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94" r:id="rId2"/>
    <p:sldMasterId id="2147483698" r:id="rId3"/>
    <p:sldMasterId id="2147483722" r:id="rId4"/>
  </p:sldMasterIdLst>
  <p:sldIdLst>
    <p:sldId id="256" r:id="rId5"/>
    <p:sldId id="268" r:id="rId6"/>
    <p:sldId id="257" r:id="rId7"/>
    <p:sldId id="269" r:id="rId8"/>
    <p:sldId id="267" r:id="rId9"/>
    <p:sldId id="258" r:id="rId10"/>
    <p:sldId id="270" r:id="rId11"/>
    <p:sldId id="271" r:id="rId12"/>
    <p:sldId id="273" r:id="rId13"/>
    <p:sldId id="272" r:id="rId14"/>
    <p:sldId id="275" r:id="rId15"/>
    <p:sldId id="274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1" d="100"/>
          <a:sy n="51" d="100"/>
        </p:scale>
        <p:origin x="21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>
            <a:spLocks noGrp="1"/>
          </p:cNvSpPr>
          <p:nvPr>
            <p:ph type="pic" idx="2"/>
          </p:nvPr>
        </p:nvSpPr>
        <p:spPr>
          <a:xfrm>
            <a:off x="6939100" y="1194363"/>
            <a:ext cx="4468800" cy="446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50800" y="1830533"/>
            <a:ext cx="5551600" cy="21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6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50800" y="4330933"/>
            <a:ext cx="55516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769400" y="-1450326"/>
            <a:ext cx="12723467" cy="8019859"/>
            <a:chOff x="-577050" y="-1087744"/>
            <a:chExt cx="9542600" cy="6014894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-577050" y="-1087744"/>
              <a:ext cx="9542600" cy="6014894"/>
              <a:chOff x="-577050" y="-1087744"/>
              <a:chExt cx="9542600" cy="6014894"/>
            </a:xfrm>
          </p:grpSpPr>
          <p:sp>
            <p:nvSpPr>
              <p:cNvPr id="14" name="Google Shape;14;p2"/>
              <p:cNvSpPr/>
              <p:nvPr/>
            </p:nvSpPr>
            <p:spPr>
              <a:xfrm rot="6938708">
                <a:off x="402702" y="-1272201"/>
                <a:ext cx="1586389" cy="3171754"/>
              </a:xfrm>
              <a:custGeom>
                <a:avLst/>
                <a:gdLst/>
                <a:ahLst/>
                <a:cxnLst/>
                <a:rect l="l" t="t" r="r" b="b"/>
                <a:pathLst>
                  <a:path w="63455" h="126869" extrusionOk="0">
                    <a:moveTo>
                      <a:pt x="25734" y="1"/>
                    </a:moveTo>
                    <a:lnTo>
                      <a:pt x="25734" y="1"/>
                    </a:lnTo>
                    <a:cubicBezTo>
                      <a:pt x="23415" y="5790"/>
                      <a:pt x="21096" y="11987"/>
                      <a:pt x="22024" y="18165"/>
                    </a:cubicBezTo>
                    <a:cubicBezTo>
                      <a:pt x="22562" y="21950"/>
                      <a:pt x="24343" y="25587"/>
                      <a:pt x="25271" y="29372"/>
                    </a:cubicBezTo>
                    <a:cubicBezTo>
                      <a:pt x="25345" y="31858"/>
                      <a:pt x="25512" y="34325"/>
                      <a:pt x="25734" y="36793"/>
                    </a:cubicBezTo>
                    <a:cubicBezTo>
                      <a:pt x="24807" y="34474"/>
                      <a:pt x="23267" y="32322"/>
                      <a:pt x="21486" y="30763"/>
                    </a:cubicBezTo>
                    <a:cubicBezTo>
                      <a:pt x="19092" y="28834"/>
                      <a:pt x="16142" y="27683"/>
                      <a:pt x="13062" y="27516"/>
                    </a:cubicBezTo>
                    <a:cubicBezTo>
                      <a:pt x="12769" y="27501"/>
                      <a:pt x="12475" y="27495"/>
                      <a:pt x="12181" y="27495"/>
                    </a:cubicBezTo>
                    <a:cubicBezTo>
                      <a:pt x="11003" y="27495"/>
                      <a:pt x="9819" y="27590"/>
                      <a:pt x="8646" y="27590"/>
                    </a:cubicBezTo>
                    <a:cubicBezTo>
                      <a:pt x="7181" y="27590"/>
                      <a:pt x="5641" y="27368"/>
                      <a:pt x="4397" y="26663"/>
                    </a:cubicBezTo>
                    <a:lnTo>
                      <a:pt x="4397" y="26663"/>
                    </a:lnTo>
                    <a:cubicBezTo>
                      <a:pt x="4082" y="28221"/>
                      <a:pt x="4861" y="29835"/>
                      <a:pt x="6104" y="30837"/>
                    </a:cubicBezTo>
                    <a:cubicBezTo>
                      <a:pt x="7329" y="31858"/>
                      <a:pt x="8887" y="32396"/>
                      <a:pt x="10502" y="32619"/>
                    </a:cubicBezTo>
                    <a:cubicBezTo>
                      <a:pt x="12060" y="32934"/>
                      <a:pt x="13600" y="33008"/>
                      <a:pt x="15214" y="33324"/>
                    </a:cubicBezTo>
                    <a:cubicBezTo>
                      <a:pt x="19389" y="34084"/>
                      <a:pt x="23564" y="36645"/>
                      <a:pt x="25976" y="40281"/>
                    </a:cubicBezTo>
                    <a:cubicBezTo>
                      <a:pt x="26273" y="43139"/>
                      <a:pt x="26588" y="45996"/>
                      <a:pt x="26978" y="48779"/>
                    </a:cubicBezTo>
                    <a:cubicBezTo>
                      <a:pt x="25883" y="46608"/>
                      <a:pt x="24028" y="44530"/>
                      <a:pt x="21949" y="43361"/>
                    </a:cubicBezTo>
                    <a:cubicBezTo>
                      <a:pt x="19853" y="42211"/>
                      <a:pt x="17459" y="41747"/>
                      <a:pt x="15140" y="41357"/>
                    </a:cubicBezTo>
                    <a:cubicBezTo>
                      <a:pt x="12747" y="40968"/>
                      <a:pt x="10353" y="40578"/>
                      <a:pt x="8182" y="39576"/>
                    </a:cubicBezTo>
                    <a:cubicBezTo>
                      <a:pt x="6030" y="38574"/>
                      <a:pt x="4008" y="36867"/>
                      <a:pt x="3321" y="34641"/>
                    </a:cubicBezTo>
                    <a:lnTo>
                      <a:pt x="3321" y="34641"/>
                    </a:lnTo>
                    <a:cubicBezTo>
                      <a:pt x="3154" y="39038"/>
                      <a:pt x="5863" y="43454"/>
                      <a:pt x="9815" y="45458"/>
                    </a:cubicBezTo>
                    <a:cubicBezTo>
                      <a:pt x="11819" y="46460"/>
                      <a:pt x="14138" y="46849"/>
                      <a:pt x="16383" y="47239"/>
                    </a:cubicBezTo>
                    <a:cubicBezTo>
                      <a:pt x="18703" y="47536"/>
                      <a:pt x="20948" y="47851"/>
                      <a:pt x="23100" y="48705"/>
                    </a:cubicBezTo>
                    <a:cubicBezTo>
                      <a:pt x="24807" y="49391"/>
                      <a:pt x="26440" y="50560"/>
                      <a:pt x="27441" y="52026"/>
                    </a:cubicBezTo>
                    <a:cubicBezTo>
                      <a:pt x="27905" y="54586"/>
                      <a:pt x="28295" y="57054"/>
                      <a:pt x="28833" y="59596"/>
                    </a:cubicBezTo>
                    <a:cubicBezTo>
                      <a:pt x="27052" y="56590"/>
                      <a:pt x="23953" y="54197"/>
                      <a:pt x="20632" y="53492"/>
                    </a:cubicBezTo>
                    <a:cubicBezTo>
                      <a:pt x="17701" y="52879"/>
                      <a:pt x="14676" y="53343"/>
                      <a:pt x="11745" y="52954"/>
                    </a:cubicBezTo>
                    <a:cubicBezTo>
                      <a:pt x="6791" y="52341"/>
                      <a:pt x="2319" y="49169"/>
                      <a:pt x="0" y="44846"/>
                    </a:cubicBezTo>
                    <a:lnTo>
                      <a:pt x="0" y="44846"/>
                    </a:lnTo>
                    <a:cubicBezTo>
                      <a:pt x="612" y="47072"/>
                      <a:pt x="1225" y="49391"/>
                      <a:pt x="2319" y="51488"/>
                    </a:cubicBezTo>
                    <a:cubicBezTo>
                      <a:pt x="3395" y="53566"/>
                      <a:pt x="5102" y="55421"/>
                      <a:pt x="7255" y="56349"/>
                    </a:cubicBezTo>
                    <a:cubicBezTo>
                      <a:pt x="8528" y="56865"/>
                      <a:pt x="9855" y="57033"/>
                      <a:pt x="11211" y="57033"/>
                    </a:cubicBezTo>
                    <a:cubicBezTo>
                      <a:pt x="13717" y="57033"/>
                      <a:pt x="16323" y="56461"/>
                      <a:pt x="18873" y="56461"/>
                    </a:cubicBezTo>
                    <a:cubicBezTo>
                      <a:pt x="19307" y="56461"/>
                      <a:pt x="19739" y="56477"/>
                      <a:pt x="20168" y="56516"/>
                    </a:cubicBezTo>
                    <a:cubicBezTo>
                      <a:pt x="23805" y="56813"/>
                      <a:pt x="27200" y="58984"/>
                      <a:pt x="29297" y="62008"/>
                    </a:cubicBezTo>
                    <a:cubicBezTo>
                      <a:pt x="29983" y="65162"/>
                      <a:pt x="30763" y="68261"/>
                      <a:pt x="31616" y="71359"/>
                    </a:cubicBezTo>
                    <a:cubicBezTo>
                      <a:pt x="29686" y="68112"/>
                      <a:pt x="26347" y="65626"/>
                      <a:pt x="22562" y="64865"/>
                    </a:cubicBezTo>
                    <a:cubicBezTo>
                      <a:pt x="19853" y="64327"/>
                      <a:pt x="16996" y="64624"/>
                      <a:pt x="14138" y="64327"/>
                    </a:cubicBezTo>
                    <a:cubicBezTo>
                      <a:pt x="9277" y="63863"/>
                      <a:pt x="4639" y="61544"/>
                      <a:pt x="1299" y="57907"/>
                    </a:cubicBezTo>
                    <a:lnTo>
                      <a:pt x="1299" y="57907"/>
                    </a:lnTo>
                    <a:cubicBezTo>
                      <a:pt x="1689" y="61229"/>
                      <a:pt x="2857" y="64550"/>
                      <a:pt x="5399" y="66721"/>
                    </a:cubicBezTo>
                    <a:cubicBezTo>
                      <a:pt x="7960" y="68873"/>
                      <a:pt x="11596" y="69429"/>
                      <a:pt x="14918" y="69429"/>
                    </a:cubicBezTo>
                    <a:cubicBezTo>
                      <a:pt x="17066" y="69429"/>
                      <a:pt x="19215" y="69244"/>
                      <a:pt x="21350" y="69244"/>
                    </a:cubicBezTo>
                    <a:cubicBezTo>
                      <a:pt x="22589" y="69244"/>
                      <a:pt x="23822" y="69306"/>
                      <a:pt x="25048" y="69504"/>
                    </a:cubicBezTo>
                    <a:cubicBezTo>
                      <a:pt x="27738" y="69968"/>
                      <a:pt x="30614" y="71433"/>
                      <a:pt x="32228" y="73678"/>
                    </a:cubicBezTo>
                    <a:cubicBezTo>
                      <a:pt x="32618" y="75070"/>
                      <a:pt x="33008" y="76461"/>
                      <a:pt x="33472" y="77853"/>
                    </a:cubicBezTo>
                    <a:cubicBezTo>
                      <a:pt x="34232" y="80562"/>
                      <a:pt x="35160" y="83178"/>
                      <a:pt x="36088" y="85813"/>
                    </a:cubicBezTo>
                    <a:cubicBezTo>
                      <a:pt x="33694" y="82250"/>
                      <a:pt x="29983" y="79541"/>
                      <a:pt x="25883" y="78243"/>
                    </a:cubicBezTo>
                    <a:cubicBezTo>
                      <a:pt x="22488" y="77148"/>
                      <a:pt x="18851" y="77074"/>
                      <a:pt x="15307" y="76294"/>
                    </a:cubicBezTo>
                    <a:cubicBezTo>
                      <a:pt x="11819" y="75608"/>
                      <a:pt x="8182" y="74068"/>
                      <a:pt x="6327" y="71044"/>
                    </a:cubicBezTo>
                    <a:lnTo>
                      <a:pt x="6327" y="71044"/>
                    </a:lnTo>
                    <a:cubicBezTo>
                      <a:pt x="6494" y="73752"/>
                      <a:pt x="7570" y="76461"/>
                      <a:pt x="9426" y="78465"/>
                    </a:cubicBezTo>
                    <a:cubicBezTo>
                      <a:pt x="11281" y="80469"/>
                      <a:pt x="13823" y="81861"/>
                      <a:pt x="16532" y="82250"/>
                    </a:cubicBezTo>
                    <a:cubicBezTo>
                      <a:pt x="17461" y="82392"/>
                      <a:pt x="18397" y="82430"/>
                      <a:pt x="19339" y="82430"/>
                    </a:cubicBezTo>
                    <a:cubicBezTo>
                      <a:pt x="20484" y="82430"/>
                      <a:pt x="21637" y="82373"/>
                      <a:pt x="22795" y="82373"/>
                    </a:cubicBezTo>
                    <a:cubicBezTo>
                      <a:pt x="23310" y="82373"/>
                      <a:pt x="23826" y="82384"/>
                      <a:pt x="24343" y="82417"/>
                    </a:cubicBezTo>
                    <a:cubicBezTo>
                      <a:pt x="29297" y="82640"/>
                      <a:pt x="34325" y="85200"/>
                      <a:pt x="37257" y="89134"/>
                    </a:cubicBezTo>
                    <a:cubicBezTo>
                      <a:pt x="38184" y="91453"/>
                      <a:pt x="39038" y="93698"/>
                      <a:pt x="40040" y="96017"/>
                    </a:cubicBezTo>
                    <a:cubicBezTo>
                      <a:pt x="37795" y="93160"/>
                      <a:pt x="34325" y="90915"/>
                      <a:pt x="30911" y="90451"/>
                    </a:cubicBezTo>
                    <a:cubicBezTo>
                      <a:pt x="30040" y="90326"/>
                      <a:pt x="29154" y="90289"/>
                      <a:pt x="28259" y="90289"/>
                    </a:cubicBezTo>
                    <a:cubicBezTo>
                      <a:pt x="26965" y="90289"/>
                      <a:pt x="25654" y="90366"/>
                      <a:pt x="24349" y="90366"/>
                    </a:cubicBezTo>
                    <a:cubicBezTo>
                      <a:pt x="23751" y="90366"/>
                      <a:pt x="23155" y="90350"/>
                      <a:pt x="22562" y="90303"/>
                    </a:cubicBezTo>
                    <a:cubicBezTo>
                      <a:pt x="17849" y="89839"/>
                      <a:pt x="13359" y="86963"/>
                      <a:pt x="10891" y="82955"/>
                    </a:cubicBezTo>
                    <a:lnTo>
                      <a:pt x="10891" y="82955"/>
                    </a:lnTo>
                    <a:cubicBezTo>
                      <a:pt x="11429" y="88058"/>
                      <a:pt x="15307" y="92696"/>
                      <a:pt x="20243" y="94162"/>
                    </a:cubicBezTo>
                    <a:cubicBezTo>
                      <a:pt x="24417" y="95312"/>
                      <a:pt x="28833" y="94477"/>
                      <a:pt x="33008" y="95312"/>
                    </a:cubicBezTo>
                    <a:cubicBezTo>
                      <a:pt x="36088" y="95943"/>
                      <a:pt x="39335" y="97483"/>
                      <a:pt x="41654" y="99728"/>
                    </a:cubicBezTo>
                    <a:cubicBezTo>
                      <a:pt x="45828" y="109153"/>
                      <a:pt x="50857" y="118133"/>
                      <a:pt x="56497" y="126705"/>
                    </a:cubicBezTo>
                    <a:cubicBezTo>
                      <a:pt x="56601" y="126798"/>
                      <a:pt x="56727" y="126869"/>
                      <a:pt x="56865" y="126869"/>
                    </a:cubicBezTo>
                    <a:cubicBezTo>
                      <a:pt x="56948" y="126869"/>
                      <a:pt x="57037" y="126843"/>
                      <a:pt x="57128" y="126780"/>
                    </a:cubicBezTo>
                    <a:cubicBezTo>
                      <a:pt x="57350" y="126705"/>
                      <a:pt x="57350" y="126390"/>
                      <a:pt x="57276" y="126241"/>
                    </a:cubicBezTo>
                    <a:cubicBezTo>
                      <a:pt x="51951" y="118208"/>
                      <a:pt x="47220" y="109784"/>
                      <a:pt x="43212" y="101045"/>
                    </a:cubicBezTo>
                    <a:cubicBezTo>
                      <a:pt x="43750" y="98485"/>
                      <a:pt x="45290" y="96407"/>
                      <a:pt x="47220" y="94551"/>
                    </a:cubicBezTo>
                    <a:cubicBezTo>
                      <a:pt x="49317" y="92455"/>
                      <a:pt x="51859" y="90841"/>
                      <a:pt x="54271" y="89208"/>
                    </a:cubicBezTo>
                    <a:cubicBezTo>
                      <a:pt x="56738" y="87519"/>
                      <a:pt x="59132" y="85664"/>
                      <a:pt x="60839" y="83252"/>
                    </a:cubicBezTo>
                    <a:cubicBezTo>
                      <a:pt x="62527" y="80859"/>
                      <a:pt x="63455" y="77779"/>
                      <a:pt x="62694" y="74903"/>
                    </a:cubicBezTo>
                    <a:lnTo>
                      <a:pt x="62694" y="74903"/>
                    </a:lnTo>
                    <a:cubicBezTo>
                      <a:pt x="61841" y="77612"/>
                      <a:pt x="59837" y="79857"/>
                      <a:pt x="57592" y="81564"/>
                    </a:cubicBezTo>
                    <a:cubicBezTo>
                      <a:pt x="55272" y="83252"/>
                      <a:pt x="52712" y="84495"/>
                      <a:pt x="50244" y="85961"/>
                    </a:cubicBezTo>
                    <a:cubicBezTo>
                      <a:pt x="47851" y="87352"/>
                      <a:pt x="45457" y="89059"/>
                      <a:pt x="43825" y="91379"/>
                    </a:cubicBezTo>
                    <a:cubicBezTo>
                      <a:pt x="42507" y="93160"/>
                      <a:pt x="41747" y="95628"/>
                      <a:pt x="41821" y="97947"/>
                    </a:cubicBezTo>
                    <a:cubicBezTo>
                      <a:pt x="41116" y="96240"/>
                      <a:pt x="40429" y="94551"/>
                      <a:pt x="39724" y="92844"/>
                    </a:cubicBezTo>
                    <a:cubicBezTo>
                      <a:pt x="40188" y="89913"/>
                      <a:pt x="42043" y="87742"/>
                      <a:pt x="44066" y="85497"/>
                    </a:cubicBezTo>
                    <a:cubicBezTo>
                      <a:pt x="46385" y="83029"/>
                      <a:pt x="49168" y="81100"/>
                      <a:pt x="51784" y="78929"/>
                    </a:cubicBezTo>
                    <a:cubicBezTo>
                      <a:pt x="54419" y="76851"/>
                      <a:pt x="56887" y="74439"/>
                      <a:pt x="58445" y="71433"/>
                    </a:cubicBezTo>
                    <a:cubicBezTo>
                      <a:pt x="59985" y="68502"/>
                      <a:pt x="60449" y="64698"/>
                      <a:pt x="58909" y="61767"/>
                    </a:cubicBezTo>
                    <a:lnTo>
                      <a:pt x="58909" y="61767"/>
                    </a:lnTo>
                    <a:cubicBezTo>
                      <a:pt x="58278" y="65477"/>
                      <a:pt x="56349" y="69040"/>
                      <a:pt x="53417" y="71507"/>
                    </a:cubicBezTo>
                    <a:cubicBezTo>
                      <a:pt x="51098" y="73511"/>
                      <a:pt x="48315" y="74903"/>
                      <a:pt x="45828" y="76758"/>
                    </a:cubicBezTo>
                    <a:cubicBezTo>
                      <a:pt x="42043" y="79783"/>
                      <a:pt x="39502" y="85033"/>
                      <a:pt x="38574" y="89913"/>
                    </a:cubicBezTo>
                    <a:cubicBezTo>
                      <a:pt x="37405" y="86963"/>
                      <a:pt x="36403" y="84031"/>
                      <a:pt x="35401" y="81100"/>
                    </a:cubicBezTo>
                    <a:cubicBezTo>
                      <a:pt x="35475" y="78781"/>
                      <a:pt x="36329" y="76387"/>
                      <a:pt x="37869" y="74754"/>
                    </a:cubicBezTo>
                    <a:cubicBezTo>
                      <a:pt x="39965" y="72584"/>
                      <a:pt x="42749" y="71285"/>
                      <a:pt x="45365" y="69893"/>
                    </a:cubicBezTo>
                    <a:cubicBezTo>
                      <a:pt x="48074" y="68576"/>
                      <a:pt x="50782" y="67184"/>
                      <a:pt x="52879" y="65014"/>
                    </a:cubicBezTo>
                    <a:cubicBezTo>
                      <a:pt x="54883" y="62843"/>
                      <a:pt x="56126" y="59689"/>
                      <a:pt x="55272" y="56813"/>
                    </a:cubicBezTo>
                    <a:lnTo>
                      <a:pt x="55272" y="56813"/>
                    </a:lnTo>
                    <a:cubicBezTo>
                      <a:pt x="54567" y="59911"/>
                      <a:pt x="51784" y="62082"/>
                      <a:pt x="48927" y="63548"/>
                    </a:cubicBezTo>
                    <a:cubicBezTo>
                      <a:pt x="46144" y="65014"/>
                      <a:pt x="42971" y="66016"/>
                      <a:pt x="40429" y="67945"/>
                    </a:cubicBezTo>
                    <a:cubicBezTo>
                      <a:pt x="37108" y="70431"/>
                      <a:pt x="35011" y="74903"/>
                      <a:pt x="34789" y="79170"/>
                    </a:cubicBezTo>
                    <a:cubicBezTo>
                      <a:pt x="33694" y="75756"/>
                      <a:pt x="32766" y="72361"/>
                      <a:pt x="31839" y="68873"/>
                    </a:cubicBezTo>
                    <a:cubicBezTo>
                      <a:pt x="32618" y="66331"/>
                      <a:pt x="34158" y="64160"/>
                      <a:pt x="36329" y="62694"/>
                    </a:cubicBezTo>
                    <a:cubicBezTo>
                      <a:pt x="38797" y="60913"/>
                      <a:pt x="41580" y="59837"/>
                      <a:pt x="44288" y="58520"/>
                    </a:cubicBezTo>
                    <a:cubicBezTo>
                      <a:pt x="46997" y="57202"/>
                      <a:pt x="49706" y="55737"/>
                      <a:pt x="51710" y="53492"/>
                    </a:cubicBezTo>
                    <a:cubicBezTo>
                      <a:pt x="53714" y="51247"/>
                      <a:pt x="54883" y="48092"/>
                      <a:pt x="54104" y="45217"/>
                    </a:cubicBezTo>
                    <a:lnTo>
                      <a:pt x="54104" y="45217"/>
                    </a:lnTo>
                    <a:cubicBezTo>
                      <a:pt x="53250" y="47851"/>
                      <a:pt x="51172" y="50022"/>
                      <a:pt x="48853" y="51488"/>
                    </a:cubicBezTo>
                    <a:cubicBezTo>
                      <a:pt x="46534" y="52954"/>
                      <a:pt x="43899" y="53881"/>
                      <a:pt x="41283" y="54957"/>
                    </a:cubicBezTo>
                    <a:cubicBezTo>
                      <a:pt x="38722" y="56052"/>
                      <a:pt x="36180" y="57202"/>
                      <a:pt x="34158" y="59132"/>
                    </a:cubicBezTo>
                    <a:cubicBezTo>
                      <a:pt x="32544" y="60616"/>
                      <a:pt x="31301" y="63084"/>
                      <a:pt x="30985" y="65403"/>
                    </a:cubicBezTo>
                    <a:cubicBezTo>
                      <a:pt x="30521" y="63232"/>
                      <a:pt x="30058" y="61080"/>
                      <a:pt x="29594" y="58835"/>
                    </a:cubicBezTo>
                    <a:cubicBezTo>
                      <a:pt x="30763" y="56201"/>
                      <a:pt x="32841" y="53955"/>
                      <a:pt x="35475" y="52731"/>
                    </a:cubicBezTo>
                    <a:cubicBezTo>
                      <a:pt x="39260" y="50950"/>
                      <a:pt x="43676" y="51098"/>
                      <a:pt x="47387" y="49169"/>
                    </a:cubicBezTo>
                    <a:cubicBezTo>
                      <a:pt x="51562" y="46998"/>
                      <a:pt x="54104" y="41895"/>
                      <a:pt x="53343" y="37183"/>
                    </a:cubicBezTo>
                    <a:lnTo>
                      <a:pt x="53343" y="37183"/>
                    </a:lnTo>
                    <a:cubicBezTo>
                      <a:pt x="51562" y="41209"/>
                      <a:pt x="47999" y="44382"/>
                      <a:pt x="43750" y="45773"/>
                    </a:cubicBezTo>
                    <a:cubicBezTo>
                      <a:pt x="41283" y="46534"/>
                      <a:pt x="38574" y="46775"/>
                      <a:pt x="36180" y="47777"/>
                    </a:cubicBezTo>
                    <a:cubicBezTo>
                      <a:pt x="32766" y="49243"/>
                      <a:pt x="29983" y="52564"/>
                      <a:pt x="29056" y="56201"/>
                    </a:cubicBezTo>
                    <a:cubicBezTo>
                      <a:pt x="28666" y="53733"/>
                      <a:pt x="28295" y="51247"/>
                      <a:pt x="27905" y="48853"/>
                    </a:cubicBezTo>
                    <a:cubicBezTo>
                      <a:pt x="28369" y="47072"/>
                      <a:pt x="29686" y="45458"/>
                      <a:pt x="31226" y="44456"/>
                    </a:cubicBezTo>
                    <a:cubicBezTo>
                      <a:pt x="33397" y="42990"/>
                      <a:pt x="36013" y="42359"/>
                      <a:pt x="38574" y="41747"/>
                    </a:cubicBezTo>
                    <a:cubicBezTo>
                      <a:pt x="41116" y="41135"/>
                      <a:pt x="43750" y="40430"/>
                      <a:pt x="45754" y="38723"/>
                    </a:cubicBezTo>
                    <a:cubicBezTo>
                      <a:pt x="48779" y="36329"/>
                      <a:pt x="50003" y="31932"/>
                      <a:pt x="48704" y="28295"/>
                    </a:cubicBezTo>
                    <a:lnTo>
                      <a:pt x="48704" y="28295"/>
                    </a:lnTo>
                    <a:cubicBezTo>
                      <a:pt x="47777" y="31079"/>
                      <a:pt x="44994" y="32934"/>
                      <a:pt x="42210" y="34010"/>
                    </a:cubicBezTo>
                    <a:cubicBezTo>
                      <a:pt x="39427" y="35179"/>
                      <a:pt x="36477" y="35865"/>
                      <a:pt x="33935" y="37424"/>
                    </a:cubicBezTo>
                    <a:cubicBezTo>
                      <a:pt x="30911" y="39187"/>
                      <a:pt x="28518" y="42823"/>
                      <a:pt x="27590" y="46386"/>
                    </a:cubicBezTo>
                    <a:cubicBezTo>
                      <a:pt x="27200" y="43751"/>
                      <a:pt x="26978" y="41135"/>
                      <a:pt x="26736" y="38500"/>
                    </a:cubicBezTo>
                    <a:cubicBezTo>
                      <a:pt x="27516" y="35643"/>
                      <a:pt x="29520" y="33157"/>
                      <a:pt x="31913" y="31468"/>
                    </a:cubicBezTo>
                    <a:cubicBezTo>
                      <a:pt x="34789" y="29446"/>
                      <a:pt x="38036" y="27980"/>
                      <a:pt x="40503" y="25587"/>
                    </a:cubicBezTo>
                    <a:cubicBezTo>
                      <a:pt x="43602" y="22581"/>
                      <a:pt x="45365" y="18239"/>
                      <a:pt x="45216" y="13916"/>
                    </a:cubicBezTo>
                    <a:lnTo>
                      <a:pt x="45216" y="13916"/>
                    </a:lnTo>
                    <a:cubicBezTo>
                      <a:pt x="43750" y="16922"/>
                      <a:pt x="41116" y="19167"/>
                      <a:pt x="38333" y="21097"/>
                    </a:cubicBezTo>
                    <a:cubicBezTo>
                      <a:pt x="35624" y="22952"/>
                      <a:pt x="32692" y="24659"/>
                      <a:pt x="30299" y="27052"/>
                    </a:cubicBezTo>
                    <a:cubicBezTo>
                      <a:pt x="28518" y="28759"/>
                      <a:pt x="26978" y="31468"/>
                      <a:pt x="26440" y="34084"/>
                    </a:cubicBezTo>
                    <a:cubicBezTo>
                      <a:pt x="26347" y="33157"/>
                      <a:pt x="26273" y="32229"/>
                      <a:pt x="26273" y="31227"/>
                    </a:cubicBezTo>
                    <a:cubicBezTo>
                      <a:pt x="28443" y="26440"/>
                      <a:pt x="29130" y="20633"/>
                      <a:pt x="28369" y="15382"/>
                    </a:cubicBezTo>
                    <a:cubicBezTo>
                      <a:pt x="27664" y="10205"/>
                      <a:pt x="25512" y="5177"/>
                      <a:pt x="257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5" name="Google Shape;15;p2"/>
              <p:cNvGrpSpPr/>
              <p:nvPr/>
            </p:nvGrpSpPr>
            <p:grpSpPr>
              <a:xfrm>
                <a:off x="8115300" y="4279600"/>
                <a:ext cx="850250" cy="647550"/>
                <a:chOff x="4281500" y="1208725"/>
                <a:chExt cx="850250" cy="647550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4467025" y="1355775"/>
                  <a:ext cx="48275" cy="1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4027" extrusionOk="0">
                      <a:moveTo>
                        <a:pt x="1077" y="0"/>
                      </a:moveTo>
                      <a:cubicBezTo>
                        <a:pt x="539" y="0"/>
                        <a:pt x="75" y="390"/>
                        <a:pt x="75" y="928"/>
                      </a:cubicBezTo>
                      <a:cubicBezTo>
                        <a:pt x="75" y="1614"/>
                        <a:pt x="1" y="2320"/>
                        <a:pt x="1" y="3006"/>
                      </a:cubicBezTo>
                      <a:cubicBezTo>
                        <a:pt x="1" y="3563"/>
                        <a:pt x="390" y="4026"/>
                        <a:pt x="854" y="4026"/>
                      </a:cubicBezTo>
                      <a:cubicBezTo>
                        <a:pt x="1392" y="4026"/>
                        <a:pt x="1856" y="3637"/>
                        <a:pt x="1856" y="3099"/>
                      </a:cubicBezTo>
                      <a:cubicBezTo>
                        <a:pt x="1856" y="2394"/>
                        <a:pt x="1930" y="1707"/>
                        <a:pt x="1930" y="1002"/>
                      </a:cubicBezTo>
                      <a:cubicBezTo>
                        <a:pt x="1930" y="464"/>
                        <a:pt x="1541" y="0"/>
                        <a:pt x="10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4594600" y="1208725"/>
                  <a:ext cx="48250" cy="1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5104" extrusionOk="0">
                      <a:moveTo>
                        <a:pt x="1002" y="1"/>
                      </a:moveTo>
                      <a:cubicBezTo>
                        <a:pt x="538" y="1"/>
                        <a:pt x="74" y="390"/>
                        <a:pt x="74" y="928"/>
                      </a:cubicBezTo>
                      <a:lnTo>
                        <a:pt x="74" y="4175"/>
                      </a:lnTo>
                      <a:cubicBezTo>
                        <a:pt x="0" y="4713"/>
                        <a:pt x="464" y="5103"/>
                        <a:pt x="928" y="5103"/>
                      </a:cubicBezTo>
                      <a:cubicBezTo>
                        <a:pt x="1466" y="5103"/>
                        <a:pt x="1855" y="4713"/>
                        <a:pt x="1930" y="4175"/>
                      </a:cubicBezTo>
                      <a:lnTo>
                        <a:pt x="1930" y="928"/>
                      </a:lnTo>
                      <a:cubicBezTo>
                        <a:pt x="1930" y="390"/>
                        <a:pt x="1540" y="1"/>
                        <a:pt x="1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4640975" y="1436950"/>
                  <a:ext cx="50125" cy="10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" h="4183" extrusionOk="0">
                      <a:moveTo>
                        <a:pt x="928" y="0"/>
                      </a:moveTo>
                      <a:cubicBezTo>
                        <a:pt x="464" y="74"/>
                        <a:pt x="0" y="464"/>
                        <a:pt x="75" y="1002"/>
                      </a:cubicBezTo>
                      <a:lnTo>
                        <a:pt x="149" y="3321"/>
                      </a:lnTo>
                      <a:cubicBezTo>
                        <a:pt x="149" y="3752"/>
                        <a:pt x="485" y="4183"/>
                        <a:pt x="964" y="4183"/>
                      </a:cubicBezTo>
                      <a:cubicBezTo>
                        <a:pt x="1000" y="4183"/>
                        <a:pt x="1038" y="4180"/>
                        <a:pt x="1077" y="4175"/>
                      </a:cubicBezTo>
                      <a:cubicBezTo>
                        <a:pt x="1615" y="4175"/>
                        <a:pt x="2004" y="3785"/>
                        <a:pt x="2004" y="3247"/>
                      </a:cubicBezTo>
                      <a:lnTo>
                        <a:pt x="1930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4818625" y="1264625"/>
                  <a:ext cx="56150" cy="16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" h="6504" extrusionOk="0">
                      <a:moveTo>
                        <a:pt x="1188" y="1"/>
                      </a:moveTo>
                      <a:cubicBezTo>
                        <a:pt x="718" y="1"/>
                        <a:pt x="384" y="369"/>
                        <a:pt x="316" y="863"/>
                      </a:cubicBezTo>
                      <a:cubicBezTo>
                        <a:pt x="242" y="2403"/>
                        <a:pt x="149" y="3962"/>
                        <a:pt x="1" y="5502"/>
                      </a:cubicBezTo>
                      <a:cubicBezTo>
                        <a:pt x="1" y="5966"/>
                        <a:pt x="390" y="6429"/>
                        <a:pt x="928" y="6504"/>
                      </a:cubicBezTo>
                      <a:cubicBezTo>
                        <a:pt x="1392" y="6504"/>
                        <a:pt x="1856" y="6114"/>
                        <a:pt x="1856" y="5576"/>
                      </a:cubicBezTo>
                      <a:cubicBezTo>
                        <a:pt x="2004" y="4036"/>
                        <a:pt x="2097" y="2477"/>
                        <a:pt x="2171" y="937"/>
                      </a:cubicBezTo>
                      <a:cubicBezTo>
                        <a:pt x="2246" y="474"/>
                        <a:pt x="1856" y="10"/>
                        <a:pt x="1318" y="10"/>
                      </a:cubicBezTo>
                      <a:cubicBezTo>
                        <a:pt x="1274" y="4"/>
                        <a:pt x="1230" y="1"/>
                        <a:pt x="11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4281500" y="1581425"/>
                  <a:ext cx="51975" cy="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" h="3657" extrusionOk="0">
                      <a:moveTo>
                        <a:pt x="1042" y="1"/>
                      </a:moveTo>
                      <a:cubicBezTo>
                        <a:pt x="1004" y="1"/>
                        <a:pt x="966" y="4"/>
                        <a:pt x="928" y="10"/>
                      </a:cubicBezTo>
                      <a:cubicBezTo>
                        <a:pt x="390" y="10"/>
                        <a:pt x="0" y="474"/>
                        <a:pt x="74" y="1030"/>
                      </a:cubicBezTo>
                      <a:cubicBezTo>
                        <a:pt x="74" y="1643"/>
                        <a:pt x="149" y="2255"/>
                        <a:pt x="223" y="2886"/>
                      </a:cubicBezTo>
                      <a:cubicBezTo>
                        <a:pt x="223" y="3310"/>
                        <a:pt x="610" y="3656"/>
                        <a:pt x="1087" y="3656"/>
                      </a:cubicBezTo>
                      <a:cubicBezTo>
                        <a:pt x="1132" y="3656"/>
                        <a:pt x="1178" y="3653"/>
                        <a:pt x="1225" y="3647"/>
                      </a:cubicBezTo>
                      <a:cubicBezTo>
                        <a:pt x="1689" y="3647"/>
                        <a:pt x="2078" y="3183"/>
                        <a:pt x="2078" y="2645"/>
                      </a:cubicBezTo>
                      <a:cubicBezTo>
                        <a:pt x="2004" y="2107"/>
                        <a:pt x="1930" y="1494"/>
                        <a:pt x="1930" y="864"/>
                      </a:cubicBezTo>
                      <a:cubicBezTo>
                        <a:pt x="1862" y="370"/>
                        <a:pt x="1465" y="1"/>
                        <a:pt x="10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4495800" y="1599300"/>
                  <a:ext cx="52425" cy="11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4721" extrusionOk="0">
                      <a:moveTo>
                        <a:pt x="928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lnTo>
                        <a:pt x="167" y="3859"/>
                      </a:lnTo>
                      <a:cubicBezTo>
                        <a:pt x="236" y="4290"/>
                        <a:pt x="577" y="4721"/>
                        <a:pt x="1056" y="4721"/>
                      </a:cubicBezTo>
                      <a:cubicBezTo>
                        <a:pt x="1093" y="4721"/>
                        <a:pt x="1130" y="4718"/>
                        <a:pt x="1169" y="4713"/>
                      </a:cubicBezTo>
                      <a:cubicBezTo>
                        <a:pt x="1707" y="4713"/>
                        <a:pt x="2097" y="4249"/>
                        <a:pt x="2022" y="3785"/>
                      </a:cubicBezTo>
                      <a:lnTo>
                        <a:pt x="1855" y="854"/>
                      </a:lnTo>
                      <a:cubicBezTo>
                        <a:pt x="1855" y="390"/>
                        <a:pt x="1392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4865025" y="1657275"/>
                  <a:ext cx="52425" cy="13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5502" extrusionOk="0">
                      <a:moveTo>
                        <a:pt x="854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cubicBezTo>
                        <a:pt x="74" y="2171"/>
                        <a:pt x="148" y="3396"/>
                        <a:pt x="241" y="4639"/>
                      </a:cubicBezTo>
                      <a:cubicBezTo>
                        <a:pt x="309" y="5133"/>
                        <a:pt x="643" y="5501"/>
                        <a:pt x="1113" y="5501"/>
                      </a:cubicBezTo>
                      <a:cubicBezTo>
                        <a:pt x="1156" y="5501"/>
                        <a:pt x="1199" y="5498"/>
                        <a:pt x="1243" y="5492"/>
                      </a:cubicBezTo>
                      <a:cubicBezTo>
                        <a:pt x="1707" y="5492"/>
                        <a:pt x="2097" y="5028"/>
                        <a:pt x="2097" y="4565"/>
                      </a:cubicBezTo>
                      <a:cubicBezTo>
                        <a:pt x="2004" y="3321"/>
                        <a:pt x="1930" y="2078"/>
                        <a:pt x="1855" y="854"/>
                      </a:cubicBezTo>
                      <a:cubicBezTo>
                        <a:pt x="1855" y="390"/>
                        <a:pt x="1392" y="0"/>
                        <a:pt x="8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4720300" y="1765350"/>
                  <a:ext cx="46400" cy="9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3637" extrusionOk="0">
                      <a:moveTo>
                        <a:pt x="928" y="0"/>
                      </a:moveTo>
                      <a:cubicBezTo>
                        <a:pt x="371" y="0"/>
                        <a:pt x="0" y="390"/>
                        <a:pt x="0" y="928"/>
                      </a:cubicBezTo>
                      <a:lnTo>
                        <a:pt x="0" y="2709"/>
                      </a:lnTo>
                      <a:cubicBezTo>
                        <a:pt x="0" y="3247"/>
                        <a:pt x="371" y="3637"/>
                        <a:pt x="928" y="3637"/>
                      </a:cubicBezTo>
                      <a:cubicBezTo>
                        <a:pt x="1466" y="3637"/>
                        <a:pt x="1856" y="3247"/>
                        <a:pt x="1856" y="2709"/>
                      </a:cubicBezTo>
                      <a:lnTo>
                        <a:pt x="1856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5083475" y="1703650"/>
                  <a:ext cx="48275" cy="13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5493" extrusionOk="0">
                      <a:moveTo>
                        <a:pt x="1003" y="1"/>
                      </a:moveTo>
                      <a:cubicBezTo>
                        <a:pt x="465" y="1"/>
                        <a:pt x="75" y="390"/>
                        <a:pt x="75" y="854"/>
                      </a:cubicBezTo>
                      <a:cubicBezTo>
                        <a:pt x="1" y="2079"/>
                        <a:pt x="1" y="3322"/>
                        <a:pt x="1" y="4565"/>
                      </a:cubicBezTo>
                      <a:cubicBezTo>
                        <a:pt x="1" y="5103"/>
                        <a:pt x="391" y="5493"/>
                        <a:pt x="854" y="5493"/>
                      </a:cubicBezTo>
                      <a:cubicBezTo>
                        <a:pt x="1393" y="5493"/>
                        <a:pt x="1856" y="5103"/>
                        <a:pt x="1856" y="4565"/>
                      </a:cubicBezTo>
                      <a:cubicBezTo>
                        <a:pt x="1856" y="3396"/>
                        <a:pt x="1856" y="2172"/>
                        <a:pt x="1931" y="928"/>
                      </a:cubicBezTo>
                      <a:cubicBezTo>
                        <a:pt x="1931" y="390"/>
                        <a:pt x="1541" y="1"/>
                        <a:pt x="10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25" name="Google Shape;25;p2"/>
            <p:cNvGrpSpPr/>
            <p:nvPr/>
          </p:nvGrpSpPr>
          <p:grpSpPr>
            <a:xfrm>
              <a:off x="4826000" y="93175"/>
              <a:ext cx="850250" cy="647550"/>
              <a:chOff x="4281500" y="1208725"/>
              <a:chExt cx="850250" cy="64755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467025" y="1355775"/>
                <a:ext cx="48275" cy="10067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4027" extrusionOk="0">
                    <a:moveTo>
                      <a:pt x="1077" y="0"/>
                    </a:moveTo>
                    <a:cubicBezTo>
                      <a:pt x="539" y="0"/>
                      <a:pt x="75" y="390"/>
                      <a:pt x="75" y="928"/>
                    </a:cubicBezTo>
                    <a:cubicBezTo>
                      <a:pt x="75" y="1614"/>
                      <a:pt x="1" y="2320"/>
                      <a:pt x="1" y="3006"/>
                    </a:cubicBezTo>
                    <a:cubicBezTo>
                      <a:pt x="1" y="3563"/>
                      <a:pt x="390" y="4026"/>
                      <a:pt x="854" y="4026"/>
                    </a:cubicBezTo>
                    <a:cubicBezTo>
                      <a:pt x="1392" y="4026"/>
                      <a:pt x="1856" y="3637"/>
                      <a:pt x="1856" y="3099"/>
                    </a:cubicBezTo>
                    <a:cubicBezTo>
                      <a:pt x="1856" y="2394"/>
                      <a:pt x="1930" y="1707"/>
                      <a:pt x="1930" y="1002"/>
                    </a:cubicBezTo>
                    <a:cubicBezTo>
                      <a:pt x="1930" y="464"/>
                      <a:pt x="1541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594600" y="1208725"/>
                <a:ext cx="48250" cy="1276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5104" extrusionOk="0">
                    <a:moveTo>
                      <a:pt x="1002" y="1"/>
                    </a:moveTo>
                    <a:cubicBezTo>
                      <a:pt x="538" y="1"/>
                      <a:pt x="74" y="390"/>
                      <a:pt x="74" y="928"/>
                    </a:cubicBezTo>
                    <a:lnTo>
                      <a:pt x="74" y="4175"/>
                    </a:lnTo>
                    <a:cubicBezTo>
                      <a:pt x="0" y="4713"/>
                      <a:pt x="464" y="5103"/>
                      <a:pt x="928" y="5103"/>
                    </a:cubicBezTo>
                    <a:cubicBezTo>
                      <a:pt x="1466" y="5103"/>
                      <a:pt x="1855" y="4713"/>
                      <a:pt x="1930" y="4175"/>
                    </a:cubicBezTo>
                    <a:lnTo>
                      <a:pt x="1930" y="928"/>
                    </a:lnTo>
                    <a:cubicBezTo>
                      <a:pt x="1930" y="390"/>
                      <a:pt x="1540" y="1"/>
                      <a:pt x="10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640975" y="1436950"/>
                <a:ext cx="50125" cy="10457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183" extrusionOk="0">
                    <a:moveTo>
                      <a:pt x="928" y="0"/>
                    </a:moveTo>
                    <a:cubicBezTo>
                      <a:pt x="464" y="74"/>
                      <a:pt x="0" y="464"/>
                      <a:pt x="75" y="1002"/>
                    </a:cubicBezTo>
                    <a:lnTo>
                      <a:pt x="149" y="3321"/>
                    </a:lnTo>
                    <a:cubicBezTo>
                      <a:pt x="149" y="3752"/>
                      <a:pt x="485" y="4183"/>
                      <a:pt x="964" y="4183"/>
                    </a:cubicBezTo>
                    <a:cubicBezTo>
                      <a:pt x="1000" y="4183"/>
                      <a:pt x="1038" y="4180"/>
                      <a:pt x="1077" y="4175"/>
                    </a:cubicBezTo>
                    <a:cubicBezTo>
                      <a:pt x="1615" y="4175"/>
                      <a:pt x="2004" y="3785"/>
                      <a:pt x="2004" y="3247"/>
                    </a:cubicBezTo>
                    <a:lnTo>
                      <a:pt x="1930" y="928"/>
                    </a:lnTo>
                    <a:cubicBezTo>
                      <a:pt x="1856" y="390"/>
                      <a:pt x="1466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4818625" y="1264625"/>
                <a:ext cx="56150" cy="162600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6504" extrusionOk="0">
                    <a:moveTo>
                      <a:pt x="1188" y="1"/>
                    </a:moveTo>
                    <a:cubicBezTo>
                      <a:pt x="718" y="1"/>
                      <a:pt x="384" y="369"/>
                      <a:pt x="316" y="863"/>
                    </a:cubicBezTo>
                    <a:cubicBezTo>
                      <a:pt x="242" y="2403"/>
                      <a:pt x="149" y="3962"/>
                      <a:pt x="1" y="5502"/>
                    </a:cubicBezTo>
                    <a:cubicBezTo>
                      <a:pt x="1" y="5966"/>
                      <a:pt x="390" y="6429"/>
                      <a:pt x="928" y="6504"/>
                    </a:cubicBezTo>
                    <a:cubicBezTo>
                      <a:pt x="1392" y="6504"/>
                      <a:pt x="1856" y="6114"/>
                      <a:pt x="1856" y="5576"/>
                    </a:cubicBezTo>
                    <a:cubicBezTo>
                      <a:pt x="2004" y="4036"/>
                      <a:pt x="2097" y="2477"/>
                      <a:pt x="2171" y="937"/>
                    </a:cubicBezTo>
                    <a:cubicBezTo>
                      <a:pt x="2246" y="474"/>
                      <a:pt x="1856" y="10"/>
                      <a:pt x="1318" y="10"/>
                    </a:cubicBezTo>
                    <a:cubicBezTo>
                      <a:pt x="1274" y="4"/>
                      <a:pt x="1230" y="1"/>
                      <a:pt x="11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4281500" y="1581425"/>
                <a:ext cx="51975" cy="9142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3657" extrusionOk="0">
                    <a:moveTo>
                      <a:pt x="1042" y="1"/>
                    </a:moveTo>
                    <a:cubicBezTo>
                      <a:pt x="1004" y="1"/>
                      <a:pt x="966" y="4"/>
                      <a:pt x="928" y="10"/>
                    </a:cubicBezTo>
                    <a:cubicBezTo>
                      <a:pt x="390" y="10"/>
                      <a:pt x="0" y="474"/>
                      <a:pt x="74" y="1030"/>
                    </a:cubicBezTo>
                    <a:cubicBezTo>
                      <a:pt x="74" y="1643"/>
                      <a:pt x="149" y="2255"/>
                      <a:pt x="223" y="2886"/>
                    </a:cubicBezTo>
                    <a:cubicBezTo>
                      <a:pt x="223" y="3310"/>
                      <a:pt x="610" y="3656"/>
                      <a:pt x="1087" y="3656"/>
                    </a:cubicBezTo>
                    <a:cubicBezTo>
                      <a:pt x="1132" y="3656"/>
                      <a:pt x="1178" y="3653"/>
                      <a:pt x="1225" y="3647"/>
                    </a:cubicBezTo>
                    <a:cubicBezTo>
                      <a:pt x="1689" y="3647"/>
                      <a:pt x="2078" y="3183"/>
                      <a:pt x="2078" y="2645"/>
                    </a:cubicBezTo>
                    <a:cubicBezTo>
                      <a:pt x="2004" y="2107"/>
                      <a:pt x="1930" y="1494"/>
                      <a:pt x="1930" y="864"/>
                    </a:cubicBezTo>
                    <a:cubicBezTo>
                      <a:pt x="1862" y="370"/>
                      <a:pt x="1465" y="1"/>
                      <a:pt x="1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495800" y="1599300"/>
                <a:ext cx="52425" cy="11802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4721" extrusionOk="0">
                    <a:moveTo>
                      <a:pt x="928" y="0"/>
                    </a:moveTo>
                    <a:cubicBezTo>
                      <a:pt x="390" y="0"/>
                      <a:pt x="0" y="464"/>
                      <a:pt x="0" y="1002"/>
                    </a:cubicBezTo>
                    <a:lnTo>
                      <a:pt x="167" y="3859"/>
                    </a:lnTo>
                    <a:cubicBezTo>
                      <a:pt x="236" y="4290"/>
                      <a:pt x="577" y="4721"/>
                      <a:pt x="1056" y="4721"/>
                    </a:cubicBezTo>
                    <a:cubicBezTo>
                      <a:pt x="1093" y="4721"/>
                      <a:pt x="1130" y="4718"/>
                      <a:pt x="1169" y="4713"/>
                    </a:cubicBezTo>
                    <a:cubicBezTo>
                      <a:pt x="1707" y="4713"/>
                      <a:pt x="2097" y="4249"/>
                      <a:pt x="2022" y="3785"/>
                    </a:cubicBezTo>
                    <a:lnTo>
                      <a:pt x="1855" y="854"/>
                    </a:lnTo>
                    <a:cubicBezTo>
                      <a:pt x="1855" y="390"/>
                      <a:pt x="1392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4865025" y="1657275"/>
                <a:ext cx="52425" cy="13755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5502" extrusionOk="0">
                    <a:moveTo>
                      <a:pt x="854" y="0"/>
                    </a:moveTo>
                    <a:cubicBezTo>
                      <a:pt x="390" y="0"/>
                      <a:pt x="0" y="464"/>
                      <a:pt x="0" y="1002"/>
                    </a:cubicBezTo>
                    <a:cubicBezTo>
                      <a:pt x="74" y="2171"/>
                      <a:pt x="148" y="3396"/>
                      <a:pt x="241" y="4639"/>
                    </a:cubicBezTo>
                    <a:cubicBezTo>
                      <a:pt x="309" y="5133"/>
                      <a:pt x="643" y="5501"/>
                      <a:pt x="1113" y="5501"/>
                    </a:cubicBezTo>
                    <a:cubicBezTo>
                      <a:pt x="1156" y="5501"/>
                      <a:pt x="1199" y="5498"/>
                      <a:pt x="1243" y="5492"/>
                    </a:cubicBezTo>
                    <a:cubicBezTo>
                      <a:pt x="1707" y="5492"/>
                      <a:pt x="2097" y="5028"/>
                      <a:pt x="2097" y="4565"/>
                    </a:cubicBezTo>
                    <a:cubicBezTo>
                      <a:pt x="2004" y="3321"/>
                      <a:pt x="1930" y="2078"/>
                      <a:pt x="1855" y="854"/>
                    </a:cubicBezTo>
                    <a:cubicBezTo>
                      <a:pt x="1855" y="390"/>
                      <a:pt x="1392" y="0"/>
                      <a:pt x="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4720300" y="1765350"/>
                <a:ext cx="46400" cy="9092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3637" extrusionOk="0">
                    <a:moveTo>
                      <a:pt x="928" y="0"/>
                    </a:moveTo>
                    <a:cubicBezTo>
                      <a:pt x="371" y="0"/>
                      <a:pt x="0" y="390"/>
                      <a:pt x="0" y="928"/>
                    </a:cubicBezTo>
                    <a:lnTo>
                      <a:pt x="0" y="2709"/>
                    </a:lnTo>
                    <a:cubicBezTo>
                      <a:pt x="0" y="3247"/>
                      <a:pt x="371" y="3637"/>
                      <a:pt x="928" y="3637"/>
                    </a:cubicBezTo>
                    <a:cubicBezTo>
                      <a:pt x="1466" y="3637"/>
                      <a:pt x="1856" y="3247"/>
                      <a:pt x="1856" y="2709"/>
                    </a:cubicBezTo>
                    <a:lnTo>
                      <a:pt x="1856" y="928"/>
                    </a:lnTo>
                    <a:cubicBezTo>
                      <a:pt x="1856" y="390"/>
                      <a:pt x="1466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083475" y="1703650"/>
                <a:ext cx="48275" cy="13732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5493" extrusionOk="0">
                    <a:moveTo>
                      <a:pt x="1003" y="1"/>
                    </a:moveTo>
                    <a:cubicBezTo>
                      <a:pt x="465" y="1"/>
                      <a:pt x="75" y="390"/>
                      <a:pt x="75" y="854"/>
                    </a:cubicBezTo>
                    <a:cubicBezTo>
                      <a:pt x="1" y="2079"/>
                      <a:pt x="1" y="3322"/>
                      <a:pt x="1" y="4565"/>
                    </a:cubicBezTo>
                    <a:cubicBezTo>
                      <a:pt x="1" y="5103"/>
                      <a:pt x="391" y="5493"/>
                      <a:pt x="854" y="5493"/>
                    </a:cubicBezTo>
                    <a:cubicBezTo>
                      <a:pt x="1393" y="5493"/>
                      <a:pt x="1856" y="5103"/>
                      <a:pt x="1856" y="4565"/>
                    </a:cubicBezTo>
                    <a:cubicBezTo>
                      <a:pt x="1856" y="3396"/>
                      <a:pt x="1856" y="2172"/>
                      <a:pt x="1931" y="928"/>
                    </a:cubicBezTo>
                    <a:cubicBezTo>
                      <a:pt x="1931" y="390"/>
                      <a:pt x="1541" y="1"/>
                      <a:pt x="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593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1"/>
          <p:cNvGrpSpPr/>
          <p:nvPr/>
        </p:nvGrpSpPr>
        <p:grpSpPr>
          <a:xfrm>
            <a:off x="-1275352" y="201601"/>
            <a:ext cx="13229419" cy="8446089"/>
            <a:chOff x="-956514" y="151200"/>
            <a:chExt cx="9922064" cy="6334567"/>
          </a:xfrm>
        </p:grpSpPr>
        <p:sp>
          <p:nvSpPr>
            <p:cNvPr id="221" name="Google Shape;221;p11"/>
            <p:cNvSpPr/>
            <p:nvPr/>
          </p:nvSpPr>
          <p:spPr>
            <a:xfrm rot="-928392">
              <a:off x="-562156" y="3159754"/>
              <a:ext cx="1586449" cy="3171872"/>
            </a:xfrm>
            <a:custGeom>
              <a:avLst/>
              <a:gdLst/>
              <a:ahLst/>
              <a:cxnLst/>
              <a:rect l="l" t="t" r="r" b="b"/>
              <a:pathLst>
                <a:path w="63455" h="126869" extrusionOk="0">
                  <a:moveTo>
                    <a:pt x="25734" y="1"/>
                  </a:moveTo>
                  <a:lnTo>
                    <a:pt x="25734" y="1"/>
                  </a:lnTo>
                  <a:cubicBezTo>
                    <a:pt x="23415" y="5790"/>
                    <a:pt x="21096" y="11987"/>
                    <a:pt x="22024" y="18165"/>
                  </a:cubicBezTo>
                  <a:cubicBezTo>
                    <a:pt x="22562" y="21950"/>
                    <a:pt x="24343" y="25587"/>
                    <a:pt x="25271" y="29372"/>
                  </a:cubicBezTo>
                  <a:cubicBezTo>
                    <a:pt x="25345" y="31858"/>
                    <a:pt x="25512" y="34325"/>
                    <a:pt x="25734" y="36793"/>
                  </a:cubicBezTo>
                  <a:cubicBezTo>
                    <a:pt x="24807" y="34474"/>
                    <a:pt x="23267" y="32322"/>
                    <a:pt x="21486" y="30763"/>
                  </a:cubicBezTo>
                  <a:cubicBezTo>
                    <a:pt x="19092" y="28834"/>
                    <a:pt x="16142" y="27683"/>
                    <a:pt x="13062" y="27516"/>
                  </a:cubicBezTo>
                  <a:cubicBezTo>
                    <a:pt x="12769" y="27501"/>
                    <a:pt x="12475" y="27495"/>
                    <a:pt x="12181" y="27495"/>
                  </a:cubicBezTo>
                  <a:cubicBezTo>
                    <a:pt x="11003" y="27495"/>
                    <a:pt x="9819" y="27590"/>
                    <a:pt x="8646" y="27590"/>
                  </a:cubicBezTo>
                  <a:cubicBezTo>
                    <a:pt x="7181" y="27590"/>
                    <a:pt x="5641" y="27368"/>
                    <a:pt x="4397" y="26663"/>
                  </a:cubicBezTo>
                  <a:lnTo>
                    <a:pt x="4397" y="26663"/>
                  </a:lnTo>
                  <a:cubicBezTo>
                    <a:pt x="4082" y="28221"/>
                    <a:pt x="4861" y="29835"/>
                    <a:pt x="6104" y="30837"/>
                  </a:cubicBezTo>
                  <a:cubicBezTo>
                    <a:pt x="7329" y="31858"/>
                    <a:pt x="8887" y="32396"/>
                    <a:pt x="10502" y="32619"/>
                  </a:cubicBezTo>
                  <a:cubicBezTo>
                    <a:pt x="12060" y="32934"/>
                    <a:pt x="13600" y="33008"/>
                    <a:pt x="15214" y="33324"/>
                  </a:cubicBezTo>
                  <a:cubicBezTo>
                    <a:pt x="19389" y="34084"/>
                    <a:pt x="23564" y="36645"/>
                    <a:pt x="25976" y="40281"/>
                  </a:cubicBezTo>
                  <a:cubicBezTo>
                    <a:pt x="26273" y="43139"/>
                    <a:pt x="26588" y="45996"/>
                    <a:pt x="26978" y="48779"/>
                  </a:cubicBezTo>
                  <a:cubicBezTo>
                    <a:pt x="25883" y="46608"/>
                    <a:pt x="24028" y="44530"/>
                    <a:pt x="21949" y="43361"/>
                  </a:cubicBezTo>
                  <a:cubicBezTo>
                    <a:pt x="19853" y="42211"/>
                    <a:pt x="17459" y="41747"/>
                    <a:pt x="15140" y="41357"/>
                  </a:cubicBezTo>
                  <a:cubicBezTo>
                    <a:pt x="12747" y="40968"/>
                    <a:pt x="10353" y="40578"/>
                    <a:pt x="8182" y="39576"/>
                  </a:cubicBezTo>
                  <a:cubicBezTo>
                    <a:pt x="6030" y="38574"/>
                    <a:pt x="4008" y="36867"/>
                    <a:pt x="3321" y="34641"/>
                  </a:cubicBezTo>
                  <a:lnTo>
                    <a:pt x="3321" y="34641"/>
                  </a:lnTo>
                  <a:cubicBezTo>
                    <a:pt x="3154" y="39038"/>
                    <a:pt x="5863" y="43454"/>
                    <a:pt x="9815" y="45458"/>
                  </a:cubicBezTo>
                  <a:cubicBezTo>
                    <a:pt x="11819" y="46460"/>
                    <a:pt x="14138" y="46849"/>
                    <a:pt x="16383" y="47239"/>
                  </a:cubicBezTo>
                  <a:cubicBezTo>
                    <a:pt x="18703" y="47536"/>
                    <a:pt x="20948" y="47851"/>
                    <a:pt x="23100" y="48705"/>
                  </a:cubicBezTo>
                  <a:cubicBezTo>
                    <a:pt x="24807" y="49391"/>
                    <a:pt x="26440" y="50560"/>
                    <a:pt x="27441" y="52026"/>
                  </a:cubicBezTo>
                  <a:cubicBezTo>
                    <a:pt x="27905" y="54586"/>
                    <a:pt x="28295" y="57054"/>
                    <a:pt x="28833" y="59596"/>
                  </a:cubicBezTo>
                  <a:cubicBezTo>
                    <a:pt x="27052" y="56590"/>
                    <a:pt x="23953" y="54197"/>
                    <a:pt x="20632" y="53492"/>
                  </a:cubicBezTo>
                  <a:cubicBezTo>
                    <a:pt x="17701" y="52879"/>
                    <a:pt x="14676" y="53343"/>
                    <a:pt x="11745" y="52954"/>
                  </a:cubicBezTo>
                  <a:cubicBezTo>
                    <a:pt x="6791" y="52341"/>
                    <a:pt x="2319" y="49169"/>
                    <a:pt x="0" y="44846"/>
                  </a:cubicBezTo>
                  <a:lnTo>
                    <a:pt x="0" y="44846"/>
                  </a:lnTo>
                  <a:cubicBezTo>
                    <a:pt x="612" y="47072"/>
                    <a:pt x="1225" y="49391"/>
                    <a:pt x="2319" y="51488"/>
                  </a:cubicBezTo>
                  <a:cubicBezTo>
                    <a:pt x="3395" y="53566"/>
                    <a:pt x="5102" y="55421"/>
                    <a:pt x="7255" y="56349"/>
                  </a:cubicBezTo>
                  <a:cubicBezTo>
                    <a:pt x="8528" y="56865"/>
                    <a:pt x="9855" y="57033"/>
                    <a:pt x="11211" y="57033"/>
                  </a:cubicBezTo>
                  <a:cubicBezTo>
                    <a:pt x="13717" y="57033"/>
                    <a:pt x="16323" y="56461"/>
                    <a:pt x="18873" y="56461"/>
                  </a:cubicBezTo>
                  <a:cubicBezTo>
                    <a:pt x="19307" y="56461"/>
                    <a:pt x="19739" y="56477"/>
                    <a:pt x="20168" y="56516"/>
                  </a:cubicBezTo>
                  <a:cubicBezTo>
                    <a:pt x="23805" y="56813"/>
                    <a:pt x="27200" y="58984"/>
                    <a:pt x="29297" y="62008"/>
                  </a:cubicBezTo>
                  <a:cubicBezTo>
                    <a:pt x="29983" y="65162"/>
                    <a:pt x="30763" y="68261"/>
                    <a:pt x="31616" y="71359"/>
                  </a:cubicBezTo>
                  <a:cubicBezTo>
                    <a:pt x="29686" y="68112"/>
                    <a:pt x="26347" y="65626"/>
                    <a:pt x="22562" y="64865"/>
                  </a:cubicBezTo>
                  <a:cubicBezTo>
                    <a:pt x="19853" y="64327"/>
                    <a:pt x="16996" y="64624"/>
                    <a:pt x="14138" y="64327"/>
                  </a:cubicBezTo>
                  <a:cubicBezTo>
                    <a:pt x="9277" y="63863"/>
                    <a:pt x="4639" y="61544"/>
                    <a:pt x="1299" y="57907"/>
                  </a:cubicBezTo>
                  <a:lnTo>
                    <a:pt x="1299" y="57907"/>
                  </a:lnTo>
                  <a:cubicBezTo>
                    <a:pt x="1689" y="61229"/>
                    <a:pt x="2857" y="64550"/>
                    <a:pt x="5399" y="66721"/>
                  </a:cubicBezTo>
                  <a:cubicBezTo>
                    <a:pt x="7960" y="68873"/>
                    <a:pt x="11596" y="69429"/>
                    <a:pt x="14918" y="69429"/>
                  </a:cubicBezTo>
                  <a:cubicBezTo>
                    <a:pt x="17066" y="69429"/>
                    <a:pt x="19215" y="69244"/>
                    <a:pt x="21350" y="69244"/>
                  </a:cubicBezTo>
                  <a:cubicBezTo>
                    <a:pt x="22589" y="69244"/>
                    <a:pt x="23822" y="69306"/>
                    <a:pt x="25048" y="69504"/>
                  </a:cubicBezTo>
                  <a:cubicBezTo>
                    <a:pt x="27738" y="69968"/>
                    <a:pt x="30614" y="71433"/>
                    <a:pt x="32228" y="73678"/>
                  </a:cubicBezTo>
                  <a:cubicBezTo>
                    <a:pt x="32618" y="75070"/>
                    <a:pt x="33008" y="76461"/>
                    <a:pt x="33472" y="77853"/>
                  </a:cubicBezTo>
                  <a:cubicBezTo>
                    <a:pt x="34232" y="80562"/>
                    <a:pt x="35160" y="83178"/>
                    <a:pt x="36088" y="85813"/>
                  </a:cubicBezTo>
                  <a:cubicBezTo>
                    <a:pt x="33694" y="82250"/>
                    <a:pt x="29983" y="79541"/>
                    <a:pt x="25883" y="78243"/>
                  </a:cubicBezTo>
                  <a:cubicBezTo>
                    <a:pt x="22488" y="77148"/>
                    <a:pt x="18851" y="77074"/>
                    <a:pt x="15307" y="76294"/>
                  </a:cubicBezTo>
                  <a:cubicBezTo>
                    <a:pt x="11819" y="75608"/>
                    <a:pt x="8182" y="74068"/>
                    <a:pt x="6327" y="71044"/>
                  </a:cubicBezTo>
                  <a:lnTo>
                    <a:pt x="6327" y="71044"/>
                  </a:lnTo>
                  <a:cubicBezTo>
                    <a:pt x="6494" y="73752"/>
                    <a:pt x="7570" y="76461"/>
                    <a:pt x="9426" y="78465"/>
                  </a:cubicBezTo>
                  <a:cubicBezTo>
                    <a:pt x="11281" y="80469"/>
                    <a:pt x="13823" y="81861"/>
                    <a:pt x="16532" y="82250"/>
                  </a:cubicBezTo>
                  <a:cubicBezTo>
                    <a:pt x="17461" y="82392"/>
                    <a:pt x="18397" y="82430"/>
                    <a:pt x="19339" y="82430"/>
                  </a:cubicBezTo>
                  <a:cubicBezTo>
                    <a:pt x="20484" y="82430"/>
                    <a:pt x="21637" y="82373"/>
                    <a:pt x="22795" y="82373"/>
                  </a:cubicBezTo>
                  <a:cubicBezTo>
                    <a:pt x="23310" y="82373"/>
                    <a:pt x="23826" y="82384"/>
                    <a:pt x="24343" y="82417"/>
                  </a:cubicBezTo>
                  <a:cubicBezTo>
                    <a:pt x="29297" y="82640"/>
                    <a:pt x="34325" y="85200"/>
                    <a:pt x="37257" y="89134"/>
                  </a:cubicBezTo>
                  <a:cubicBezTo>
                    <a:pt x="38184" y="91453"/>
                    <a:pt x="39038" y="93698"/>
                    <a:pt x="40040" y="96017"/>
                  </a:cubicBezTo>
                  <a:cubicBezTo>
                    <a:pt x="37795" y="93160"/>
                    <a:pt x="34325" y="90915"/>
                    <a:pt x="30911" y="90451"/>
                  </a:cubicBezTo>
                  <a:cubicBezTo>
                    <a:pt x="30040" y="90326"/>
                    <a:pt x="29154" y="90289"/>
                    <a:pt x="28259" y="90289"/>
                  </a:cubicBezTo>
                  <a:cubicBezTo>
                    <a:pt x="26965" y="90289"/>
                    <a:pt x="25654" y="90366"/>
                    <a:pt x="24349" y="90366"/>
                  </a:cubicBezTo>
                  <a:cubicBezTo>
                    <a:pt x="23751" y="90366"/>
                    <a:pt x="23155" y="90350"/>
                    <a:pt x="22562" y="90303"/>
                  </a:cubicBezTo>
                  <a:cubicBezTo>
                    <a:pt x="17849" y="89839"/>
                    <a:pt x="13359" y="86963"/>
                    <a:pt x="10891" y="82955"/>
                  </a:cubicBezTo>
                  <a:lnTo>
                    <a:pt x="10891" y="82955"/>
                  </a:lnTo>
                  <a:cubicBezTo>
                    <a:pt x="11429" y="88058"/>
                    <a:pt x="15307" y="92696"/>
                    <a:pt x="20243" y="94162"/>
                  </a:cubicBezTo>
                  <a:cubicBezTo>
                    <a:pt x="24417" y="95312"/>
                    <a:pt x="28833" y="94477"/>
                    <a:pt x="33008" y="95312"/>
                  </a:cubicBezTo>
                  <a:cubicBezTo>
                    <a:pt x="36088" y="95943"/>
                    <a:pt x="39335" y="97483"/>
                    <a:pt x="41654" y="99728"/>
                  </a:cubicBezTo>
                  <a:cubicBezTo>
                    <a:pt x="45828" y="109153"/>
                    <a:pt x="50857" y="118133"/>
                    <a:pt x="56497" y="126705"/>
                  </a:cubicBezTo>
                  <a:cubicBezTo>
                    <a:pt x="56601" y="126798"/>
                    <a:pt x="56727" y="126869"/>
                    <a:pt x="56865" y="126869"/>
                  </a:cubicBezTo>
                  <a:cubicBezTo>
                    <a:pt x="56948" y="126869"/>
                    <a:pt x="57037" y="126843"/>
                    <a:pt x="57128" y="126780"/>
                  </a:cubicBezTo>
                  <a:cubicBezTo>
                    <a:pt x="57350" y="126705"/>
                    <a:pt x="57350" y="126390"/>
                    <a:pt x="57276" y="126241"/>
                  </a:cubicBezTo>
                  <a:cubicBezTo>
                    <a:pt x="51951" y="118208"/>
                    <a:pt x="47220" y="109784"/>
                    <a:pt x="43212" y="101045"/>
                  </a:cubicBezTo>
                  <a:cubicBezTo>
                    <a:pt x="43750" y="98485"/>
                    <a:pt x="45290" y="96407"/>
                    <a:pt x="47220" y="94551"/>
                  </a:cubicBezTo>
                  <a:cubicBezTo>
                    <a:pt x="49317" y="92455"/>
                    <a:pt x="51859" y="90841"/>
                    <a:pt x="54271" y="89208"/>
                  </a:cubicBezTo>
                  <a:cubicBezTo>
                    <a:pt x="56738" y="87519"/>
                    <a:pt x="59132" y="85664"/>
                    <a:pt x="60839" y="83252"/>
                  </a:cubicBezTo>
                  <a:cubicBezTo>
                    <a:pt x="62527" y="80859"/>
                    <a:pt x="63455" y="77779"/>
                    <a:pt x="62694" y="74903"/>
                  </a:cubicBezTo>
                  <a:lnTo>
                    <a:pt x="62694" y="74903"/>
                  </a:lnTo>
                  <a:cubicBezTo>
                    <a:pt x="61841" y="77612"/>
                    <a:pt x="59837" y="79857"/>
                    <a:pt x="57592" y="81564"/>
                  </a:cubicBezTo>
                  <a:cubicBezTo>
                    <a:pt x="55272" y="83252"/>
                    <a:pt x="52712" y="84495"/>
                    <a:pt x="50244" y="85961"/>
                  </a:cubicBezTo>
                  <a:cubicBezTo>
                    <a:pt x="47851" y="87352"/>
                    <a:pt x="45457" y="89059"/>
                    <a:pt x="43825" y="91379"/>
                  </a:cubicBezTo>
                  <a:cubicBezTo>
                    <a:pt x="42507" y="93160"/>
                    <a:pt x="41747" y="95628"/>
                    <a:pt x="41821" y="97947"/>
                  </a:cubicBezTo>
                  <a:cubicBezTo>
                    <a:pt x="41116" y="96240"/>
                    <a:pt x="40429" y="94551"/>
                    <a:pt x="39724" y="92844"/>
                  </a:cubicBezTo>
                  <a:cubicBezTo>
                    <a:pt x="40188" y="89913"/>
                    <a:pt x="42043" y="87742"/>
                    <a:pt x="44066" y="85497"/>
                  </a:cubicBezTo>
                  <a:cubicBezTo>
                    <a:pt x="46385" y="83029"/>
                    <a:pt x="49168" y="81100"/>
                    <a:pt x="51784" y="78929"/>
                  </a:cubicBezTo>
                  <a:cubicBezTo>
                    <a:pt x="54419" y="76851"/>
                    <a:pt x="56887" y="74439"/>
                    <a:pt x="58445" y="71433"/>
                  </a:cubicBezTo>
                  <a:cubicBezTo>
                    <a:pt x="59985" y="68502"/>
                    <a:pt x="60449" y="64698"/>
                    <a:pt x="58909" y="61767"/>
                  </a:cubicBezTo>
                  <a:lnTo>
                    <a:pt x="58909" y="61767"/>
                  </a:lnTo>
                  <a:cubicBezTo>
                    <a:pt x="58278" y="65477"/>
                    <a:pt x="56349" y="69040"/>
                    <a:pt x="53417" y="71507"/>
                  </a:cubicBezTo>
                  <a:cubicBezTo>
                    <a:pt x="51098" y="73511"/>
                    <a:pt x="48315" y="74903"/>
                    <a:pt x="45828" y="76758"/>
                  </a:cubicBezTo>
                  <a:cubicBezTo>
                    <a:pt x="42043" y="79783"/>
                    <a:pt x="39502" y="85033"/>
                    <a:pt x="38574" y="89913"/>
                  </a:cubicBezTo>
                  <a:cubicBezTo>
                    <a:pt x="37405" y="86963"/>
                    <a:pt x="36403" y="84031"/>
                    <a:pt x="35401" y="81100"/>
                  </a:cubicBezTo>
                  <a:cubicBezTo>
                    <a:pt x="35475" y="78781"/>
                    <a:pt x="36329" y="76387"/>
                    <a:pt x="37869" y="74754"/>
                  </a:cubicBezTo>
                  <a:cubicBezTo>
                    <a:pt x="39965" y="72584"/>
                    <a:pt x="42749" y="71285"/>
                    <a:pt x="45365" y="69893"/>
                  </a:cubicBezTo>
                  <a:cubicBezTo>
                    <a:pt x="48074" y="68576"/>
                    <a:pt x="50782" y="67184"/>
                    <a:pt x="52879" y="65014"/>
                  </a:cubicBezTo>
                  <a:cubicBezTo>
                    <a:pt x="54883" y="62843"/>
                    <a:pt x="56126" y="59689"/>
                    <a:pt x="55272" y="56813"/>
                  </a:cubicBezTo>
                  <a:lnTo>
                    <a:pt x="55272" y="56813"/>
                  </a:lnTo>
                  <a:cubicBezTo>
                    <a:pt x="54567" y="59911"/>
                    <a:pt x="51784" y="62082"/>
                    <a:pt x="48927" y="63548"/>
                  </a:cubicBezTo>
                  <a:cubicBezTo>
                    <a:pt x="46144" y="65014"/>
                    <a:pt x="42971" y="66016"/>
                    <a:pt x="40429" y="67945"/>
                  </a:cubicBezTo>
                  <a:cubicBezTo>
                    <a:pt x="37108" y="70431"/>
                    <a:pt x="35011" y="74903"/>
                    <a:pt x="34789" y="79170"/>
                  </a:cubicBezTo>
                  <a:cubicBezTo>
                    <a:pt x="33694" y="75756"/>
                    <a:pt x="32766" y="72361"/>
                    <a:pt x="31839" y="68873"/>
                  </a:cubicBezTo>
                  <a:cubicBezTo>
                    <a:pt x="32618" y="66331"/>
                    <a:pt x="34158" y="64160"/>
                    <a:pt x="36329" y="62694"/>
                  </a:cubicBezTo>
                  <a:cubicBezTo>
                    <a:pt x="38797" y="60913"/>
                    <a:pt x="41580" y="59837"/>
                    <a:pt x="44288" y="58520"/>
                  </a:cubicBezTo>
                  <a:cubicBezTo>
                    <a:pt x="46997" y="57202"/>
                    <a:pt x="49706" y="55737"/>
                    <a:pt x="51710" y="53492"/>
                  </a:cubicBezTo>
                  <a:cubicBezTo>
                    <a:pt x="53714" y="51247"/>
                    <a:pt x="54883" y="48092"/>
                    <a:pt x="54104" y="45217"/>
                  </a:cubicBezTo>
                  <a:lnTo>
                    <a:pt x="54104" y="45217"/>
                  </a:lnTo>
                  <a:cubicBezTo>
                    <a:pt x="53250" y="47851"/>
                    <a:pt x="51172" y="50022"/>
                    <a:pt x="48853" y="51488"/>
                  </a:cubicBezTo>
                  <a:cubicBezTo>
                    <a:pt x="46534" y="52954"/>
                    <a:pt x="43899" y="53881"/>
                    <a:pt x="41283" y="54957"/>
                  </a:cubicBezTo>
                  <a:cubicBezTo>
                    <a:pt x="38722" y="56052"/>
                    <a:pt x="36180" y="57202"/>
                    <a:pt x="34158" y="59132"/>
                  </a:cubicBezTo>
                  <a:cubicBezTo>
                    <a:pt x="32544" y="60616"/>
                    <a:pt x="31301" y="63084"/>
                    <a:pt x="30985" y="65403"/>
                  </a:cubicBezTo>
                  <a:cubicBezTo>
                    <a:pt x="30521" y="63232"/>
                    <a:pt x="30058" y="61080"/>
                    <a:pt x="29594" y="58835"/>
                  </a:cubicBezTo>
                  <a:cubicBezTo>
                    <a:pt x="30763" y="56201"/>
                    <a:pt x="32841" y="53955"/>
                    <a:pt x="35475" y="52731"/>
                  </a:cubicBezTo>
                  <a:cubicBezTo>
                    <a:pt x="39260" y="50950"/>
                    <a:pt x="43676" y="51098"/>
                    <a:pt x="47387" y="49169"/>
                  </a:cubicBezTo>
                  <a:cubicBezTo>
                    <a:pt x="51562" y="46998"/>
                    <a:pt x="54104" y="41895"/>
                    <a:pt x="53343" y="37183"/>
                  </a:cubicBezTo>
                  <a:lnTo>
                    <a:pt x="53343" y="37183"/>
                  </a:lnTo>
                  <a:cubicBezTo>
                    <a:pt x="51562" y="41209"/>
                    <a:pt x="47999" y="44382"/>
                    <a:pt x="43750" y="45773"/>
                  </a:cubicBezTo>
                  <a:cubicBezTo>
                    <a:pt x="41283" y="46534"/>
                    <a:pt x="38574" y="46775"/>
                    <a:pt x="36180" y="47777"/>
                  </a:cubicBezTo>
                  <a:cubicBezTo>
                    <a:pt x="32766" y="49243"/>
                    <a:pt x="29983" y="52564"/>
                    <a:pt x="29056" y="56201"/>
                  </a:cubicBezTo>
                  <a:cubicBezTo>
                    <a:pt x="28666" y="53733"/>
                    <a:pt x="28295" y="51247"/>
                    <a:pt x="27905" y="48853"/>
                  </a:cubicBezTo>
                  <a:cubicBezTo>
                    <a:pt x="28369" y="47072"/>
                    <a:pt x="29686" y="45458"/>
                    <a:pt x="31226" y="44456"/>
                  </a:cubicBezTo>
                  <a:cubicBezTo>
                    <a:pt x="33397" y="42990"/>
                    <a:pt x="36013" y="42359"/>
                    <a:pt x="38574" y="41747"/>
                  </a:cubicBezTo>
                  <a:cubicBezTo>
                    <a:pt x="41116" y="41135"/>
                    <a:pt x="43750" y="40430"/>
                    <a:pt x="45754" y="38723"/>
                  </a:cubicBezTo>
                  <a:cubicBezTo>
                    <a:pt x="48779" y="36329"/>
                    <a:pt x="50003" y="31932"/>
                    <a:pt x="48704" y="28295"/>
                  </a:cubicBezTo>
                  <a:lnTo>
                    <a:pt x="48704" y="28295"/>
                  </a:lnTo>
                  <a:cubicBezTo>
                    <a:pt x="47777" y="31079"/>
                    <a:pt x="44994" y="32934"/>
                    <a:pt x="42210" y="34010"/>
                  </a:cubicBezTo>
                  <a:cubicBezTo>
                    <a:pt x="39427" y="35179"/>
                    <a:pt x="36477" y="35865"/>
                    <a:pt x="33935" y="37424"/>
                  </a:cubicBezTo>
                  <a:cubicBezTo>
                    <a:pt x="30911" y="39187"/>
                    <a:pt x="28518" y="42823"/>
                    <a:pt x="27590" y="46386"/>
                  </a:cubicBezTo>
                  <a:cubicBezTo>
                    <a:pt x="27200" y="43751"/>
                    <a:pt x="26978" y="41135"/>
                    <a:pt x="26736" y="38500"/>
                  </a:cubicBezTo>
                  <a:cubicBezTo>
                    <a:pt x="27516" y="35643"/>
                    <a:pt x="29520" y="33157"/>
                    <a:pt x="31913" y="31468"/>
                  </a:cubicBezTo>
                  <a:cubicBezTo>
                    <a:pt x="34789" y="29446"/>
                    <a:pt x="38036" y="27980"/>
                    <a:pt x="40503" y="25587"/>
                  </a:cubicBezTo>
                  <a:cubicBezTo>
                    <a:pt x="43602" y="22581"/>
                    <a:pt x="45365" y="18239"/>
                    <a:pt x="45216" y="13916"/>
                  </a:cubicBezTo>
                  <a:lnTo>
                    <a:pt x="45216" y="13916"/>
                  </a:lnTo>
                  <a:cubicBezTo>
                    <a:pt x="43750" y="16922"/>
                    <a:pt x="41116" y="19167"/>
                    <a:pt x="38333" y="21097"/>
                  </a:cubicBezTo>
                  <a:cubicBezTo>
                    <a:pt x="35624" y="22952"/>
                    <a:pt x="32692" y="24659"/>
                    <a:pt x="30299" y="27052"/>
                  </a:cubicBezTo>
                  <a:cubicBezTo>
                    <a:pt x="28518" y="28759"/>
                    <a:pt x="26978" y="31468"/>
                    <a:pt x="26440" y="34084"/>
                  </a:cubicBezTo>
                  <a:cubicBezTo>
                    <a:pt x="26347" y="33157"/>
                    <a:pt x="26273" y="32229"/>
                    <a:pt x="26273" y="31227"/>
                  </a:cubicBezTo>
                  <a:cubicBezTo>
                    <a:pt x="28443" y="26440"/>
                    <a:pt x="29130" y="20633"/>
                    <a:pt x="28369" y="15382"/>
                  </a:cubicBezTo>
                  <a:cubicBezTo>
                    <a:pt x="27664" y="10205"/>
                    <a:pt x="25512" y="5177"/>
                    <a:pt x="25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22" name="Google Shape;222;p11"/>
            <p:cNvGrpSpPr/>
            <p:nvPr/>
          </p:nvGrpSpPr>
          <p:grpSpPr>
            <a:xfrm>
              <a:off x="7868650" y="151200"/>
              <a:ext cx="1096900" cy="4775950"/>
              <a:chOff x="7868650" y="151200"/>
              <a:chExt cx="1096900" cy="4775950"/>
            </a:xfrm>
          </p:grpSpPr>
          <p:grpSp>
            <p:nvGrpSpPr>
              <p:cNvPr id="223" name="Google Shape;223;p11"/>
              <p:cNvGrpSpPr/>
              <p:nvPr/>
            </p:nvGrpSpPr>
            <p:grpSpPr>
              <a:xfrm>
                <a:off x="8003750" y="151200"/>
                <a:ext cx="929800" cy="791025"/>
                <a:chOff x="4201950" y="1208725"/>
                <a:chExt cx="929800" cy="791025"/>
              </a:xfrm>
            </p:grpSpPr>
            <p:sp>
              <p:nvSpPr>
                <p:cNvPr id="224" name="Google Shape;224;p11"/>
                <p:cNvSpPr/>
                <p:nvPr/>
              </p:nvSpPr>
              <p:spPr>
                <a:xfrm>
                  <a:off x="4467025" y="1355775"/>
                  <a:ext cx="48275" cy="1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4027" extrusionOk="0">
                      <a:moveTo>
                        <a:pt x="1077" y="0"/>
                      </a:moveTo>
                      <a:cubicBezTo>
                        <a:pt x="539" y="0"/>
                        <a:pt x="75" y="390"/>
                        <a:pt x="75" y="928"/>
                      </a:cubicBezTo>
                      <a:cubicBezTo>
                        <a:pt x="75" y="1614"/>
                        <a:pt x="1" y="2320"/>
                        <a:pt x="1" y="3006"/>
                      </a:cubicBezTo>
                      <a:cubicBezTo>
                        <a:pt x="1" y="3563"/>
                        <a:pt x="390" y="4026"/>
                        <a:pt x="854" y="4026"/>
                      </a:cubicBezTo>
                      <a:cubicBezTo>
                        <a:pt x="1392" y="4026"/>
                        <a:pt x="1856" y="3637"/>
                        <a:pt x="1856" y="3099"/>
                      </a:cubicBezTo>
                      <a:cubicBezTo>
                        <a:pt x="1856" y="2394"/>
                        <a:pt x="1930" y="1707"/>
                        <a:pt x="1930" y="1002"/>
                      </a:cubicBezTo>
                      <a:cubicBezTo>
                        <a:pt x="1930" y="464"/>
                        <a:pt x="1541" y="0"/>
                        <a:pt x="10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25" name="Google Shape;225;p11"/>
                <p:cNvSpPr/>
                <p:nvPr/>
              </p:nvSpPr>
              <p:spPr>
                <a:xfrm>
                  <a:off x="4594600" y="1208725"/>
                  <a:ext cx="48250" cy="1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5104" extrusionOk="0">
                      <a:moveTo>
                        <a:pt x="1002" y="1"/>
                      </a:moveTo>
                      <a:cubicBezTo>
                        <a:pt x="538" y="1"/>
                        <a:pt x="74" y="390"/>
                        <a:pt x="74" y="928"/>
                      </a:cubicBezTo>
                      <a:lnTo>
                        <a:pt x="74" y="4175"/>
                      </a:lnTo>
                      <a:cubicBezTo>
                        <a:pt x="0" y="4713"/>
                        <a:pt x="464" y="5103"/>
                        <a:pt x="928" y="5103"/>
                      </a:cubicBezTo>
                      <a:cubicBezTo>
                        <a:pt x="1466" y="5103"/>
                        <a:pt x="1855" y="4713"/>
                        <a:pt x="1930" y="4175"/>
                      </a:cubicBezTo>
                      <a:lnTo>
                        <a:pt x="1930" y="928"/>
                      </a:lnTo>
                      <a:cubicBezTo>
                        <a:pt x="1930" y="390"/>
                        <a:pt x="1540" y="1"/>
                        <a:pt x="1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26" name="Google Shape;226;p11"/>
                <p:cNvSpPr/>
                <p:nvPr/>
              </p:nvSpPr>
              <p:spPr>
                <a:xfrm>
                  <a:off x="4640975" y="1436950"/>
                  <a:ext cx="50125" cy="10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" h="4183" extrusionOk="0">
                      <a:moveTo>
                        <a:pt x="928" y="0"/>
                      </a:moveTo>
                      <a:cubicBezTo>
                        <a:pt x="464" y="74"/>
                        <a:pt x="0" y="464"/>
                        <a:pt x="75" y="1002"/>
                      </a:cubicBezTo>
                      <a:lnTo>
                        <a:pt x="149" y="3321"/>
                      </a:lnTo>
                      <a:cubicBezTo>
                        <a:pt x="149" y="3752"/>
                        <a:pt x="485" y="4183"/>
                        <a:pt x="964" y="4183"/>
                      </a:cubicBezTo>
                      <a:cubicBezTo>
                        <a:pt x="1000" y="4183"/>
                        <a:pt x="1038" y="4180"/>
                        <a:pt x="1077" y="4175"/>
                      </a:cubicBezTo>
                      <a:cubicBezTo>
                        <a:pt x="1615" y="4175"/>
                        <a:pt x="2004" y="3785"/>
                        <a:pt x="2004" y="3247"/>
                      </a:cubicBezTo>
                      <a:lnTo>
                        <a:pt x="1930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27" name="Google Shape;227;p11"/>
                <p:cNvSpPr/>
                <p:nvPr/>
              </p:nvSpPr>
              <p:spPr>
                <a:xfrm>
                  <a:off x="4818625" y="1264625"/>
                  <a:ext cx="56150" cy="16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" h="6504" extrusionOk="0">
                      <a:moveTo>
                        <a:pt x="1188" y="1"/>
                      </a:moveTo>
                      <a:cubicBezTo>
                        <a:pt x="718" y="1"/>
                        <a:pt x="384" y="369"/>
                        <a:pt x="316" y="863"/>
                      </a:cubicBezTo>
                      <a:cubicBezTo>
                        <a:pt x="242" y="2403"/>
                        <a:pt x="149" y="3962"/>
                        <a:pt x="1" y="5502"/>
                      </a:cubicBezTo>
                      <a:cubicBezTo>
                        <a:pt x="1" y="5966"/>
                        <a:pt x="390" y="6429"/>
                        <a:pt x="928" y="6504"/>
                      </a:cubicBezTo>
                      <a:cubicBezTo>
                        <a:pt x="1392" y="6504"/>
                        <a:pt x="1856" y="6114"/>
                        <a:pt x="1856" y="5576"/>
                      </a:cubicBezTo>
                      <a:cubicBezTo>
                        <a:pt x="2004" y="4036"/>
                        <a:pt x="2097" y="2477"/>
                        <a:pt x="2171" y="937"/>
                      </a:cubicBezTo>
                      <a:cubicBezTo>
                        <a:pt x="2246" y="474"/>
                        <a:pt x="1856" y="10"/>
                        <a:pt x="1318" y="10"/>
                      </a:cubicBezTo>
                      <a:cubicBezTo>
                        <a:pt x="1274" y="4"/>
                        <a:pt x="1230" y="1"/>
                        <a:pt x="11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28" name="Google Shape;228;p11"/>
                <p:cNvSpPr/>
                <p:nvPr/>
              </p:nvSpPr>
              <p:spPr>
                <a:xfrm>
                  <a:off x="4201950" y="1360400"/>
                  <a:ext cx="51975" cy="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" h="3657" extrusionOk="0">
                      <a:moveTo>
                        <a:pt x="1042" y="1"/>
                      </a:moveTo>
                      <a:cubicBezTo>
                        <a:pt x="1004" y="1"/>
                        <a:pt x="966" y="4"/>
                        <a:pt x="928" y="10"/>
                      </a:cubicBezTo>
                      <a:cubicBezTo>
                        <a:pt x="390" y="10"/>
                        <a:pt x="0" y="474"/>
                        <a:pt x="74" y="1030"/>
                      </a:cubicBezTo>
                      <a:cubicBezTo>
                        <a:pt x="74" y="1643"/>
                        <a:pt x="149" y="2255"/>
                        <a:pt x="223" y="2886"/>
                      </a:cubicBezTo>
                      <a:cubicBezTo>
                        <a:pt x="223" y="3310"/>
                        <a:pt x="610" y="3656"/>
                        <a:pt x="1087" y="3656"/>
                      </a:cubicBezTo>
                      <a:cubicBezTo>
                        <a:pt x="1132" y="3656"/>
                        <a:pt x="1178" y="3653"/>
                        <a:pt x="1225" y="3647"/>
                      </a:cubicBezTo>
                      <a:cubicBezTo>
                        <a:pt x="1689" y="3647"/>
                        <a:pt x="2078" y="3183"/>
                        <a:pt x="2078" y="2645"/>
                      </a:cubicBezTo>
                      <a:cubicBezTo>
                        <a:pt x="2004" y="2107"/>
                        <a:pt x="1930" y="1494"/>
                        <a:pt x="1930" y="864"/>
                      </a:cubicBezTo>
                      <a:cubicBezTo>
                        <a:pt x="1862" y="370"/>
                        <a:pt x="1465" y="1"/>
                        <a:pt x="10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29" name="Google Shape;229;p11"/>
                <p:cNvSpPr/>
                <p:nvPr/>
              </p:nvSpPr>
              <p:spPr>
                <a:xfrm>
                  <a:off x="4999150" y="1430225"/>
                  <a:ext cx="52425" cy="11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4721" extrusionOk="0">
                      <a:moveTo>
                        <a:pt x="928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lnTo>
                        <a:pt x="167" y="3859"/>
                      </a:lnTo>
                      <a:cubicBezTo>
                        <a:pt x="236" y="4290"/>
                        <a:pt x="577" y="4721"/>
                        <a:pt x="1056" y="4721"/>
                      </a:cubicBezTo>
                      <a:cubicBezTo>
                        <a:pt x="1093" y="4721"/>
                        <a:pt x="1130" y="4718"/>
                        <a:pt x="1169" y="4713"/>
                      </a:cubicBezTo>
                      <a:cubicBezTo>
                        <a:pt x="1707" y="4713"/>
                        <a:pt x="2097" y="4249"/>
                        <a:pt x="2022" y="3785"/>
                      </a:cubicBezTo>
                      <a:lnTo>
                        <a:pt x="1855" y="854"/>
                      </a:lnTo>
                      <a:cubicBezTo>
                        <a:pt x="1855" y="390"/>
                        <a:pt x="1392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30" name="Google Shape;230;p11"/>
                <p:cNvSpPr/>
                <p:nvPr/>
              </p:nvSpPr>
              <p:spPr>
                <a:xfrm>
                  <a:off x="4865025" y="1657275"/>
                  <a:ext cx="52425" cy="13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5502" extrusionOk="0">
                      <a:moveTo>
                        <a:pt x="854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cubicBezTo>
                        <a:pt x="74" y="2171"/>
                        <a:pt x="148" y="3396"/>
                        <a:pt x="241" y="4639"/>
                      </a:cubicBezTo>
                      <a:cubicBezTo>
                        <a:pt x="309" y="5133"/>
                        <a:pt x="643" y="5501"/>
                        <a:pt x="1113" y="5501"/>
                      </a:cubicBezTo>
                      <a:cubicBezTo>
                        <a:pt x="1156" y="5501"/>
                        <a:pt x="1199" y="5498"/>
                        <a:pt x="1243" y="5492"/>
                      </a:cubicBezTo>
                      <a:cubicBezTo>
                        <a:pt x="1707" y="5492"/>
                        <a:pt x="2097" y="5028"/>
                        <a:pt x="2097" y="4565"/>
                      </a:cubicBezTo>
                      <a:cubicBezTo>
                        <a:pt x="2004" y="3321"/>
                        <a:pt x="1930" y="2078"/>
                        <a:pt x="1855" y="854"/>
                      </a:cubicBezTo>
                      <a:cubicBezTo>
                        <a:pt x="1855" y="390"/>
                        <a:pt x="1392" y="0"/>
                        <a:pt x="8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31" name="Google Shape;231;p11"/>
                <p:cNvSpPr/>
                <p:nvPr/>
              </p:nvSpPr>
              <p:spPr>
                <a:xfrm>
                  <a:off x="4823500" y="1908825"/>
                  <a:ext cx="46400" cy="9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3637" extrusionOk="0">
                      <a:moveTo>
                        <a:pt x="928" y="0"/>
                      </a:moveTo>
                      <a:cubicBezTo>
                        <a:pt x="371" y="0"/>
                        <a:pt x="0" y="390"/>
                        <a:pt x="0" y="928"/>
                      </a:cubicBezTo>
                      <a:lnTo>
                        <a:pt x="0" y="2709"/>
                      </a:lnTo>
                      <a:cubicBezTo>
                        <a:pt x="0" y="3247"/>
                        <a:pt x="371" y="3637"/>
                        <a:pt x="928" y="3637"/>
                      </a:cubicBezTo>
                      <a:cubicBezTo>
                        <a:pt x="1466" y="3637"/>
                        <a:pt x="1856" y="3247"/>
                        <a:pt x="1856" y="2709"/>
                      </a:cubicBezTo>
                      <a:lnTo>
                        <a:pt x="1856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32" name="Google Shape;232;p11"/>
                <p:cNvSpPr/>
                <p:nvPr/>
              </p:nvSpPr>
              <p:spPr>
                <a:xfrm>
                  <a:off x="5083475" y="1703650"/>
                  <a:ext cx="48275" cy="13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5493" extrusionOk="0">
                      <a:moveTo>
                        <a:pt x="1003" y="1"/>
                      </a:moveTo>
                      <a:cubicBezTo>
                        <a:pt x="465" y="1"/>
                        <a:pt x="75" y="390"/>
                        <a:pt x="75" y="854"/>
                      </a:cubicBezTo>
                      <a:cubicBezTo>
                        <a:pt x="1" y="2079"/>
                        <a:pt x="1" y="3322"/>
                        <a:pt x="1" y="4565"/>
                      </a:cubicBezTo>
                      <a:cubicBezTo>
                        <a:pt x="1" y="5103"/>
                        <a:pt x="391" y="5493"/>
                        <a:pt x="854" y="5493"/>
                      </a:cubicBezTo>
                      <a:cubicBezTo>
                        <a:pt x="1393" y="5493"/>
                        <a:pt x="1856" y="5103"/>
                        <a:pt x="1856" y="4565"/>
                      </a:cubicBezTo>
                      <a:cubicBezTo>
                        <a:pt x="1856" y="3396"/>
                        <a:pt x="1856" y="2172"/>
                        <a:pt x="1931" y="928"/>
                      </a:cubicBezTo>
                      <a:cubicBezTo>
                        <a:pt x="1931" y="390"/>
                        <a:pt x="1541" y="1"/>
                        <a:pt x="10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33" name="Google Shape;233;p11"/>
              <p:cNvGrpSpPr/>
              <p:nvPr/>
            </p:nvGrpSpPr>
            <p:grpSpPr>
              <a:xfrm>
                <a:off x="7868650" y="4056400"/>
                <a:ext cx="1096900" cy="870750"/>
                <a:chOff x="4034850" y="985525"/>
                <a:chExt cx="1096900" cy="870750"/>
              </a:xfrm>
            </p:grpSpPr>
            <p:sp>
              <p:nvSpPr>
                <p:cNvPr id="234" name="Google Shape;234;p11"/>
                <p:cNvSpPr/>
                <p:nvPr/>
              </p:nvSpPr>
              <p:spPr>
                <a:xfrm>
                  <a:off x="5035200" y="985525"/>
                  <a:ext cx="48275" cy="1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4027" extrusionOk="0">
                      <a:moveTo>
                        <a:pt x="1077" y="0"/>
                      </a:moveTo>
                      <a:cubicBezTo>
                        <a:pt x="539" y="0"/>
                        <a:pt x="75" y="390"/>
                        <a:pt x="75" y="928"/>
                      </a:cubicBezTo>
                      <a:cubicBezTo>
                        <a:pt x="75" y="1614"/>
                        <a:pt x="1" y="2320"/>
                        <a:pt x="1" y="3006"/>
                      </a:cubicBezTo>
                      <a:cubicBezTo>
                        <a:pt x="1" y="3563"/>
                        <a:pt x="390" y="4026"/>
                        <a:pt x="854" y="4026"/>
                      </a:cubicBezTo>
                      <a:cubicBezTo>
                        <a:pt x="1392" y="4026"/>
                        <a:pt x="1856" y="3637"/>
                        <a:pt x="1856" y="3099"/>
                      </a:cubicBezTo>
                      <a:cubicBezTo>
                        <a:pt x="1856" y="2394"/>
                        <a:pt x="1930" y="1707"/>
                        <a:pt x="1930" y="1002"/>
                      </a:cubicBezTo>
                      <a:cubicBezTo>
                        <a:pt x="1930" y="464"/>
                        <a:pt x="1541" y="0"/>
                        <a:pt x="10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35" name="Google Shape;235;p11"/>
                <p:cNvSpPr/>
                <p:nvPr/>
              </p:nvSpPr>
              <p:spPr>
                <a:xfrm>
                  <a:off x="4207963" y="1599000"/>
                  <a:ext cx="48250" cy="1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5104" extrusionOk="0">
                      <a:moveTo>
                        <a:pt x="1002" y="1"/>
                      </a:moveTo>
                      <a:cubicBezTo>
                        <a:pt x="538" y="1"/>
                        <a:pt x="74" y="390"/>
                        <a:pt x="74" y="928"/>
                      </a:cubicBezTo>
                      <a:lnTo>
                        <a:pt x="74" y="4175"/>
                      </a:lnTo>
                      <a:cubicBezTo>
                        <a:pt x="0" y="4713"/>
                        <a:pt x="464" y="5103"/>
                        <a:pt x="928" y="5103"/>
                      </a:cubicBezTo>
                      <a:cubicBezTo>
                        <a:pt x="1466" y="5103"/>
                        <a:pt x="1855" y="4713"/>
                        <a:pt x="1930" y="4175"/>
                      </a:cubicBezTo>
                      <a:lnTo>
                        <a:pt x="1930" y="928"/>
                      </a:lnTo>
                      <a:cubicBezTo>
                        <a:pt x="1930" y="390"/>
                        <a:pt x="1540" y="1"/>
                        <a:pt x="1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36" name="Google Shape;236;p11"/>
                <p:cNvSpPr/>
                <p:nvPr/>
              </p:nvSpPr>
              <p:spPr>
                <a:xfrm>
                  <a:off x="4640975" y="1436950"/>
                  <a:ext cx="50125" cy="10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" h="4183" extrusionOk="0">
                      <a:moveTo>
                        <a:pt x="928" y="0"/>
                      </a:moveTo>
                      <a:cubicBezTo>
                        <a:pt x="464" y="74"/>
                        <a:pt x="0" y="464"/>
                        <a:pt x="75" y="1002"/>
                      </a:cubicBezTo>
                      <a:lnTo>
                        <a:pt x="149" y="3321"/>
                      </a:lnTo>
                      <a:cubicBezTo>
                        <a:pt x="149" y="3752"/>
                        <a:pt x="485" y="4183"/>
                        <a:pt x="964" y="4183"/>
                      </a:cubicBezTo>
                      <a:cubicBezTo>
                        <a:pt x="1000" y="4183"/>
                        <a:pt x="1038" y="4180"/>
                        <a:pt x="1077" y="4175"/>
                      </a:cubicBezTo>
                      <a:cubicBezTo>
                        <a:pt x="1615" y="4175"/>
                        <a:pt x="2004" y="3785"/>
                        <a:pt x="2004" y="3247"/>
                      </a:cubicBezTo>
                      <a:lnTo>
                        <a:pt x="1930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37" name="Google Shape;237;p11"/>
                <p:cNvSpPr/>
                <p:nvPr/>
              </p:nvSpPr>
              <p:spPr>
                <a:xfrm>
                  <a:off x="4818625" y="1264625"/>
                  <a:ext cx="56150" cy="16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" h="6504" extrusionOk="0">
                      <a:moveTo>
                        <a:pt x="1188" y="1"/>
                      </a:moveTo>
                      <a:cubicBezTo>
                        <a:pt x="718" y="1"/>
                        <a:pt x="384" y="369"/>
                        <a:pt x="316" y="863"/>
                      </a:cubicBezTo>
                      <a:cubicBezTo>
                        <a:pt x="242" y="2403"/>
                        <a:pt x="149" y="3962"/>
                        <a:pt x="1" y="5502"/>
                      </a:cubicBezTo>
                      <a:cubicBezTo>
                        <a:pt x="1" y="5966"/>
                        <a:pt x="390" y="6429"/>
                        <a:pt x="928" y="6504"/>
                      </a:cubicBezTo>
                      <a:cubicBezTo>
                        <a:pt x="1392" y="6504"/>
                        <a:pt x="1856" y="6114"/>
                        <a:pt x="1856" y="5576"/>
                      </a:cubicBezTo>
                      <a:cubicBezTo>
                        <a:pt x="2004" y="4036"/>
                        <a:pt x="2097" y="2477"/>
                        <a:pt x="2171" y="937"/>
                      </a:cubicBezTo>
                      <a:cubicBezTo>
                        <a:pt x="2246" y="474"/>
                        <a:pt x="1856" y="10"/>
                        <a:pt x="1318" y="10"/>
                      </a:cubicBezTo>
                      <a:cubicBezTo>
                        <a:pt x="1274" y="4"/>
                        <a:pt x="1230" y="1"/>
                        <a:pt x="11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38" name="Google Shape;238;p11"/>
                <p:cNvSpPr/>
                <p:nvPr/>
              </p:nvSpPr>
              <p:spPr>
                <a:xfrm>
                  <a:off x="4034850" y="1726600"/>
                  <a:ext cx="51975" cy="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" h="3657" extrusionOk="0">
                      <a:moveTo>
                        <a:pt x="1042" y="1"/>
                      </a:moveTo>
                      <a:cubicBezTo>
                        <a:pt x="1004" y="1"/>
                        <a:pt x="966" y="4"/>
                        <a:pt x="928" y="10"/>
                      </a:cubicBezTo>
                      <a:cubicBezTo>
                        <a:pt x="390" y="10"/>
                        <a:pt x="0" y="474"/>
                        <a:pt x="74" y="1030"/>
                      </a:cubicBezTo>
                      <a:cubicBezTo>
                        <a:pt x="74" y="1643"/>
                        <a:pt x="149" y="2255"/>
                        <a:pt x="223" y="2886"/>
                      </a:cubicBezTo>
                      <a:cubicBezTo>
                        <a:pt x="223" y="3310"/>
                        <a:pt x="610" y="3656"/>
                        <a:pt x="1087" y="3656"/>
                      </a:cubicBezTo>
                      <a:cubicBezTo>
                        <a:pt x="1132" y="3656"/>
                        <a:pt x="1178" y="3653"/>
                        <a:pt x="1225" y="3647"/>
                      </a:cubicBezTo>
                      <a:cubicBezTo>
                        <a:pt x="1689" y="3647"/>
                        <a:pt x="2078" y="3183"/>
                        <a:pt x="2078" y="2645"/>
                      </a:cubicBezTo>
                      <a:cubicBezTo>
                        <a:pt x="2004" y="2107"/>
                        <a:pt x="1930" y="1494"/>
                        <a:pt x="1930" y="864"/>
                      </a:cubicBezTo>
                      <a:cubicBezTo>
                        <a:pt x="1862" y="370"/>
                        <a:pt x="1465" y="1"/>
                        <a:pt x="10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39" name="Google Shape;239;p11"/>
                <p:cNvSpPr/>
                <p:nvPr/>
              </p:nvSpPr>
              <p:spPr>
                <a:xfrm>
                  <a:off x="4377350" y="1667038"/>
                  <a:ext cx="52425" cy="11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4721" extrusionOk="0">
                      <a:moveTo>
                        <a:pt x="928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lnTo>
                        <a:pt x="167" y="3859"/>
                      </a:lnTo>
                      <a:cubicBezTo>
                        <a:pt x="236" y="4290"/>
                        <a:pt x="577" y="4721"/>
                        <a:pt x="1056" y="4721"/>
                      </a:cubicBezTo>
                      <a:cubicBezTo>
                        <a:pt x="1093" y="4721"/>
                        <a:pt x="1130" y="4718"/>
                        <a:pt x="1169" y="4713"/>
                      </a:cubicBezTo>
                      <a:cubicBezTo>
                        <a:pt x="1707" y="4713"/>
                        <a:pt x="2097" y="4249"/>
                        <a:pt x="2022" y="3785"/>
                      </a:cubicBezTo>
                      <a:lnTo>
                        <a:pt x="1855" y="854"/>
                      </a:lnTo>
                      <a:cubicBezTo>
                        <a:pt x="1855" y="390"/>
                        <a:pt x="1392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40" name="Google Shape;240;p11"/>
                <p:cNvSpPr/>
                <p:nvPr/>
              </p:nvSpPr>
              <p:spPr>
                <a:xfrm>
                  <a:off x="4865025" y="1657275"/>
                  <a:ext cx="52425" cy="13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5502" extrusionOk="0">
                      <a:moveTo>
                        <a:pt x="854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cubicBezTo>
                        <a:pt x="74" y="2171"/>
                        <a:pt x="148" y="3396"/>
                        <a:pt x="241" y="4639"/>
                      </a:cubicBezTo>
                      <a:cubicBezTo>
                        <a:pt x="309" y="5133"/>
                        <a:pt x="643" y="5501"/>
                        <a:pt x="1113" y="5501"/>
                      </a:cubicBezTo>
                      <a:cubicBezTo>
                        <a:pt x="1156" y="5501"/>
                        <a:pt x="1199" y="5498"/>
                        <a:pt x="1243" y="5492"/>
                      </a:cubicBezTo>
                      <a:cubicBezTo>
                        <a:pt x="1707" y="5492"/>
                        <a:pt x="2097" y="5028"/>
                        <a:pt x="2097" y="4565"/>
                      </a:cubicBezTo>
                      <a:cubicBezTo>
                        <a:pt x="2004" y="3321"/>
                        <a:pt x="1930" y="2078"/>
                        <a:pt x="1855" y="854"/>
                      </a:cubicBezTo>
                      <a:cubicBezTo>
                        <a:pt x="1855" y="390"/>
                        <a:pt x="1392" y="0"/>
                        <a:pt x="8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41" name="Google Shape;241;p11"/>
                <p:cNvSpPr/>
                <p:nvPr/>
              </p:nvSpPr>
              <p:spPr>
                <a:xfrm>
                  <a:off x="4720300" y="1765350"/>
                  <a:ext cx="46400" cy="9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3637" extrusionOk="0">
                      <a:moveTo>
                        <a:pt x="928" y="0"/>
                      </a:moveTo>
                      <a:cubicBezTo>
                        <a:pt x="371" y="0"/>
                        <a:pt x="0" y="390"/>
                        <a:pt x="0" y="928"/>
                      </a:cubicBezTo>
                      <a:lnTo>
                        <a:pt x="0" y="2709"/>
                      </a:lnTo>
                      <a:cubicBezTo>
                        <a:pt x="0" y="3247"/>
                        <a:pt x="371" y="3637"/>
                        <a:pt x="928" y="3637"/>
                      </a:cubicBezTo>
                      <a:cubicBezTo>
                        <a:pt x="1466" y="3637"/>
                        <a:pt x="1856" y="3247"/>
                        <a:pt x="1856" y="2709"/>
                      </a:cubicBezTo>
                      <a:lnTo>
                        <a:pt x="1856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42" name="Google Shape;242;p11"/>
                <p:cNvSpPr/>
                <p:nvPr/>
              </p:nvSpPr>
              <p:spPr>
                <a:xfrm>
                  <a:off x="5083475" y="1703650"/>
                  <a:ext cx="48275" cy="13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5493" extrusionOk="0">
                      <a:moveTo>
                        <a:pt x="1003" y="1"/>
                      </a:moveTo>
                      <a:cubicBezTo>
                        <a:pt x="465" y="1"/>
                        <a:pt x="75" y="390"/>
                        <a:pt x="75" y="854"/>
                      </a:cubicBezTo>
                      <a:cubicBezTo>
                        <a:pt x="1" y="2079"/>
                        <a:pt x="1" y="3322"/>
                        <a:pt x="1" y="4565"/>
                      </a:cubicBezTo>
                      <a:cubicBezTo>
                        <a:pt x="1" y="5103"/>
                        <a:pt x="391" y="5493"/>
                        <a:pt x="854" y="5493"/>
                      </a:cubicBezTo>
                      <a:cubicBezTo>
                        <a:pt x="1393" y="5493"/>
                        <a:pt x="1856" y="5103"/>
                        <a:pt x="1856" y="4565"/>
                      </a:cubicBezTo>
                      <a:cubicBezTo>
                        <a:pt x="1856" y="3396"/>
                        <a:pt x="1856" y="2172"/>
                        <a:pt x="1931" y="928"/>
                      </a:cubicBezTo>
                      <a:cubicBezTo>
                        <a:pt x="1931" y="390"/>
                        <a:pt x="1541" y="1"/>
                        <a:pt x="10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243" name="Google Shape;243;p11"/>
          <p:cNvSpPr txBox="1">
            <a:spLocks noGrp="1"/>
          </p:cNvSpPr>
          <p:nvPr>
            <p:ph type="title" hasCustomPrompt="1"/>
          </p:nvPr>
        </p:nvSpPr>
        <p:spPr>
          <a:xfrm>
            <a:off x="5774633" y="2327200"/>
            <a:ext cx="5457200" cy="15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44" name="Google Shape;244;p11"/>
          <p:cNvSpPr txBox="1">
            <a:spLocks noGrp="1"/>
          </p:cNvSpPr>
          <p:nvPr>
            <p:ph type="subTitle" idx="1"/>
          </p:nvPr>
        </p:nvSpPr>
        <p:spPr>
          <a:xfrm>
            <a:off x="5774635" y="4152604"/>
            <a:ext cx="54572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5" name="Google Shape;245;p11"/>
          <p:cNvSpPr>
            <a:spLocks noGrp="1"/>
          </p:cNvSpPr>
          <p:nvPr>
            <p:ph type="pic" idx="2"/>
          </p:nvPr>
        </p:nvSpPr>
        <p:spPr>
          <a:xfrm>
            <a:off x="1098779" y="1562652"/>
            <a:ext cx="3953600" cy="3953600"/>
          </a:xfrm>
          <a:prstGeom prst="ellipse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2560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5418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13"/>
          <p:cNvGrpSpPr/>
          <p:nvPr/>
        </p:nvGrpSpPr>
        <p:grpSpPr>
          <a:xfrm>
            <a:off x="-1646648" y="1535567"/>
            <a:ext cx="13304848" cy="7638227"/>
            <a:chOff x="-1234986" y="1151675"/>
            <a:chExt cx="9978636" cy="5728670"/>
          </a:xfrm>
        </p:grpSpPr>
        <p:sp>
          <p:nvSpPr>
            <p:cNvPr id="249" name="Google Shape;249;p13"/>
            <p:cNvSpPr/>
            <p:nvPr/>
          </p:nvSpPr>
          <p:spPr>
            <a:xfrm rot="-2467663">
              <a:off x="-387675" y="3578427"/>
              <a:ext cx="1586279" cy="3171534"/>
            </a:xfrm>
            <a:custGeom>
              <a:avLst/>
              <a:gdLst/>
              <a:ahLst/>
              <a:cxnLst/>
              <a:rect l="l" t="t" r="r" b="b"/>
              <a:pathLst>
                <a:path w="63455" h="126869" extrusionOk="0">
                  <a:moveTo>
                    <a:pt x="25734" y="1"/>
                  </a:moveTo>
                  <a:lnTo>
                    <a:pt x="25734" y="1"/>
                  </a:lnTo>
                  <a:cubicBezTo>
                    <a:pt x="23415" y="5790"/>
                    <a:pt x="21096" y="11987"/>
                    <a:pt x="22024" y="18165"/>
                  </a:cubicBezTo>
                  <a:cubicBezTo>
                    <a:pt x="22562" y="21950"/>
                    <a:pt x="24343" y="25587"/>
                    <a:pt x="25271" y="29372"/>
                  </a:cubicBezTo>
                  <a:cubicBezTo>
                    <a:pt x="25345" y="31858"/>
                    <a:pt x="25512" y="34325"/>
                    <a:pt x="25734" y="36793"/>
                  </a:cubicBezTo>
                  <a:cubicBezTo>
                    <a:pt x="24807" y="34474"/>
                    <a:pt x="23267" y="32322"/>
                    <a:pt x="21486" y="30763"/>
                  </a:cubicBezTo>
                  <a:cubicBezTo>
                    <a:pt x="19092" y="28834"/>
                    <a:pt x="16142" y="27683"/>
                    <a:pt x="13062" y="27516"/>
                  </a:cubicBezTo>
                  <a:cubicBezTo>
                    <a:pt x="12769" y="27501"/>
                    <a:pt x="12475" y="27495"/>
                    <a:pt x="12181" y="27495"/>
                  </a:cubicBezTo>
                  <a:cubicBezTo>
                    <a:pt x="11003" y="27495"/>
                    <a:pt x="9819" y="27590"/>
                    <a:pt x="8646" y="27590"/>
                  </a:cubicBezTo>
                  <a:cubicBezTo>
                    <a:pt x="7181" y="27590"/>
                    <a:pt x="5641" y="27368"/>
                    <a:pt x="4397" y="26663"/>
                  </a:cubicBezTo>
                  <a:lnTo>
                    <a:pt x="4397" y="26663"/>
                  </a:lnTo>
                  <a:cubicBezTo>
                    <a:pt x="4082" y="28221"/>
                    <a:pt x="4861" y="29835"/>
                    <a:pt x="6104" y="30837"/>
                  </a:cubicBezTo>
                  <a:cubicBezTo>
                    <a:pt x="7329" y="31858"/>
                    <a:pt x="8887" y="32396"/>
                    <a:pt x="10502" y="32619"/>
                  </a:cubicBezTo>
                  <a:cubicBezTo>
                    <a:pt x="12060" y="32934"/>
                    <a:pt x="13600" y="33008"/>
                    <a:pt x="15214" y="33324"/>
                  </a:cubicBezTo>
                  <a:cubicBezTo>
                    <a:pt x="19389" y="34084"/>
                    <a:pt x="23564" y="36645"/>
                    <a:pt x="25976" y="40281"/>
                  </a:cubicBezTo>
                  <a:cubicBezTo>
                    <a:pt x="26273" y="43139"/>
                    <a:pt x="26588" y="45996"/>
                    <a:pt x="26978" y="48779"/>
                  </a:cubicBezTo>
                  <a:cubicBezTo>
                    <a:pt x="25883" y="46608"/>
                    <a:pt x="24028" y="44530"/>
                    <a:pt x="21949" y="43361"/>
                  </a:cubicBezTo>
                  <a:cubicBezTo>
                    <a:pt x="19853" y="42211"/>
                    <a:pt x="17459" y="41747"/>
                    <a:pt x="15140" y="41357"/>
                  </a:cubicBezTo>
                  <a:cubicBezTo>
                    <a:pt x="12747" y="40968"/>
                    <a:pt x="10353" y="40578"/>
                    <a:pt x="8182" y="39576"/>
                  </a:cubicBezTo>
                  <a:cubicBezTo>
                    <a:pt x="6030" y="38574"/>
                    <a:pt x="4008" y="36867"/>
                    <a:pt x="3321" y="34641"/>
                  </a:cubicBezTo>
                  <a:lnTo>
                    <a:pt x="3321" y="34641"/>
                  </a:lnTo>
                  <a:cubicBezTo>
                    <a:pt x="3154" y="39038"/>
                    <a:pt x="5863" y="43454"/>
                    <a:pt x="9815" y="45458"/>
                  </a:cubicBezTo>
                  <a:cubicBezTo>
                    <a:pt x="11819" y="46460"/>
                    <a:pt x="14138" y="46849"/>
                    <a:pt x="16383" y="47239"/>
                  </a:cubicBezTo>
                  <a:cubicBezTo>
                    <a:pt x="18703" y="47536"/>
                    <a:pt x="20948" y="47851"/>
                    <a:pt x="23100" y="48705"/>
                  </a:cubicBezTo>
                  <a:cubicBezTo>
                    <a:pt x="24807" y="49391"/>
                    <a:pt x="26440" y="50560"/>
                    <a:pt x="27441" y="52026"/>
                  </a:cubicBezTo>
                  <a:cubicBezTo>
                    <a:pt x="27905" y="54586"/>
                    <a:pt x="28295" y="57054"/>
                    <a:pt x="28833" y="59596"/>
                  </a:cubicBezTo>
                  <a:cubicBezTo>
                    <a:pt x="27052" y="56590"/>
                    <a:pt x="23953" y="54197"/>
                    <a:pt x="20632" y="53492"/>
                  </a:cubicBezTo>
                  <a:cubicBezTo>
                    <a:pt x="17701" y="52879"/>
                    <a:pt x="14676" y="53343"/>
                    <a:pt x="11745" y="52954"/>
                  </a:cubicBezTo>
                  <a:cubicBezTo>
                    <a:pt x="6791" y="52341"/>
                    <a:pt x="2319" y="49169"/>
                    <a:pt x="0" y="44846"/>
                  </a:cubicBezTo>
                  <a:lnTo>
                    <a:pt x="0" y="44846"/>
                  </a:lnTo>
                  <a:cubicBezTo>
                    <a:pt x="612" y="47072"/>
                    <a:pt x="1225" y="49391"/>
                    <a:pt x="2319" y="51488"/>
                  </a:cubicBezTo>
                  <a:cubicBezTo>
                    <a:pt x="3395" y="53566"/>
                    <a:pt x="5102" y="55421"/>
                    <a:pt x="7255" y="56349"/>
                  </a:cubicBezTo>
                  <a:cubicBezTo>
                    <a:pt x="8528" y="56865"/>
                    <a:pt x="9855" y="57033"/>
                    <a:pt x="11211" y="57033"/>
                  </a:cubicBezTo>
                  <a:cubicBezTo>
                    <a:pt x="13717" y="57033"/>
                    <a:pt x="16323" y="56461"/>
                    <a:pt x="18873" y="56461"/>
                  </a:cubicBezTo>
                  <a:cubicBezTo>
                    <a:pt x="19307" y="56461"/>
                    <a:pt x="19739" y="56477"/>
                    <a:pt x="20168" y="56516"/>
                  </a:cubicBezTo>
                  <a:cubicBezTo>
                    <a:pt x="23805" y="56813"/>
                    <a:pt x="27200" y="58984"/>
                    <a:pt x="29297" y="62008"/>
                  </a:cubicBezTo>
                  <a:cubicBezTo>
                    <a:pt x="29983" y="65162"/>
                    <a:pt x="30763" y="68261"/>
                    <a:pt x="31616" y="71359"/>
                  </a:cubicBezTo>
                  <a:cubicBezTo>
                    <a:pt x="29686" y="68112"/>
                    <a:pt x="26347" y="65626"/>
                    <a:pt x="22562" y="64865"/>
                  </a:cubicBezTo>
                  <a:cubicBezTo>
                    <a:pt x="19853" y="64327"/>
                    <a:pt x="16996" y="64624"/>
                    <a:pt x="14138" y="64327"/>
                  </a:cubicBezTo>
                  <a:cubicBezTo>
                    <a:pt x="9277" y="63863"/>
                    <a:pt x="4639" y="61544"/>
                    <a:pt x="1299" y="57907"/>
                  </a:cubicBezTo>
                  <a:lnTo>
                    <a:pt x="1299" y="57907"/>
                  </a:lnTo>
                  <a:cubicBezTo>
                    <a:pt x="1689" y="61229"/>
                    <a:pt x="2857" y="64550"/>
                    <a:pt x="5399" y="66721"/>
                  </a:cubicBezTo>
                  <a:cubicBezTo>
                    <a:pt x="7960" y="68873"/>
                    <a:pt x="11596" y="69429"/>
                    <a:pt x="14918" y="69429"/>
                  </a:cubicBezTo>
                  <a:cubicBezTo>
                    <a:pt x="17066" y="69429"/>
                    <a:pt x="19215" y="69244"/>
                    <a:pt x="21350" y="69244"/>
                  </a:cubicBezTo>
                  <a:cubicBezTo>
                    <a:pt x="22589" y="69244"/>
                    <a:pt x="23822" y="69306"/>
                    <a:pt x="25048" y="69504"/>
                  </a:cubicBezTo>
                  <a:cubicBezTo>
                    <a:pt x="27738" y="69968"/>
                    <a:pt x="30614" y="71433"/>
                    <a:pt x="32228" y="73678"/>
                  </a:cubicBezTo>
                  <a:cubicBezTo>
                    <a:pt x="32618" y="75070"/>
                    <a:pt x="33008" y="76461"/>
                    <a:pt x="33472" y="77853"/>
                  </a:cubicBezTo>
                  <a:cubicBezTo>
                    <a:pt x="34232" y="80562"/>
                    <a:pt x="35160" y="83178"/>
                    <a:pt x="36088" y="85813"/>
                  </a:cubicBezTo>
                  <a:cubicBezTo>
                    <a:pt x="33694" y="82250"/>
                    <a:pt x="29983" y="79541"/>
                    <a:pt x="25883" y="78243"/>
                  </a:cubicBezTo>
                  <a:cubicBezTo>
                    <a:pt x="22488" y="77148"/>
                    <a:pt x="18851" y="77074"/>
                    <a:pt x="15307" y="76294"/>
                  </a:cubicBezTo>
                  <a:cubicBezTo>
                    <a:pt x="11819" y="75608"/>
                    <a:pt x="8182" y="74068"/>
                    <a:pt x="6327" y="71044"/>
                  </a:cubicBezTo>
                  <a:lnTo>
                    <a:pt x="6327" y="71044"/>
                  </a:lnTo>
                  <a:cubicBezTo>
                    <a:pt x="6494" y="73752"/>
                    <a:pt x="7570" y="76461"/>
                    <a:pt x="9426" y="78465"/>
                  </a:cubicBezTo>
                  <a:cubicBezTo>
                    <a:pt x="11281" y="80469"/>
                    <a:pt x="13823" y="81861"/>
                    <a:pt x="16532" y="82250"/>
                  </a:cubicBezTo>
                  <a:cubicBezTo>
                    <a:pt x="17461" y="82392"/>
                    <a:pt x="18397" y="82430"/>
                    <a:pt x="19339" y="82430"/>
                  </a:cubicBezTo>
                  <a:cubicBezTo>
                    <a:pt x="20484" y="82430"/>
                    <a:pt x="21637" y="82373"/>
                    <a:pt x="22795" y="82373"/>
                  </a:cubicBezTo>
                  <a:cubicBezTo>
                    <a:pt x="23310" y="82373"/>
                    <a:pt x="23826" y="82384"/>
                    <a:pt x="24343" y="82417"/>
                  </a:cubicBezTo>
                  <a:cubicBezTo>
                    <a:pt x="29297" y="82640"/>
                    <a:pt x="34325" y="85200"/>
                    <a:pt x="37257" y="89134"/>
                  </a:cubicBezTo>
                  <a:cubicBezTo>
                    <a:pt x="38184" y="91453"/>
                    <a:pt x="39038" y="93698"/>
                    <a:pt x="40040" y="96017"/>
                  </a:cubicBezTo>
                  <a:cubicBezTo>
                    <a:pt x="37795" y="93160"/>
                    <a:pt x="34325" y="90915"/>
                    <a:pt x="30911" y="90451"/>
                  </a:cubicBezTo>
                  <a:cubicBezTo>
                    <a:pt x="30040" y="90326"/>
                    <a:pt x="29154" y="90289"/>
                    <a:pt x="28259" y="90289"/>
                  </a:cubicBezTo>
                  <a:cubicBezTo>
                    <a:pt x="26965" y="90289"/>
                    <a:pt x="25654" y="90366"/>
                    <a:pt x="24349" y="90366"/>
                  </a:cubicBezTo>
                  <a:cubicBezTo>
                    <a:pt x="23751" y="90366"/>
                    <a:pt x="23155" y="90350"/>
                    <a:pt x="22562" y="90303"/>
                  </a:cubicBezTo>
                  <a:cubicBezTo>
                    <a:pt x="17849" y="89839"/>
                    <a:pt x="13359" y="86963"/>
                    <a:pt x="10891" y="82955"/>
                  </a:cubicBezTo>
                  <a:lnTo>
                    <a:pt x="10891" y="82955"/>
                  </a:lnTo>
                  <a:cubicBezTo>
                    <a:pt x="11429" y="88058"/>
                    <a:pt x="15307" y="92696"/>
                    <a:pt x="20243" y="94162"/>
                  </a:cubicBezTo>
                  <a:cubicBezTo>
                    <a:pt x="24417" y="95312"/>
                    <a:pt x="28833" y="94477"/>
                    <a:pt x="33008" y="95312"/>
                  </a:cubicBezTo>
                  <a:cubicBezTo>
                    <a:pt x="36088" y="95943"/>
                    <a:pt x="39335" y="97483"/>
                    <a:pt x="41654" y="99728"/>
                  </a:cubicBezTo>
                  <a:cubicBezTo>
                    <a:pt x="45828" y="109153"/>
                    <a:pt x="50857" y="118133"/>
                    <a:pt x="56497" y="126705"/>
                  </a:cubicBezTo>
                  <a:cubicBezTo>
                    <a:pt x="56601" y="126798"/>
                    <a:pt x="56727" y="126869"/>
                    <a:pt x="56865" y="126869"/>
                  </a:cubicBezTo>
                  <a:cubicBezTo>
                    <a:pt x="56948" y="126869"/>
                    <a:pt x="57037" y="126843"/>
                    <a:pt x="57128" y="126780"/>
                  </a:cubicBezTo>
                  <a:cubicBezTo>
                    <a:pt x="57350" y="126705"/>
                    <a:pt x="57350" y="126390"/>
                    <a:pt x="57276" y="126241"/>
                  </a:cubicBezTo>
                  <a:cubicBezTo>
                    <a:pt x="51951" y="118208"/>
                    <a:pt x="47220" y="109784"/>
                    <a:pt x="43212" y="101045"/>
                  </a:cubicBezTo>
                  <a:cubicBezTo>
                    <a:pt x="43750" y="98485"/>
                    <a:pt x="45290" y="96407"/>
                    <a:pt x="47220" y="94551"/>
                  </a:cubicBezTo>
                  <a:cubicBezTo>
                    <a:pt x="49317" y="92455"/>
                    <a:pt x="51859" y="90841"/>
                    <a:pt x="54271" y="89208"/>
                  </a:cubicBezTo>
                  <a:cubicBezTo>
                    <a:pt x="56738" y="87519"/>
                    <a:pt x="59132" y="85664"/>
                    <a:pt x="60839" y="83252"/>
                  </a:cubicBezTo>
                  <a:cubicBezTo>
                    <a:pt x="62527" y="80859"/>
                    <a:pt x="63455" y="77779"/>
                    <a:pt x="62694" y="74903"/>
                  </a:cubicBezTo>
                  <a:lnTo>
                    <a:pt x="62694" y="74903"/>
                  </a:lnTo>
                  <a:cubicBezTo>
                    <a:pt x="61841" y="77612"/>
                    <a:pt x="59837" y="79857"/>
                    <a:pt x="57592" y="81564"/>
                  </a:cubicBezTo>
                  <a:cubicBezTo>
                    <a:pt x="55272" y="83252"/>
                    <a:pt x="52712" y="84495"/>
                    <a:pt x="50244" y="85961"/>
                  </a:cubicBezTo>
                  <a:cubicBezTo>
                    <a:pt x="47851" y="87352"/>
                    <a:pt x="45457" y="89059"/>
                    <a:pt x="43825" y="91379"/>
                  </a:cubicBezTo>
                  <a:cubicBezTo>
                    <a:pt x="42507" y="93160"/>
                    <a:pt x="41747" y="95628"/>
                    <a:pt x="41821" y="97947"/>
                  </a:cubicBezTo>
                  <a:cubicBezTo>
                    <a:pt x="41116" y="96240"/>
                    <a:pt x="40429" y="94551"/>
                    <a:pt x="39724" y="92844"/>
                  </a:cubicBezTo>
                  <a:cubicBezTo>
                    <a:pt x="40188" y="89913"/>
                    <a:pt x="42043" y="87742"/>
                    <a:pt x="44066" y="85497"/>
                  </a:cubicBezTo>
                  <a:cubicBezTo>
                    <a:pt x="46385" y="83029"/>
                    <a:pt x="49168" y="81100"/>
                    <a:pt x="51784" y="78929"/>
                  </a:cubicBezTo>
                  <a:cubicBezTo>
                    <a:pt x="54419" y="76851"/>
                    <a:pt x="56887" y="74439"/>
                    <a:pt x="58445" y="71433"/>
                  </a:cubicBezTo>
                  <a:cubicBezTo>
                    <a:pt x="59985" y="68502"/>
                    <a:pt x="60449" y="64698"/>
                    <a:pt x="58909" y="61767"/>
                  </a:cubicBezTo>
                  <a:lnTo>
                    <a:pt x="58909" y="61767"/>
                  </a:lnTo>
                  <a:cubicBezTo>
                    <a:pt x="58278" y="65477"/>
                    <a:pt x="56349" y="69040"/>
                    <a:pt x="53417" y="71507"/>
                  </a:cubicBezTo>
                  <a:cubicBezTo>
                    <a:pt x="51098" y="73511"/>
                    <a:pt x="48315" y="74903"/>
                    <a:pt x="45828" y="76758"/>
                  </a:cubicBezTo>
                  <a:cubicBezTo>
                    <a:pt x="42043" y="79783"/>
                    <a:pt x="39502" y="85033"/>
                    <a:pt x="38574" y="89913"/>
                  </a:cubicBezTo>
                  <a:cubicBezTo>
                    <a:pt x="37405" y="86963"/>
                    <a:pt x="36403" y="84031"/>
                    <a:pt x="35401" y="81100"/>
                  </a:cubicBezTo>
                  <a:cubicBezTo>
                    <a:pt x="35475" y="78781"/>
                    <a:pt x="36329" y="76387"/>
                    <a:pt x="37869" y="74754"/>
                  </a:cubicBezTo>
                  <a:cubicBezTo>
                    <a:pt x="39965" y="72584"/>
                    <a:pt x="42749" y="71285"/>
                    <a:pt x="45365" y="69893"/>
                  </a:cubicBezTo>
                  <a:cubicBezTo>
                    <a:pt x="48074" y="68576"/>
                    <a:pt x="50782" y="67184"/>
                    <a:pt x="52879" y="65014"/>
                  </a:cubicBezTo>
                  <a:cubicBezTo>
                    <a:pt x="54883" y="62843"/>
                    <a:pt x="56126" y="59689"/>
                    <a:pt x="55272" y="56813"/>
                  </a:cubicBezTo>
                  <a:lnTo>
                    <a:pt x="55272" y="56813"/>
                  </a:lnTo>
                  <a:cubicBezTo>
                    <a:pt x="54567" y="59911"/>
                    <a:pt x="51784" y="62082"/>
                    <a:pt x="48927" y="63548"/>
                  </a:cubicBezTo>
                  <a:cubicBezTo>
                    <a:pt x="46144" y="65014"/>
                    <a:pt x="42971" y="66016"/>
                    <a:pt x="40429" y="67945"/>
                  </a:cubicBezTo>
                  <a:cubicBezTo>
                    <a:pt x="37108" y="70431"/>
                    <a:pt x="35011" y="74903"/>
                    <a:pt x="34789" y="79170"/>
                  </a:cubicBezTo>
                  <a:cubicBezTo>
                    <a:pt x="33694" y="75756"/>
                    <a:pt x="32766" y="72361"/>
                    <a:pt x="31839" y="68873"/>
                  </a:cubicBezTo>
                  <a:cubicBezTo>
                    <a:pt x="32618" y="66331"/>
                    <a:pt x="34158" y="64160"/>
                    <a:pt x="36329" y="62694"/>
                  </a:cubicBezTo>
                  <a:cubicBezTo>
                    <a:pt x="38797" y="60913"/>
                    <a:pt x="41580" y="59837"/>
                    <a:pt x="44288" y="58520"/>
                  </a:cubicBezTo>
                  <a:cubicBezTo>
                    <a:pt x="46997" y="57202"/>
                    <a:pt x="49706" y="55737"/>
                    <a:pt x="51710" y="53492"/>
                  </a:cubicBezTo>
                  <a:cubicBezTo>
                    <a:pt x="53714" y="51247"/>
                    <a:pt x="54883" y="48092"/>
                    <a:pt x="54104" y="45217"/>
                  </a:cubicBezTo>
                  <a:lnTo>
                    <a:pt x="54104" y="45217"/>
                  </a:lnTo>
                  <a:cubicBezTo>
                    <a:pt x="53250" y="47851"/>
                    <a:pt x="51172" y="50022"/>
                    <a:pt x="48853" y="51488"/>
                  </a:cubicBezTo>
                  <a:cubicBezTo>
                    <a:pt x="46534" y="52954"/>
                    <a:pt x="43899" y="53881"/>
                    <a:pt x="41283" y="54957"/>
                  </a:cubicBezTo>
                  <a:cubicBezTo>
                    <a:pt x="38722" y="56052"/>
                    <a:pt x="36180" y="57202"/>
                    <a:pt x="34158" y="59132"/>
                  </a:cubicBezTo>
                  <a:cubicBezTo>
                    <a:pt x="32544" y="60616"/>
                    <a:pt x="31301" y="63084"/>
                    <a:pt x="30985" y="65403"/>
                  </a:cubicBezTo>
                  <a:cubicBezTo>
                    <a:pt x="30521" y="63232"/>
                    <a:pt x="30058" y="61080"/>
                    <a:pt x="29594" y="58835"/>
                  </a:cubicBezTo>
                  <a:cubicBezTo>
                    <a:pt x="30763" y="56201"/>
                    <a:pt x="32841" y="53955"/>
                    <a:pt x="35475" y="52731"/>
                  </a:cubicBezTo>
                  <a:cubicBezTo>
                    <a:pt x="39260" y="50950"/>
                    <a:pt x="43676" y="51098"/>
                    <a:pt x="47387" y="49169"/>
                  </a:cubicBezTo>
                  <a:cubicBezTo>
                    <a:pt x="51562" y="46998"/>
                    <a:pt x="54104" y="41895"/>
                    <a:pt x="53343" y="37183"/>
                  </a:cubicBezTo>
                  <a:lnTo>
                    <a:pt x="53343" y="37183"/>
                  </a:lnTo>
                  <a:cubicBezTo>
                    <a:pt x="51562" y="41209"/>
                    <a:pt x="47999" y="44382"/>
                    <a:pt x="43750" y="45773"/>
                  </a:cubicBezTo>
                  <a:cubicBezTo>
                    <a:pt x="41283" y="46534"/>
                    <a:pt x="38574" y="46775"/>
                    <a:pt x="36180" y="47777"/>
                  </a:cubicBezTo>
                  <a:cubicBezTo>
                    <a:pt x="32766" y="49243"/>
                    <a:pt x="29983" y="52564"/>
                    <a:pt x="29056" y="56201"/>
                  </a:cubicBezTo>
                  <a:cubicBezTo>
                    <a:pt x="28666" y="53733"/>
                    <a:pt x="28295" y="51247"/>
                    <a:pt x="27905" y="48853"/>
                  </a:cubicBezTo>
                  <a:cubicBezTo>
                    <a:pt x="28369" y="47072"/>
                    <a:pt x="29686" y="45458"/>
                    <a:pt x="31226" y="44456"/>
                  </a:cubicBezTo>
                  <a:cubicBezTo>
                    <a:pt x="33397" y="42990"/>
                    <a:pt x="36013" y="42359"/>
                    <a:pt x="38574" y="41747"/>
                  </a:cubicBezTo>
                  <a:cubicBezTo>
                    <a:pt x="41116" y="41135"/>
                    <a:pt x="43750" y="40430"/>
                    <a:pt x="45754" y="38723"/>
                  </a:cubicBezTo>
                  <a:cubicBezTo>
                    <a:pt x="48779" y="36329"/>
                    <a:pt x="50003" y="31932"/>
                    <a:pt x="48704" y="28295"/>
                  </a:cubicBezTo>
                  <a:lnTo>
                    <a:pt x="48704" y="28295"/>
                  </a:lnTo>
                  <a:cubicBezTo>
                    <a:pt x="47777" y="31079"/>
                    <a:pt x="44994" y="32934"/>
                    <a:pt x="42210" y="34010"/>
                  </a:cubicBezTo>
                  <a:cubicBezTo>
                    <a:pt x="39427" y="35179"/>
                    <a:pt x="36477" y="35865"/>
                    <a:pt x="33935" y="37424"/>
                  </a:cubicBezTo>
                  <a:cubicBezTo>
                    <a:pt x="30911" y="39187"/>
                    <a:pt x="28518" y="42823"/>
                    <a:pt x="27590" y="46386"/>
                  </a:cubicBezTo>
                  <a:cubicBezTo>
                    <a:pt x="27200" y="43751"/>
                    <a:pt x="26978" y="41135"/>
                    <a:pt x="26736" y="38500"/>
                  </a:cubicBezTo>
                  <a:cubicBezTo>
                    <a:pt x="27516" y="35643"/>
                    <a:pt x="29520" y="33157"/>
                    <a:pt x="31913" y="31468"/>
                  </a:cubicBezTo>
                  <a:cubicBezTo>
                    <a:pt x="34789" y="29446"/>
                    <a:pt x="38036" y="27980"/>
                    <a:pt x="40503" y="25587"/>
                  </a:cubicBezTo>
                  <a:cubicBezTo>
                    <a:pt x="43602" y="22581"/>
                    <a:pt x="45365" y="18239"/>
                    <a:pt x="45216" y="13916"/>
                  </a:cubicBezTo>
                  <a:lnTo>
                    <a:pt x="45216" y="13916"/>
                  </a:lnTo>
                  <a:cubicBezTo>
                    <a:pt x="43750" y="16922"/>
                    <a:pt x="41116" y="19167"/>
                    <a:pt x="38333" y="21097"/>
                  </a:cubicBezTo>
                  <a:cubicBezTo>
                    <a:pt x="35624" y="22952"/>
                    <a:pt x="32692" y="24659"/>
                    <a:pt x="30299" y="27052"/>
                  </a:cubicBezTo>
                  <a:cubicBezTo>
                    <a:pt x="28518" y="28759"/>
                    <a:pt x="26978" y="31468"/>
                    <a:pt x="26440" y="34084"/>
                  </a:cubicBezTo>
                  <a:cubicBezTo>
                    <a:pt x="26347" y="33157"/>
                    <a:pt x="26273" y="32229"/>
                    <a:pt x="26273" y="31227"/>
                  </a:cubicBezTo>
                  <a:cubicBezTo>
                    <a:pt x="28443" y="26440"/>
                    <a:pt x="29130" y="20633"/>
                    <a:pt x="28369" y="15382"/>
                  </a:cubicBezTo>
                  <a:cubicBezTo>
                    <a:pt x="27664" y="10205"/>
                    <a:pt x="25512" y="5177"/>
                    <a:pt x="25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50" name="Google Shape;250;p13"/>
            <p:cNvGrpSpPr/>
            <p:nvPr/>
          </p:nvGrpSpPr>
          <p:grpSpPr>
            <a:xfrm>
              <a:off x="5823175" y="1151675"/>
              <a:ext cx="2920475" cy="3868625"/>
              <a:chOff x="5823175" y="1151675"/>
              <a:chExt cx="2920475" cy="3868625"/>
            </a:xfrm>
          </p:grpSpPr>
          <p:grpSp>
            <p:nvGrpSpPr>
              <p:cNvPr id="251" name="Google Shape;251;p13"/>
              <p:cNvGrpSpPr/>
              <p:nvPr/>
            </p:nvGrpSpPr>
            <p:grpSpPr>
              <a:xfrm>
                <a:off x="5823175" y="4372750"/>
                <a:ext cx="850250" cy="647550"/>
                <a:chOff x="4281500" y="1208725"/>
                <a:chExt cx="850250" cy="647550"/>
              </a:xfrm>
            </p:grpSpPr>
            <p:sp>
              <p:nvSpPr>
                <p:cNvPr id="252" name="Google Shape;252;p13"/>
                <p:cNvSpPr/>
                <p:nvPr/>
              </p:nvSpPr>
              <p:spPr>
                <a:xfrm>
                  <a:off x="4467025" y="1355775"/>
                  <a:ext cx="48275" cy="1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4027" extrusionOk="0">
                      <a:moveTo>
                        <a:pt x="1077" y="0"/>
                      </a:moveTo>
                      <a:cubicBezTo>
                        <a:pt x="539" y="0"/>
                        <a:pt x="75" y="390"/>
                        <a:pt x="75" y="928"/>
                      </a:cubicBezTo>
                      <a:cubicBezTo>
                        <a:pt x="75" y="1614"/>
                        <a:pt x="1" y="2320"/>
                        <a:pt x="1" y="3006"/>
                      </a:cubicBezTo>
                      <a:cubicBezTo>
                        <a:pt x="1" y="3563"/>
                        <a:pt x="390" y="4026"/>
                        <a:pt x="854" y="4026"/>
                      </a:cubicBezTo>
                      <a:cubicBezTo>
                        <a:pt x="1392" y="4026"/>
                        <a:pt x="1856" y="3637"/>
                        <a:pt x="1856" y="3099"/>
                      </a:cubicBezTo>
                      <a:cubicBezTo>
                        <a:pt x="1856" y="2394"/>
                        <a:pt x="1930" y="1707"/>
                        <a:pt x="1930" y="1002"/>
                      </a:cubicBezTo>
                      <a:cubicBezTo>
                        <a:pt x="1930" y="464"/>
                        <a:pt x="1541" y="0"/>
                        <a:pt x="10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3" name="Google Shape;253;p13"/>
                <p:cNvSpPr/>
                <p:nvPr/>
              </p:nvSpPr>
              <p:spPr>
                <a:xfrm>
                  <a:off x="4594600" y="1208725"/>
                  <a:ext cx="48250" cy="1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5104" extrusionOk="0">
                      <a:moveTo>
                        <a:pt x="1002" y="1"/>
                      </a:moveTo>
                      <a:cubicBezTo>
                        <a:pt x="538" y="1"/>
                        <a:pt x="74" y="390"/>
                        <a:pt x="74" y="928"/>
                      </a:cubicBezTo>
                      <a:lnTo>
                        <a:pt x="74" y="4175"/>
                      </a:lnTo>
                      <a:cubicBezTo>
                        <a:pt x="0" y="4713"/>
                        <a:pt x="464" y="5103"/>
                        <a:pt x="928" y="5103"/>
                      </a:cubicBezTo>
                      <a:cubicBezTo>
                        <a:pt x="1466" y="5103"/>
                        <a:pt x="1855" y="4713"/>
                        <a:pt x="1930" y="4175"/>
                      </a:cubicBezTo>
                      <a:lnTo>
                        <a:pt x="1930" y="928"/>
                      </a:lnTo>
                      <a:cubicBezTo>
                        <a:pt x="1930" y="390"/>
                        <a:pt x="1540" y="1"/>
                        <a:pt x="1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4" name="Google Shape;254;p13"/>
                <p:cNvSpPr/>
                <p:nvPr/>
              </p:nvSpPr>
              <p:spPr>
                <a:xfrm>
                  <a:off x="4640975" y="1436950"/>
                  <a:ext cx="50125" cy="10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" h="4183" extrusionOk="0">
                      <a:moveTo>
                        <a:pt x="928" y="0"/>
                      </a:moveTo>
                      <a:cubicBezTo>
                        <a:pt x="464" y="74"/>
                        <a:pt x="0" y="464"/>
                        <a:pt x="75" y="1002"/>
                      </a:cubicBezTo>
                      <a:lnTo>
                        <a:pt x="149" y="3321"/>
                      </a:lnTo>
                      <a:cubicBezTo>
                        <a:pt x="149" y="3752"/>
                        <a:pt x="485" y="4183"/>
                        <a:pt x="964" y="4183"/>
                      </a:cubicBezTo>
                      <a:cubicBezTo>
                        <a:pt x="1000" y="4183"/>
                        <a:pt x="1038" y="4180"/>
                        <a:pt x="1077" y="4175"/>
                      </a:cubicBezTo>
                      <a:cubicBezTo>
                        <a:pt x="1615" y="4175"/>
                        <a:pt x="2004" y="3785"/>
                        <a:pt x="2004" y="3247"/>
                      </a:cubicBezTo>
                      <a:lnTo>
                        <a:pt x="1930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5" name="Google Shape;255;p13"/>
                <p:cNvSpPr/>
                <p:nvPr/>
              </p:nvSpPr>
              <p:spPr>
                <a:xfrm>
                  <a:off x="4818625" y="1264625"/>
                  <a:ext cx="56150" cy="16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" h="6504" extrusionOk="0">
                      <a:moveTo>
                        <a:pt x="1188" y="1"/>
                      </a:moveTo>
                      <a:cubicBezTo>
                        <a:pt x="718" y="1"/>
                        <a:pt x="384" y="369"/>
                        <a:pt x="316" y="863"/>
                      </a:cubicBezTo>
                      <a:cubicBezTo>
                        <a:pt x="242" y="2403"/>
                        <a:pt x="149" y="3962"/>
                        <a:pt x="1" y="5502"/>
                      </a:cubicBezTo>
                      <a:cubicBezTo>
                        <a:pt x="1" y="5966"/>
                        <a:pt x="390" y="6429"/>
                        <a:pt x="928" y="6504"/>
                      </a:cubicBezTo>
                      <a:cubicBezTo>
                        <a:pt x="1392" y="6504"/>
                        <a:pt x="1856" y="6114"/>
                        <a:pt x="1856" y="5576"/>
                      </a:cubicBezTo>
                      <a:cubicBezTo>
                        <a:pt x="2004" y="4036"/>
                        <a:pt x="2097" y="2477"/>
                        <a:pt x="2171" y="937"/>
                      </a:cubicBezTo>
                      <a:cubicBezTo>
                        <a:pt x="2246" y="474"/>
                        <a:pt x="1856" y="10"/>
                        <a:pt x="1318" y="10"/>
                      </a:cubicBezTo>
                      <a:cubicBezTo>
                        <a:pt x="1274" y="4"/>
                        <a:pt x="1230" y="1"/>
                        <a:pt x="11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6" name="Google Shape;256;p13"/>
                <p:cNvSpPr/>
                <p:nvPr/>
              </p:nvSpPr>
              <p:spPr>
                <a:xfrm>
                  <a:off x="4281500" y="1581425"/>
                  <a:ext cx="51975" cy="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" h="3657" extrusionOk="0">
                      <a:moveTo>
                        <a:pt x="1042" y="1"/>
                      </a:moveTo>
                      <a:cubicBezTo>
                        <a:pt x="1004" y="1"/>
                        <a:pt x="966" y="4"/>
                        <a:pt x="928" y="10"/>
                      </a:cubicBezTo>
                      <a:cubicBezTo>
                        <a:pt x="390" y="10"/>
                        <a:pt x="0" y="474"/>
                        <a:pt x="74" y="1030"/>
                      </a:cubicBezTo>
                      <a:cubicBezTo>
                        <a:pt x="74" y="1643"/>
                        <a:pt x="149" y="2255"/>
                        <a:pt x="223" y="2886"/>
                      </a:cubicBezTo>
                      <a:cubicBezTo>
                        <a:pt x="223" y="3310"/>
                        <a:pt x="610" y="3656"/>
                        <a:pt x="1087" y="3656"/>
                      </a:cubicBezTo>
                      <a:cubicBezTo>
                        <a:pt x="1132" y="3656"/>
                        <a:pt x="1178" y="3653"/>
                        <a:pt x="1225" y="3647"/>
                      </a:cubicBezTo>
                      <a:cubicBezTo>
                        <a:pt x="1689" y="3647"/>
                        <a:pt x="2078" y="3183"/>
                        <a:pt x="2078" y="2645"/>
                      </a:cubicBezTo>
                      <a:cubicBezTo>
                        <a:pt x="2004" y="2107"/>
                        <a:pt x="1930" y="1494"/>
                        <a:pt x="1930" y="864"/>
                      </a:cubicBezTo>
                      <a:cubicBezTo>
                        <a:pt x="1862" y="370"/>
                        <a:pt x="1465" y="1"/>
                        <a:pt x="10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7" name="Google Shape;257;p13"/>
                <p:cNvSpPr/>
                <p:nvPr/>
              </p:nvSpPr>
              <p:spPr>
                <a:xfrm>
                  <a:off x="4495800" y="1599300"/>
                  <a:ext cx="52425" cy="11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4721" extrusionOk="0">
                      <a:moveTo>
                        <a:pt x="928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lnTo>
                        <a:pt x="167" y="3859"/>
                      </a:lnTo>
                      <a:cubicBezTo>
                        <a:pt x="236" y="4290"/>
                        <a:pt x="577" y="4721"/>
                        <a:pt x="1056" y="4721"/>
                      </a:cubicBezTo>
                      <a:cubicBezTo>
                        <a:pt x="1093" y="4721"/>
                        <a:pt x="1130" y="4718"/>
                        <a:pt x="1169" y="4713"/>
                      </a:cubicBezTo>
                      <a:cubicBezTo>
                        <a:pt x="1707" y="4713"/>
                        <a:pt x="2097" y="4249"/>
                        <a:pt x="2022" y="3785"/>
                      </a:cubicBezTo>
                      <a:lnTo>
                        <a:pt x="1855" y="854"/>
                      </a:lnTo>
                      <a:cubicBezTo>
                        <a:pt x="1855" y="390"/>
                        <a:pt x="1392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8" name="Google Shape;258;p13"/>
                <p:cNvSpPr/>
                <p:nvPr/>
              </p:nvSpPr>
              <p:spPr>
                <a:xfrm>
                  <a:off x="4865025" y="1657275"/>
                  <a:ext cx="52425" cy="13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5502" extrusionOk="0">
                      <a:moveTo>
                        <a:pt x="854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cubicBezTo>
                        <a:pt x="74" y="2171"/>
                        <a:pt x="148" y="3396"/>
                        <a:pt x="241" y="4639"/>
                      </a:cubicBezTo>
                      <a:cubicBezTo>
                        <a:pt x="309" y="5133"/>
                        <a:pt x="643" y="5501"/>
                        <a:pt x="1113" y="5501"/>
                      </a:cubicBezTo>
                      <a:cubicBezTo>
                        <a:pt x="1156" y="5501"/>
                        <a:pt x="1199" y="5498"/>
                        <a:pt x="1243" y="5492"/>
                      </a:cubicBezTo>
                      <a:cubicBezTo>
                        <a:pt x="1707" y="5492"/>
                        <a:pt x="2097" y="5028"/>
                        <a:pt x="2097" y="4565"/>
                      </a:cubicBezTo>
                      <a:cubicBezTo>
                        <a:pt x="2004" y="3321"/>
                        <a:pt x="1930" y="2078"/>
                        <a:pt x="1855" y="854"/>
                      </a:cubicBezTo>
                      <a:cubicBezTo>
                        <a:pt x="1855" y="390"/>
                        <a:pt x="1392" y="0"/>
                        <a:pt x="8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9" name="Google Shape;259;p13"/>
                <p:cNvSpPr/>
                <p:nvPr/>
              </p:nvSpPr>
              <p:spPr>
                <a:xfrm>
                  <a:off x="4720300" y="1765350"/>
                  <a:ext cx="46400" cy="9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3637" extrusionOk="0">
                      <a:moveTo>
                        <a:pt x="928" y="0"/>
                      </a:moveTo>
                      <a:cubicBezTo>
                        <a:pt x="371" y="0"/>
                        <a:pt x="0" y="390"/>
                        <a:pt x="0" y="928"/>
                      </a:cubicBezTo>
                      <a:lnTo>
                        <a:pt x="0" y="2709"/>
                      </a:lnTo>
                      <a:cubicBezTo>
                        <a:pt x="0" y="3247"/>
                        <a:pt x="371" y="3637"/>
                        <a:pt x="928" y="3637"/>
                      </a:cubicBezTo>
                      <a:cubicBezTo>
                        <a:pt x="1466" y="3637"/>
                        <a:pt x="1856" y="3247"/>
                        <a:pt x="1856" y="2709"/>
                      </a:cubicBezTo>
                      <a:lnTo>
                        <a:pt x="1856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0" name="Google Shape;260;p13"/>
                <p:cNvSpPr/>
                <p:nvPr/>
              </p:nvSpPr>
              <p:spPr>
                <a:xfrm>
                  <a:off x="5083475" y="1703650"/>
                  <a:ext cx="48275" cy="13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5493" extrusionOk="0">
                      <a:moveTo>
                        <a:pt x="1003" y="1"/>
                      </a:moveTo>
                      <a:cubicBezTo>
                        <a:pt x="465" y="1"/>
                        <a:pt x="75" y="390"/>
                        <a:pt x="75" y="854"/>
                      </a:cubicBezTo>
                      <a:cubicBezTo>
                        <a:pt x="1" y="2079"/>
                        <a:pt x="1" y="3322"/>
                        <a:pt x="1" y="4565"/>
                      </a:cubicBezTo>
                      <a:cubicBezTo>
                        <a:pt x="1" y="5103"/>
                        <a:pt x="391" y="5493"/>
                        <a:pt x="854" y="5493"/>
                      </a:cubicBezTo>
                      <a:cubicBezTo>
                        <a:pt x="1393" y="5493"/>
                        <a:pt x="1856" y="5103"/>
                        <a:pt x="1856" y="4565"/>
                      </a:cubicBezTo>
                      <a:cubicBezTo>
                        <a:pt x="1856" y="3396"/>
                        <a:pt x="1856" y="2172"/>
                        <a:pt x="1931" y="928"/>
                      </a:cubicBezTo>
                      <a:cubicBezTo>
                        <a:pt x="1931" y="390"/>
                        <a:pt x="1541" y="1"/>
                        <a:pt x="10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61" name="Google Shape;261;p13"/>
              <p:cNvGrpSpPr/>
              <p:nvPr/>
            </p:nvGrpSpPr>
            <p:grpSpPr>
              <a:xfrm>
                <a:off x="8107700" y="1151675"/>
                <a:ext cx="635950" cy="929700"/>
                <a:chOff x="4281500" y="1208725"/>
                <a:chExt cx="635950" cy="929700"/>
              </a:xfrm>
            </p:grpSpPr>
            <p:sp>
              <p:nvSpPr>
                <p:cNvPr id="262" name="Google Shape;262;p13"/>
                <p:cNvSpPr/>
                <p:nvPr/>
              </p:nvSpPr>
              <p:spPr>
                <a:xfrm>
                  <a:off x="4467025" y="1355775"/>
                  <a:ext cx="48275" cy="1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4027" extrusionOk="0">
                      <a:moveTo>
                        <a:pt x="1077" y="0"/>
                      </a:moveTo>
                      <a:cubicBezTo>
                        <a:pt x="539" y="0"/>
                        <a:pt x="75" y="390"/>
                        <a:pt x="75" y="928"/>
                      </a:cubicBezTo>
                      <a:cubicBezTo>
                        <a:pt x="75" y="1614"/>
                        <a:pt x="1" y="2320"/>
                        <a:pt x="1" y="3006"/>
                      </a:cubicBezTo>
                      <a:cubicBezTo>
                        <a:pt x="1" y="3563"/>
                        <a:pt x="390" y="4026"/>
                        <a:pt x="854" y="4026"/>
                      </a:cubicBezTo>
                      <a:cubicBezTo>
                        <a:pt x="1392" y="4026"/>
                        <a:pt x="1856" y="3637"/>
                        <a:pt x="1856" y="3099"/>
                      </a:cubicBezTo>
                      <a:cubicBezTo>
                        <a:pt x="1856" y="2394"/>
                        <a:pt x="1930" y="1707"/>
                        <a:pt x="1930" y="1002"/>
                      </a:cubicBezTo>
                      <a:cubicBezTo>
                        <a:pt x="1930" y="464"/>
                        <a:pt x="1541" y="0"/>
                        <a:pt x="10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" name="Google Shape;263;p13"/>
                <p:cNvSpPr/>
                <p:nvPr/>
              </p:nvSpPr>
              <p:spPr>
                <a:xfrm>
                  <a:off x="4594600" y="1208725"/>
                  <a:ext cx="48250" cy="1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5104" extrusionOk="0">
                      <a:moveTo>
                        <a:pt x="1002" y="1"/>
                      </a:moveTo>
                      <a:cubicBezTo>
                        <a:pt x="538" y="1"/>
                        <a:pt x="74" y="390"/>
                        <a:pt x="74" y="928"/>
                      </a:cubicBezTo>
                      <a:lnTo>
                        <a:pt x="74" y="4175"/>
                      </a:lnTo>
                      <a:cubicBezTo>
                        <a:pt x="0" y="4713"/>
                        <a:pt x="464" y="5103"/>
                        <a:pt x="928" y="5103"/>
                      </a:cubicBezTo>
                      <a:cubicBezTo>
                        <a:pt x="1466" y="5103"/>
                        <a:pt x="1855" y="4713"/>
                        <a:pt x="1930" y="4175"/>
                      </a:cubicBezTo>
                      <a:lnTo>
                        <a:pt x="1930" y="928"/>
                      </a:lnTo>
                      <a:cubicBezTo>
                        <a:pt x="1930" y="390"/>
                        <a:pt x="1540" y="1"/>
                        <a:pt x="1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" name="Google Shape;264;p13"/>
                <p:cNvSpPr/>
                <p:nvPr/>
              </p:nvSpPr>
              <p:spPr>
                <a:xfrm>
                  <a:off x="4640975" y="1436950"/>
                  <a:ext cx="50125" cy="10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" h="4183" extrusionOk="0">
                      <a:moveTo>
                        <a:pt x="928" y="0"/>
                      </a:moveTo>
                      <a:cubicBezTo>
                        <a:pt x="464" y="74"/>
                        <a:pt x="0" y="464"/>
                        <a:pt x="75" y="1002"/>
                      </a:cubicBezTo>
                      <a:lnTo>
                        <a:pt x="149" y="3321"/>
                      </a:lnTo>
                      <a:cubicBezTo>
                        <a:pt x="149" y="3752"/>
                        <a:pt x="485" y="4183"/>
                        <a:pt x="964" y="4183"/>
                      </a:cubicBezTo>
                      <a:cubicBezTo>
                        <a:pt x="1000" y="4183"/>
                        <a:pt x="1038" y="4180"/>
                        <a:pt x="1077" y="4175"/>
                      </a:cubicBezTo>
                      <a:cubicBezTo>
                        <a:pt x="1615" y="4175"/>
                        <a:pt x="2004" y="3785"/>
                        <a:pt x="2004" y="3247"/>
                      </a:cubicBezTo>
                      <a:lnTo>
                        <a:pt x="1930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5" name="Google Shape;265;p13"/>
                <p:cNvSpPr/>
                <p:nvPr/>
              </p:nvSpPr>
              <p:spPr>
                <a:xfrm>
                  <a:off x="4816775" y="1407938"/>
                  <a:ext cx="56150" cy="16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" h="6504" extrusionOk="0">
                      <a:moveTo>
                        <a:pt x="1188" y="1"/>
                      </a:moveTo>
                      <a:cubicBezTo>
                        <a:pt x="718" y="1"/>
                        <a:pt x="384" y="369"/>
                        <a:pt x="316" y="863"/>
                      </a:cubicBezTo>
                      <a:cubicBezTo>
                        <a:pt x="242" y="2403"/>
                        <a:pt x="149" y="3962"/>
                        <a:pt x="1" y="5502"/>
                      </a:cubicBezTo>
                      <a:cubicBezTo>
                        <a:pt x="1" y="5966"/>
                        <a:pt x="390" y="6429"/>
                        <a:pt x="928" y="6504"/>
                      </a:cubicBezTo>
                      <a:cubicBezTo>
                        <a:pt x="1392" y="6504"/>
                        <a:pt x="1856" y="6114"/>
                        <a:pt x="1856" y="5576"/>
                      </a:cubicBezTo>
                      <a:cubicBezTo>
                        <a:pt x="2004" y="4036"/>
                        <a:pt x="2097" y="2477"/>
                        <a:pt x="2171" y="937"/>
                      </a:cubicBezTo>
                      <a:cubicBezTo>
                        <a:pt x="2246" y="474"/>
                        <a:pt x="1856" y="10"/>
                        <a:pt x="1318" y="10"/>
                      </a:cubicBezTo>
                      <a:cubicBezTo>
                        <a:pt x="1274" y="4"/>
                        <a:pt x="1230" y="1"/>
                        <a:pt x="11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6" name="Google Shape;266;p13"/>
                <p:cNvSpPr/>
                <p:nvPr/>
              </p:nvSpPr>
              <p:spPr>
                <a:xfrm>
                  <a:off x="4281500" y="1457750"/>
                  <a:ext cx="51975" cy="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" h="3657" extrusionOk="0">
                      <a:moveTo>
                        <a:pt x="1042" y="1"/>
                      </a:moveTo>
                      <a:cubicBezTo>
                        <a:pt x="1004" y="1"/>
                        <a:pt x="966" y="4"/>
                        <a:pt x="928" y="10"/>
                      </a:cubicBezTo>
                      <a:cubicBezTo>
                        <a:pt x="390" y="10"/>
                        <a:pt x="0" y="474"/>
                        <a:pt x="74" y="1030"/>
                      </a:cubicBezTo>
                      <a:cubicBezTo>
                        <a:pt x="74" y="1643"/>
                        <a:pt x="149" y="2255"/>
                        <a:pt x="223" y="2886"/>
                      </a:cubicBezTo>
                      <a:cubicBezTo>
                        <a:pt x="223" y="3310"/>
                        <a:pt x="610" y="3656"/>
                        <a:pt x="1087" y="3656"/>
                      </a:cubicBezTo>
                      <a:cubicBezTo>
                        <a:pt x="1132" y="3656"/>
                        <a:pt x="1178" y="3653"/>
                        <a:pt x="1225" y="3647"/>
                      </a:cubicBezTo>
                      <a:cubicBezTo>
                        <a:pt x="1689" y="3647"/>
                        <a:pt x="2078" y="3183"/>
                        <a:pt x="2078" y="2645"/>
                      </a:cubicBezTo>
                      <a:cubicBezTo>
                        <a:pt x="2004" y="2107"/>
                        <a:pt x="1930" y="1494"/>
                        <a:pt x="1930" y="864"/>
                      </a:cubicBezTo>
                      <a:cubicBezTo>
                        <a:pt x="1862" y="370"/>
                        <a:pt x="1465" y="1"/>
                        <a:pt x="10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7" name="Google Shape;267;p13"/>
                <p:cNvSpPr/>
                <p:nvPr/>
              </p:nvSpPr>
              <p:spPr>
                <a:xfrm>
                  <a:off x="4495800" y="1599300"/>
                  <a:ext cx="52425" cy="11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4721" extrusionOk="0">
                      <a:moveTo>
                        <a:pt x="928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lnTo>
                        <a:pt x="167" y="3859"/>
                      </a:lnTo>
                      <a:cubicBezTo>
                        <a:pt x="236" y="4290"/>
                        <a:pt x="577" y="4721"/>
                        <a:pt x="1056" y="4721"/>
                      </a:cubicBezTo>
                      <a:cubicBezTo>
                        <a:pt x="1093" y="4721"/>
                        <a:pt x="1130" y="4718"/>
                        <a:pt x="1169" y="4713"/>
                      </a:cubicBezTo>
                      <a:cubicBezTo>
                        <a:pt x="1707" y="4713"/>
                        <a:pt x="2097" y="4249"/>
                        <a:pt x="2022" y="3785"/>
                      </a:cubicBezTo>
                      <a:lnTo>
                        <a:pt x="1855" y="854"/>
                      </a:lnTo>
                      <a:cubicBezTo>
                        <a:pt x="1855" y="390"/>
                        <a:pt x="1392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8" name="Google Shape;268;p13"/>
                <p:cNvSpPr/>
                <p:nvPr/>
              </p:nvSpPr>
              <p:spPr>
                <a:xfrm>
                  <a:off x="4865025" y="1657275"/>
                  <a:ext cx="52425" cy="13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5502" extrusionOk="0">
                      <a:moveTo>
                        <a:pt x="854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cubicBezTo>
                        <a:pt x="74" y="2171"/>
                        <a:pt x="148" y="3396"/>
                        <a:pt x="241" y="4639"/>
                      </a:cubicBezTo>
                      <a:cubicBezTo>
                        <a:pt x="309" y="5133"/>
                        <a:pt x="643" y="5501"/>
                        <a:pt x="1113" y="5501"/>
                      </a:cubicBezTo>
                      <a:cubicBezTo>
                        <a:pt x="1156" y="5501"/>
                        <a:pt x="1199" y="5498"/>
                        <a:pt x="1243" y="5492"/>
                      </a:cubicBezTo>
                      <a:cubicBezTo>
                        <a:pt x="1707" y="5492"/>
                        <a:pt x="2097" y="5028"/>
                        <a:pt x="2097" y="4565"/>
                      </a:cubicBezTo>
                      <a:cubicBezTo>
                        <a:pt x="2004" y="3321"/>
                        <a:pt x="1930" y="2078"/>
                        <a:pt x="1855" y="854"/>
                      </a:cubicBezTo>
                      <a:cubicBezTo>
                        <a:pt x="1855" y="390"/>
                        <a:pt x="1392" y="0"/>
                        <a:pt x="8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9" name="Google Shape;269;p13"/>
                <p:cNvSpPr/>
                <p:nvPr/>
              </p:nvSpPr>
              <p:spPr>
                <a:xfrm>
                  <a:off x="4720300" y="1765350"/>
                  <a:ext cx="46400" cy="9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3637" extrusionOk="0">
                      <a:moveTo>
                        <a:pt x="928" y="0"/>
                      </a:moveTo>
                      <a:cubicBezTo>
                        <a:pt x="371" y="0"/>
                        <a:pt x="0" y="390"/>
                        <a:pt x="0" y="928"/>
                      </a:cubicBezTo>
                      <a:lnTo>
                        <a:pt x="0" y="2709"/>
                      </a:lnTo>
                      <a:cubicBezTo>
                        <a:pt x="0" y="3247"/>
                        <a:pt x="371" y="3637"/>
                        <a:pt x="928" y="3637"/>
                      </a:cubicBezTo>
                      <a:cubicBezTo>
                        <a:pt x="1466" y="3637"/>
                        <a:pt x="1856" y="3247"/>
                        <a:pt x="1856" y="2709"/>
                      </a:cubicBezTo>
                      <a:lnTo>
                        <a:pt x="1856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70" name="Google Shape;270;p13"/>
                <p:cNvSpPr/>
                <p:nvPr/>
              </p:nvSpPr>
              <p:spPr>
                <a:xfrm>
                  <a:off x="4719363" y="2001100"/>
                  <a:ext cx="48275" cy="13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5493" extrusionOk="0">
                      <a:moveTo>
                        <a:pt x="1003" y="1"/>
                      </a:moveTo>
                      <a:cubicBezTo>
                        <a:pt x="465" y="1"/>
                        <a:pt x="75" y="390"/>
                        <a:pt x="75" y="854"/>
                      </a:cubicBezTo>
                      <a:cubicBezTo>
                        <a:pt x="1" y="2079"/>
                        <a:pt x="1" y="3322"/>
                        <a:pt x="1" y="4565"/>
                      </a:cubicBezTo>
                      <a:cubicBezTo>
                        <a:pt x="1" y="5103"/>
                        <a:pt x="391" y="5493"/>
                        <a:pt x="854" y="5493"/>
                      </a:cubicBezTo>
                      <a:cubicBezTo>
                        <a:pt x="1393" y="5493"/>
                        <a:pt x="1856" y="5103"/>
                        <a:pt x="1856" y="4565"/>
                      </a:cubicBezTo>
                      <a:cubicBezTo>
                        <a:pt x="1856" y="3396"/>
                        <a:pt x="1856" y="2172"/>
                        <a:pt x="1931" y="928"/>
                      </a:cubicBezTo>
                      <a:cubicBezTo>
                        <a:pt x="1931" y="390"/>
                        <a:pt x="1541" y="1"/>
                        <a:pt x="10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271" name="Google Shape;271;p1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1"/>
          </p:nvPr>
        </p:nvSpPr>
        <p:spPr>
          <a:xfrm>
            <a:off x="959984" y="3057051"/>
            <a:ext cx="2858800" cy="6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736723"/>
            <a:ext cx="2858800" cy="7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subTitle" idx="3"/>
          </p:nvPr>
        </p:nvSpPr>
        <p:spPr>
          <a:xfrm>
            <a:off x="4270264" y="3057063"/>
            <a:ext cx="2858800" cy="6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title" idx="4" hasCustomPrompt="1"/>
          </p:nvPr>
        </p:nvSpPr>
        <p:spPr>
          <a:xfrm>
            <a:off x="4270233" y="1736633"/>
            <a:ext cx="2858800" cy="7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6" name="Google Shape;276;p13"/>
          <p:cNvSpPr txBox="1">
            <a:spLocks noGrp="1"/>
          </p:cNvSpPr>
          <p:nvPr>
            <p:ph type="subTitle" idx="5"/>
          </p:nvPr>
        </p:nvSpPr>
        <p:spPr>
          <a:xfrm>
            <a:off x="959984" y="5170529"/>
            <a:ext cx="2858800" cy="6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6" hasCustomPrompt="1"/>
          </p:nvPr>
        </p:nvSpPr>
        <p:spPr>
          <a:xfrm>
            <a:off x="960000" y="3850172"/>
            <a:ext cx="2858800" cy="7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7"/>
          </p:nvPr>
        </p:nvSpPr>
        <p:spPr>
          <a:xfrm>
            <a:off x="4270233" y="5170532"/>
            <a:ext cx="2858800" cy="6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title" idx="8" hasCustomPrompt="1"/>
          </p:nvPr>
        </p:nvSpPr>
        <p:spPr>
          <a:xfrm>
            <a:off x="4270247" y="3850183"/>
            <a:ext cx="2858800" cy="7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0" name="Google Shape;280;p13"/>
          <p:cNvSpPr txBox="1">
            <a:spLocks noGrp="1"/>
          </p:cNvSpPr>
          <p:nvPr>
            <p:ph type="subTitle" idx="9"/>
          </p:nvPr>
        </p:nvSpPr>
        <p:spPr>
          <a:xfrm>
            <a:off x="960000" y="2524300"/>
            <a:ext cx="2858800" cy="5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1" name="Google Shape;281;p13"/>
          <p:cNvSpPr txBox="1">
            <a:spLocks noGrp="1"/>
          </p:cNvSpPr>
          <p:nvPr>
            <p:ph type="subTitle" idx="13"/>
          </p:nvPr>
        </p:nvSpPr>
        <p:spPr>
          <a:xfrm>
            <a:off x="4270203" y="2524300"/>
            <a:ext cx="2858800" cy="5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2" name="Google Shape;282;p13"/>
          <p:cNvSpPr txBox="1">
            <a:spLocks noGrp="1"/>
          </p:cNvSpPr>
          <p:nvPr>
            <p:ph type="subTitle" idx="14"/>
          </p:nvPr>
        </p:nvSpPr>
        <p:spPr>
          <a:xfrm>
            <a:off x="960167" y="4637767"/>
            <a:ext cx="2858800" cy="5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3" name="Google Shape;283;p13"/>
          <p:cNvSpPr txBox="1">
            <a:spLocks noGrp="1"/>
          </p:cNvSpPr>
          <p:nvPr>
            <p:ph type="subTitle" idx="15"/>
          </p:nvPr>
        </p:nvSpPr>
        <p:spPr>
          <a:xfrm>
            <a:off x="4270369" y="4637767"/>
            <a:ext cx="2858800" cy="5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4" name="Google Shape;284;p13"/>
          <p:cNvSpPr>
            <a:spLocks noGrp="1"/>
          </p:cNvSpPr>
          <p:nvPr>
            <p:ph type="pic" idx="16"/>
          </p:nvPr>
        </p:nvSpPr>
        <p:spPr>
          <a:xfrm>
            <a:off x="7774100" y="2176367"/>
            <a:ext cx="3594800" cy="3594800"/>
          </a:xfrm>
          <a:prstGeom prst="ellipse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33197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960000" y="4711984"/>
            <a:ext cx="54432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7" name="Google Shape;287;p14"/>
          <p:cNvSpPr txBox="1">
            <a:spLocks noGrp="1"/>
          </p:cNvSpPr>
          <p:nvPr>
            <p:ph type="subTitle" idx="1"/>
          </p:nvPr>
        </p:nvSpPr>
        <p:spPr>
          <a:xfrm>
            <a:off x="960000" y="1417084"/>
            <a:ext cx="5443200" cy="32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8" name="Google Shape;288;p14"/>
          <p:cNvSpPr>
            <a:spLocks noGrp="1"/>
          </p:cNvSpPr>
          <p:nvPr>
            <p:ph type="pic" idx="2"/>
          </p:nvPr>
        </p:nvSpPr>
        <p:spPr>
          <a:xfrm>
            <a:off x="6846633" y="1387200"/>
            <a:ext cx="4083600" cy="40836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289" name="Google Shape;289;p14"/>
          <p:cNvGrpSpPr/>
          <p:nvPr/>
        </p:nvGrpSpPr>
        <p:grpSpPr>
          <a:xfrm>
            <a:off x="-2583041" y="-1099475"/>
            <a:ext cx="14537108" cy="7669008"/>
            <a:chOff x="-1937281" y="-824606"/>
            <a:chExt cx="10902831" cy="5751756"/>
          </a:xfrm>
        </p:grpSpPr>
        <p:sp>
          <p:nvSpPr>
            <p:cNvPr id="290" name="Google Shape;290;p14"/>
            <p:cNvSpPr/>
            <p:nvPr/>
          </p:nvSpPr>
          <p:spPr>
            <a:xfrm rot="2700000">
              <a:off x="-1048235" y="-728227"/>
              <a:ext cx="1586360" cy="3171695"/>
            </a:xfrm>
            <a:custGeom>
              <a:avLst/>
              <a:gdLst/>
              <a:ahLst/>
              <a:cxnLst/>
              <a:rect l="l" t="t" r="r" b="b"/>
              <a:pathLst>
                <a:path w="63455" h="126869" extrusionOk="0">
                  <a:moveTo>
                    <a:pt x="25734" y="1"/>
                  </a:moveTo>
                  <a:lnTo>
                    <a:pt x="25734" y="1"/>
                  </a:lnTo>
                  <a:cubicBezTo>
                    <a:pt x="23415" y="5790"/>
                    <a:pt x="21096" y="11987"/>
                    <a:pt x="22024" y="18165"/>
                  </a:cubicBezTo>
                  <a:cubicBezTo>
                    <a:pt x="22562" y="21950"/>
                    <a:pt x="24343" y="25587"/>
                    <a:pt x="25271" y="29372"/>
                  </a:cubicBezTo>
                  <a:cubicBezTo>
                    <a:pt x="25345" y="31858"/>
                    <a:pt x="25512" y="34325"/>
                    <a:pt x="25734" y="36793"/>
                  </a:cubicBezTo>
                  <a:cubicBezTo>
                    <a:pt x="24807" y="34474"/>
                    <a:pt x="23267" y="32322"/>
                    <a:pt x="21486" y="30763"/>
                  </a:cubicBezTo>
                  <a:cubicBezTo>
                    <a:pt x="19092" y="28834"/>
                    <a:pt x="16142" y="27683"/>
                    <a:pt x="13062" y="27516"/>
                  </a:cubicBezTo>
                  <a:cubicBezTo>
                    <a:pt x="12769" y="27501"/>
                    <a:pt x="12475" y="27495"/>
                    <a:pt x="12181" y="27495"/>
                  </a:cubicBezTo>
                  <a:cubicBezTo>
                    <a:pt x="11003" y="27495"/>
                    <a:pt x="9819" y="27590"/>
                    <a:pt x="8646" y="27590"/>
                  </a:cubicBezTo>
                  <a:cubicBezTo>
                    <a:pt x="7181" y="27590"/>
                    <a:pt x="5641" y="27368"/>
                    <a:pt x="4397" y="26663"/>
                  </a:cubicBezTo>
                  <a:lnTo>
                    <a:pt x="4397" y="26663"/>
                  </a:lnTo>
                  <a:cubicBezTo>
                    <a:pt x="4082" y="28221"/>
                    <a:pt x="4861" y="29835"/>
                    <a:pt x="6104" y="30837"/>
                  </a:cubicBezTo>
                  <a:cubicBezTo>
                    <a:pt x="7329" y="31858"/>
                    <a:pt x="8887" y="32396"/>
                    <a:pt x="10502" y="32619"/>
                  </a:cubicBezTo>
                  <a:cubicBezTo>
                    <a:pt x="12060" y="32934"/>
                    <a:pt x="13600" y="33008"/>
                    <a:pt x="15214" y="33324"/>
                  </a:cubicBezTo>
                  <a:cubicBezTo>
                    <a:pt x="19389" y="34084"/>
                    <a:pt x="23564" y="36645"/>
                    <a:pt x="25976" y="40281"/>
                  </a:cubicBezTo>
                  <a:cubicBezTo>
                    <a:pt x="26273" y="43139"/>
                    <a:pt x="26588" y="45996"/>
                    <a:pt x="26978" y="48779"/>
                  </a:cubicBezTo>
                  <a:cubicBezTo>
                    <a:pt x="25883" y="46608"/>
                    <a:pt x="24028" y="44530"/>
                    <a:pt x="21949" y="43361"/>
                  </a:cubicBezTo>
                  <a:cubicBezTo>
                    <a:pt x="19853" y="42211"/>
                    <a:pt x="17459" y="41747"/>
                    <a:pt x="15140" y="41357"/>
                  </a:cubicBezTo>
                  <a:cubicBezTo>
                    <a:pt x="12747" y="40968"/>
                    <a:pt x="10353" y="40578"/>
                    <a:pt x="8182" y="39576"/>
                  </a:cubicBezTo>
                  <a:cubicBezTo>
                    <a:pt x="6030" y="38574"/>
                    <a:pt x="4008" y="36867"/>
                    <a:pt x="3321" y="34641"/>
                  </a:cubicBezTo>
                  <a:lnTo>
                    <a:pt x="3321" y="34641"/>
                  </a:lnTo>
                  <a:cubicBezTo>
                    <a:pt x="3154" y="39038"/>
                    <a:pt x="5863" y="43454"/>
                    <a:pt x="9815" y="45458"/>
                  </a:cubicBezTo>
                  <a:cubicBezTo>
                    <a:pt x="11819" y="46460"/>
                    <a:pt x="14138" y="46849"/>
                    <a:pt x="16383" y="47239"/>
                  </a:cubicBezTo>
                  <a:cubicBezTo>
                    <a:pt x="18703" y="47536"/>
                    <a:pt x="20948" y="47851"/>
                    <a:pt x="23100" y="48705"/>
                  </a:cubicBezTo>
                  <a:cubicBezTo>
                    <a:pt x="24807" y="49391"/>
                    <a:pt x="26440" y="50560"/>
                    <a:pt x="27441" y="52026"/>
                  </a:cubicBezTo>
                  <a:cubicBezTo>
                    <a:pt x="27905" y="54586"/>
                    <a:pt x="28295" y="57054"/>
                    <a:pt x="28833" y="59596"/>
                  </a:cubicBezTo>
                  <a:cubicBezTo>
                    <a:pt x="27052" y="56590"/>
                    <a:pt x="23953" y="54197"/>
                    <a:pt x="20632" y="53492"/>
                  </a:cubicBezTo>
                  <a:cubicBezTo>
                    <a:pt x="17701" y="52879"/>
                    <a:pt x="14676" y="53343"/>
                    <a:pt x="11745" y="52954"/>
                  </a:cubicBezTo>
                  <a:cubicBezTo>
                    <a:pt x="6791" y="52341"/>
                    <a:pt x="2319" y="49169"/>
                    <a:pt x="0" y="44846"/>
                  </a:cubicBezTo>
                  <a:lnTo>
                    <a:pt x="0" y="44846"/>
                  </a:lnTo>
                  <a:cubicBezTo>
                    <a:pt x="612" y="47072"/>
                    <a:pt x="1225" y="49391"/>
                    <a:pt x="2319" y="51488"/>
                  </a:cubicBezTo>
                  <a:cubicBezTo>
                    <a:pt x="3395" y="53566"/>
                    <a:pt x="5102" y="55421"/>
                    <a:pt x="7255" y="56349"/>
                  </a:cubicBezTo>
                  <a:cubicBezTo>
                    <a:pt x="8528" y="56865"/>
                    <a:pt x="9855" y="57033"/>
                    <a:pt x="11211" y="57033"/>
                  </a:cubicBezTo>
                  <a:cubicBezTo>
                    <a:pt x="13717" y="57033"/>
                    <a:pt x="16323" y="56461"/>
                    <a:pt x="18873" y="56461"/>
                  </a:cubicBezTo>
                  <a:cubicBezTo>
                    <a:pt x="19307" y="56461"/>
                    <a:pt x="19739" y="56477"/>
                    <a:pt x="20168" y="56516"/>
                  </a:cubicBezTo>
                  <a:cubicBezTo>
                    <a:pt x="23805" y="56813"/>
                    <a:pt x="27200" y="58984"/>
                    <a:pt x="29297" y="62008"/>
                  </a:cubicBezTo>
                  <a:cubicBezTo>
                    <a:pt x="29983" y="65162"/>
                    <a:pt x="30763" y="68261"/>
                    <a:pt x="31616" y="71359"/>
                  </a:cubicBezTo>
                  <a:cubicBezTo>
                    <a:pt x="29686" y="68112"/>
                    <a:pt x="26347" y="65626"/>
                    <a:pt x="22562" y="64865"/>
                  </a:cubicBezTo>
                  <a:cubicBezTo>
                    <a:pt x="19853" y="64327"/>
                    <a:pt x="16996" y="64624"/>
                    <a:pt x="14138" y="64327"/>
                  </a:cubicBezTo>
                  <a:cubicBezTo>
                    <a:pt x="9277" y="63863"/>
                    <a:pt x="4639" y="61544"/>
                    <a:pt x="1299" y="57907"/>
                  </a:cubicBezTo>
                  <a:lnTo>
                    <a:pt x="1299" y="57907"/>
                  </a:lnTo>
                  <a:cubicBezTo>
                    <a:pt x="1689" y="61229"/>
                    <a:pt x="2857" y="64550"/>
                    <a:pt x="5399" y="66721"/>
                  </a:cubicBezTo>
                  <a:cubicBezTo>
                    <a:pt x="7960" y="68873"/>
                    <a:pt x="11596" y="69429"/>
                    <a:pt x="14918" y="69429"/>
                  </a:cubicBezTo>
                  <a:cubicBezTo>
                    <a:pt x="17066" y="69429"/>
                    <a:pt x="19215" y="69244"/>
                    <a:pt x="21350" y="69244"/>
                  </a:cubicBezTo>
                  <a:cubicBezTo>
                    <a:pt x="22589" y="69244"/>
                    <a:pt x="23822" y="69306"/>
                    <a:pt x="25048" y="69504"/>
                  </a:cubicBezTo>
                  <a:cubicBezTo>
                    <a:pt x="27738" y="69968"/>
                    <a:pt x="30614" y="71433"/>
                    <a:pt x="32228" y="73678"/>
                  </a:cubicBezTo>
                  <a:cubicBezTo>
                    <a:pt x="32618" y="75070"/>
                    <a:pt x="33008" y="76461"/>
                    <a:pt x="33472" y="77853"/>
                  </a:cubicBezTo>
                  <a:cubicBezTo>
                    <a:pt x="34232" y="80562"/>
                    <a:pt x="35160" y="83178"/>
                    <a:pt x="36088" y="85813"/>
                  </a:cubicBezTo>
                  <a:cubicBezTo>
                    <a:pt x="33694" y="82250"/>
                    <a:pt x="29983" y="79541"/>
                    <a:pt x="25883" y="78243"/>
                  </a:cubicBezTo>
                  <a:cubicBezTo>
                    <a:pt x="22488" y="77148"/>
                    <a:pt x="18851" y="77074"/>
                    <a:pt x="15307" y="76294"/>
                  </a:cubicBezTo>
                  <a:cubicBezTo>
                    <a:pt x="11819" y="75608"/>
                    <a:pt x="8182" y="74068"/>
                    <a:pt x="6327" y="71044"/>
                  </a:cubicBezTo>
                  <a:lnTo>
                    <a:pt x="6327" y="71044"/>
                  </a:lnTo>
                  <a:cubicBezTo>
                    <a:pt x="6494" y="73752"/>
                    <a:pt x="7570" y="76461"/>
                    <a:pt x="9426" y="78465"/>
                  </a:cubicBezTo>
                  <a:cubicBezTo>
                    <a:pt x="11281" y="80469"/>
                    <a:pt x="13823" y="81861"/>
                    <a:pt x="16532" y="82250"/>
                  </a:cubicBezTo>
                  <a:cubicBezTo>
                    <a:pt x="17461" y="82392"/>
                    <a:pt x="18397" y="82430"/>
                    <a:pt x="19339" y="82430"/>
                  </a:cubicBezTo>
                  <a:cubicBezTo>
                    <a:pt x="20484" y="82430"/>
                    <a:pt x="21637" y="82373"/>
                    <a:pt x="22795" y="82373"/>
                  </a:cubicBezTo>
                  <a:cubicBezTo>
                    <a:pt x="23310" y="82373"/>
                    <a:pt x="23826" y="82384"/>
                    <a:pt x="24343" y="82417"/>
                  </a:cubicBezTo>
                  <a:cubicBezTo>
                    <a:pt x="29297" y="82640"/>
                    <a:pt x="34325" y="85200"/>
                    <a:pt x="37257" y="89134"/>
                  </a:cubicBezTo>
                  <a:cubicBezTo>
                    <a:pt x="38184" y="91453"/>
                    <a:pt x="39038" y="93698"/>
                    <a:pt x="40040" y="96017"/>
                  </a:cubicBezTo>
                  <a:cubicBezTo>
                    <a:pt x="37795" y="93160"/>
                    <a:pt x="34325" y="90915"/>
                    <a:pt x="30911" y="90451"/>
                  </a:cubicBezTo>
                  <a:cubicBezTo>
                    <a:pt x="30040" y="90326"/>
                    <a:pt x="29154" y="90289"/>
                    <a:pt x="28259" y="90289"/>
                  </a:cubicBezTo>
                  <a:cubicBezTo>
                    <a:pt x="26965" y="90289"/>
                    <a:pt x="25654" y="90366"/>
                    <a:pt x="24349" y="90366"/>
                  </a:cubicBezTo>
                  <a:cubicBezTo>
                    <a:pt x="23751" y="90366"/>
                    <a:pt x="23155" y="90350"/>
                    <a:pt x="22562" y="90303"/>
                  </a:cubicBezTo>
                  <a:cubicBezTo>
                    <a:pt x="17849" y="89839"/>
                    <a:pt x="13359" y="86963"/>
                    <a:pt x="10891" y="82955"/>
                  </a:cubicBezTo>
                  <a:lnTo>
                    <a:pt x="10891" y="82955"/>
                  </a:lnTo>
                  <a:cubicBezTo>
                    <a:pt x="11429" y="88058"/>
                    <a:pt x="15307" y="92696"/>
                    <a:pt x="20243" y="94162"/>
                  </a:cubicBezTo>
                  <a:cubicBezTo>
                    <a:pt x="24417" y="95312"/>
                    <a:pt x="28833" y="94477"/>
                    <a:pt x="33008" y="95312"/>
                  </a:cubicBezTo>
                  <a:cubicBezTo>
                    <a:pt x="36088" y="95943"/>
                    <a:pt x="39335" y="97483"/>
                    <a:pt x="41654" y="99728"/>
                  </a:cubicBezTo>
                  <a:cubicBezTo>
                    <a:pt x="45828" y="109153"/>
                    <a:pt x="50857" y="118133"/>
                    <a:pt x="56497" y="126705"/>
                  </a:cubicBezTo>
                  <a:cubicBezTo>
                    <a:pt x="56601" y="126798"/>
                    <a:pt x="56727" y="126869"/>
                    <a:pt x="56865" y="126869"/>
                  </a:cubicBezTo>
                  <a:cubicBezTo>
                    <a:pt x="56948" y="126869"/>
                    <a:pt x="57037" y="126843"/>
                    <a:pt x="57128" y="126780"/>
                  </a:cubicBezTo>
                  <a:cubicBezTo>
                    <a:pt x="57350" y="126705"/>
                    <a:pt x="57350" y="126390"/>
                    <a:pt x="57276" y="126241"/>
                  </a:cubicBezTo>
                  <a:cubicBezTo>
                    <a:pt x="51951" y="118208"/>
                    <a:pt x="47220" y="109784"/>
                    <a:pt x="43212" y="101045"/>
                  </a:cubicBezTo>
                  <a:cubicBezTo>
                    <a:pt x="43750" y="98485"/>
                    <a:pt x="45290" y="96407"/>
                    <a:pt x="47220" y="94551"/>
                  </a:cubicBezTo>
                  <a:cubicBezTo>
                    <a:pt x="49317" y="92455"/>
                    <a:pt x="51859" y="90841"/>
                    <a:pt x="54271" y="89208"/>
                  </a:cubicBezTo>
                  <a:cubicBezTo>
                    <a:pt x="56738" y="87519"/>
                    <a:pt x="59132" y="85664"/>
                    <a:pt x="60839" y="83252"/>
                  </a:cubicBezTo>
                  <a:cubicBezTo>
                    <a:pt x="62527" y="80859"/>
                    <a:pt x="63455" y="77779"/>
                    <a:pt x="62694" y="74903"/>
                  </a:cubicBezTo>
                  <a:lnTo>
                    <a:pt x="62694" y="74903"/>
                  </a:lnTo>
                  <a:cubicBezTo>
                    <a:pt x="61841" y="77612"/>
                    <a:pt x="59837" y="79857"/>
                    <a:pt x="57592" y="81564"/>
                  </a:cubicBezTo>
                  <a:cubicBezTo>
                    <a:pt x="55272" y="83252"/>
                    <a:pt x="52712" y="84495"/>
                    <a:pt x="50244" y="85961"/>
                  </a:cubicBezTo>
                  <a:cubicBezTo>
                    <a:pt x="47851" y="87352"/>
                    <a:pt x="45457" y="89059"/>
                    <a:pt x="43825" y="91379"/>
                  </a:cubicBezTo>
                  <a:cubicBezTo>
                    <a:pt x="42507" y="93160"/>
                    <a:pt x="41747" y="95628"/>
                    <a:pt x="41821" y="97947"/>
                  </a:cubicBezTo>
                  <a:cubicBezTo>
                    <a:pt x="41116" y="96240"/>
                    <a:pt x="40429" y="94551"/>
                    <a:pt x="39724" y="92844"/>
                  </a:cubicBezTo>
                  <a:cubicBezTo>
                    <a:pt x="40188" y="89913"/>
                    <a:pt x="42043" y="87742"/>
                    <a:pt x="44066" y="85497"/>
                  </a:cubicBezTo>
                  <a:cubicBezTo>
                    <a:pt x="46385" y="83029"/>
                    <a:pt x="49168" y="81100"/>
                    <a:pt x="51784" y="78929"/>
                  </a:cubicBezTo>
                  <a:cubicBezTo>
                    <a:pt x="54419" y="76851"/>
                    <a:pt x="56887" y="74439"/>
                    <a:pt x="58445" y="71433"/>
                  </a:cubicBezTo>
                  <a:cubicBezTo>
                    <a:pt x="59985" y="68502"/>
                    <a:pt x="60449" y="64698"/>
                    <a:pt x="58909" y="61767"/>
                  </a:cubicBezTo>
                  <a:lnTo>
                    <a:pt x="58909" y="61767"/>
                  </a:lnTo>
                  <a:cubicBezTo>
                    <a:pt x="58278" y="65477"/>
                    <a:pt x="56349" y="69040"/>
                    <a:pt x="53417" y="71507"/>
                  </a:cubicBezTo>
                  <a:cubicBezTo>
                    <a:pt x="51098" y="73511"/>
                    <a:pt x="48315" y="74903"/>
                    <a:pt x="45828" y="76758"/>
                  </a:cubicBezTo>
                  <a:cubicBezTo>
                    <a:pt x="42043" y="79783"/>
                    <a:pt x="39502" y="85033"/>
                    <a:pt x="38574" y="89913"/>
                  </a:cubicBezTo>
                  <a:cubicBezTo>
                    <a:pt x="37405" y="86963"/>
                    <a:pt x="36403" y="84031"/>
                    <a:pt x="35401" y="81100"/>
                  </a:cubicBezTo>
                  <a:cubicBezTo>
                    <a:pt x="35475" y="78781"/>
                    <a:pt x="36329" y="76387"/>
                    <a:pt x="37869" y="74754"/>
                  </a:cubicBezTo>
                  <a:cubicBezTo>
                    <a:pt x="39965" y="72584"/>
                    <a:pt x="42749" y="71285"/>
                    <a:pt x="45365" y="69893"/>
                  </a:cubicBezTo>
                  <a:cubicBezTo>
                    <a:pt x="48074" y="68576"/>
                    <a:pt x="50782" y="67184"/>
                    <a:pt x="52879" y="65014"/>
                  </a:cubicBezTo>
                  <a:cubicBezTo>
                    <a:pt x="54883" y="62843"/>
                    <a:pt x="56126" y="59689"/>
                    <a:pt x="55272" y="56813"/>
                  </a:cubicBezTo>
                  <a:lnTo>
                    <a:pt x="55272" y="56813"/>
                  </a:lnTo>
                  <a:cubicBezTo>
                    <a:pt x="54567" y="59911"/>
                    <a:pt x="51784" y="62082"/>
                    <a:pt x="48927" y="63548"/>
                  </a:cubicBezTo>
                  <a:cubicBezTo>
                    <a:pt x="46144" y="65014"/>
                    <a:pt x="42971" y="66016"/>
                    <a:pt x="40429" y="67945"/>
                  </a:cubicBezTo>
                  <a:cubicBezTo>
                    <a:pt x="37108" y="70431"/>
                    <a:pt x="35011" y="74903"/>
                    <a:pt x="34789" y="79170"/>
                  </a:cubicBezTo>
                  <a:cubicBezTo>
                    <a:pt x="33694" y="75756"/>
                    <a:pt x="32766" y="72361"/>
                    <a:pt x="31839" y="68873"/>
                  </a:cubicBezTo>
                  <a:cubicBezTo>
                    <a:pt x="32618" y="66331"/>
                    <a:pt x="34158" y="64160"/>
                    <a:pt x="36329" y="62694"/>
                  </a:cubicBezTo>
                  <a:cubicBezTo>
                    <a:pt x="38797" y="60913"/>
                    <a:pt x="41580" y="59837"/>
                    <a:pt x="44288" y="58520"/>
                  </a:cubicBezTo>
                  <a:cubicBezTo>
                    <a:pt x="46997" y="57202"/>
                    <a:pt x="49706" y="55737"/>
                    <a:pt x="51710" y="53492"/>
                  </a:cubicBezTo>
                  <a:cubicBezTo>
                    <a:pt x="53714" y="51247"/>
                    <a:pt x="54883" y="48092"/>
                    <a:pt x="54104" y="45217"/>
                  </a:cubicBezTo>
                  <a:lnTo>
                    <a:pt x="54104" y="45217"/>
                  </a:lnTo>
                  <a:cubicBezTo>
                    <a:pt x="53250" y="47851"/>
                    <a:pt x="51172" y="50022"/>
                    <a:pt x="48853" y="51488"/>
                  </a:cubicBezTo>
                  <a:cubicBezTo>
                    <a:pt x="46534" y="52954"/>
                    <a:pt x="43899" y="53881"/>
                    <a:pt x="41283" y="54957"/>
                  </a:cubicBezTo>
                  <a:cubicBezTo>
                    <a:pt x="38722" y="56052"/>
                    <a:pt x="36180" y="57202"/>
                    <a:pt x="34158" y="59132"/>
                  </a:cubicBezTo>
                  <a:cubicBezTo>
                    <a:pt x="32544" y="60616"/>
                    <a:pt x="31301" y="63084"/>
                    <a:pt x="30985" y="65403"/>
                  </a:cubicBezTo>
                  <a:cubicBezTo>
                    <a:pt x="30521" y="63232"/>
                    <a:pt x="30058" y="61080"/>
                    <a:pt x="29594" y="58835"/>
                  </a:cubicBezTo>
                  <a:cubicBezTo>
                    <a:pt x="30763" y="56201"/>
                    <a:pt x="32841" y="53955"/>
                    <a:pt x="35475" y="52731"/>
                  </a:cubicBezTo>
                  <a:cubicBezTo>
                    <a:pt x="39260" y="50950"/>
                    <a:pt x="43676" y="51098"/>
                    <a:pt x="47387" y="49169"/>
                  </a:cubicBezTo>
                  <a:cubicBezTo>
                    <a:pt x="51562" y="46998"/>
                    <a:pt x="54104" y="41895"/>
                    <a:pt x="53343" y="37183"/>
                  </a:cubicBezTo>
                  <a:lnTo>
                    <a:pt x="53343" y="37183"/>
                  </a:lnTo>
                  <a:cubicBezTo>
                    <a:pt x="51562" y="41209"/>
                    <a:pt x="47999" y="44382"/>
                    <a:pt x="43750" y="45773"/>
                  </a:cubicBezTo>
                  <a:cubicBezTo>
                    <a:pt x="41283" y="46534"/>
                    <a:pt x="38574" y="46775"/>
                    <a:pt x="36180" y="47777"/>
                  </a:cubicBezTo>
                  <a:cubicBezTo>
                    <a:pt x="32766" y="49243"/>
                    <a:pt x="29983" y="52564"/>
                    <a:pt x="29056" y="56201"/>
                  </a:cubicBezTo>
                  <a:cubicBezTo>
                    <a:pt x="28666" y="53733"/>
                    <a:pt x="28295" y="51247"/>
                    <a:pt x="27905" y="48853"/>
                  </a:cubicBezTo>
                  <a:cubicBezTo>
                    <a:pt x="28369" y="47072"/>
                    <a:pt x="29686" y="45458"/>
                    <a:pt x="31226" y="44456"/>
                  </a:cubicBezTo>
                  <a:cubicBezTo>
                    <a:pt x="33397" y="42990"/>
                    <a:pt x="36013" y="42359"/>
                    <a:pt x="38574" y="41747"/>
                  </a:cubicBezTo>
                  <a:cubicBezTo>
                    <a:pt x="41116" y="41135"/>
                    <a:pt x="43750" y="40430"/>
                    <a:pt x="45754" y="38723"/>
                  </a:cubicBezTo>
                  <a:cubicBezTo>
                    <a:pt x="48779" y="36329"/>
                    <a:pt x="50003" y="31932"/>
                    <a:pt x="48704" y="28295"/>
                  </a:cubicBezTo>
                  <a:lnTo>
                    <a:pt x="48704" y="28295"/>
                  </a:lnTo>
                  <a:cubicBezTo>
                    <a:pt x="47777" y="31079"/>
                    <a:pt x="44994" y="32934"/>
                    <a:pt x="42210" y="34010"/>
                  </a:cubicBezTo>
                  <a:cubicBezTo>
                    <a:pt x="39427" y="35179"/>
                    <a:pt x="36477" y="35865"/>
                    <a:pt x="33935" y="37424"/>
                  </a:cubicBezTo>
                  <a:cubicBezTo>
                    <a:pt x="30911" y="39187"/>
                    <a:pt x="28518" y="42823"/>
                    <a:pt x="27590" y="46386"/>
                  </a:cubicBezTo>
                  <a:cubicBezTo>
                    <a:pt x="27200" y="43751"/>
                    <a:pt x="26978" y="41135"/>
                    <a:pt x="26736" y="38500"/>
                  </a:cubicBezTo>
                  <a:cubicBezTo>
                    <a:pt x="27516" y="35643"/>
                    <a:pt x="29520" y="33157"/>
                    <a:pt x="31913" y="31468"/>
                  </a:cubicBezTo>
                  <a:cubicBezTo>
                    <a:pt x="34789" y="29446"/>
                    <a:pt x="38036" y="27980"/>
                    <a:pt x="40503" y="25587"/>
                  </a:cubicBezTo>
                  <a:cubicBezTo>
                    <a:pt x="43602" y="22581"/>
                    <a:pt x="45365" y="18239"/>
                    <a:pt x="45216" y="13916"/>
                  </a:cubicBezTo>
                  <a:lnTo>
                    <a:pt x="45216" y="13916"/>
                  </a:lnTo>
                  <a:cubicBezTo>
                    <a:pt x="43750" y="16922"/>
                    <a:pt x="41116" y="19167"/>
                    <a:pt x="38333" y="21097"/>
                  </a:cubicBezTo>
                  <a:cubicBezTo>
                    <a:pt x="35624" y="22952"/>
                    <a:pt x="32692" y="24659"/>
                    <a:pt x="30299" y="27052"/>
                  </a:cubicBezTo>
                  <a:cubicBezTo>
                    <a:pt x="28518" y="28759"/>
                    <a:pt x="26978" y="31468"/>
                    <a:pt x="26440" y="34084"/>
                  </a:cubicBezTo>
                  <a:cubicBezTo>
                    <a:pt x="26347" y="33157"/>
                    <a:pt x="26273" y="32229"/>
                    <a:pt x="26273" y="31227"/>
                  </a:cubicBezTo>
                  <a:cubicBezTo>
                    <a:pt x="28443" y="26440"/>
                    <a:pt x="29130" y="20633"/>
                    <a:pt x="28369" y="15382"/>
                  </a:cubicBezTo>
                  <a:cubicBezTo>
                    <a:pt x="27664" y="10205"/>
                    <a:pt x="25512" y="5177"/>
                    <a:pt x="25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91" name="Google Shape;291;p14"/>
            <p:cNvGrpSpPr/>
            <p:nvPr/>
          </p:nvGrpSpPr>
          <p:grpSpPr>
            <a:xfrm>
              <a:off x="7868650" y="151200"/>
              <a:ext cx="1096900" cy="4775950"/>
              <a:chOff x="7868650" y="151200"/>
              <a:chExt cx="1096900" cy="4775950"/>
            </a:xfrm>
          </p:grpSpPr>
          <p:grpSp>
            <p:nvGrpSpPr>
              <p:cNvPr id="292" name="Google Shape;292;p14"/>
              <p:cNvGrpSpPr/>
              <p:nvPr/>
            </p:nvGrpSpPr>
            <p:grpSpPr>
              <a:xfrm>
                <a:off x="8003750" y="151200"/>
                <a:ext cx="929800" cy="791025"/>
                <a:chOff x="4201950" y="1208725"/>
                <a:chExt cx="929800" cy="791025"/>
              </a:xfrm>
            </p:grpSpPr>
            <p:sp>
              <p:nvSpPr>
                <p:cNvPr id="293" name="Google Shape;293;p14"/>
                <p:cNvSpPr/>
                <p:nvPr/>
              </p:nvSpPr>
              <p:spPr>
                <a:xfrm>
                  <a:off x="4467025" y="1355775"/>
                  <a:ext cx="48275" cy="1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4027" extrusionOk="0">
                      <a:moveTo>
                        <a:pt x="1077" y="0"/>
                      </a:moveTo>
                      <a:cubicBezTo>
                        <a:pt x="539" y="0"/>
                        <a:pt x="75" y="390"/>
                        <a:pt x="75" y="928"/>
                      </a:cubicBezTo>
                      <a:cubicBezTo>
                        <a:pt x="75" y="1614"/>
                        <a:pt x="1" y="2320"/>
                        <a:pt x="1" y="3006"/>
                      </a:cubicBezTo>
                      <a:cubicBezTo>
                        <a:pt x="1" y="3563"/>
                        <a:pt x="390" y="4026"/>
                        <a:pt x="854" y="4026"/>
                      </a:cubicBezTo>
                      <a:cubicBezTo>
                        <a:pt x="1392" y="4026"/>
                        <a:pt x="1856" y="3637"/>
                        <a:pt x="1856" y="3099"/>
                      </a:cubicBezTo>
                      <a:cubicBezTo>
                        <a:pt x="1856" y="2394"/>
                        <a:pt x="1930" y="1707"/>
                        <a:pt x="1930" y="1002"/>
                      </a:cubicBezTo>
                      <a:cubicBezTo>
                        <a:pt x="1930" y="464"/>
                        <a:pt x="1541" y="0"/>
                        <a:pt x="10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94" name="Google Shape;294;p14"/>
                <p:cNvSpPr/>
                <p:nvPr/>
              </p:nvSpPr>
              <p:spPr>
                <a:xfrm>
                  <a:off x="4594600" y="1208725"/>
                  <a:ext cx="48250" cy="1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5104" extrusionOk="0">
                      <a:moveTo>
                        <a:pt x="1002" y="1"/>
                      </a:moveTo>
                      <a:cubicBezTo>
                        <a:pt x="538" y="1"/>
                        <a:pt x="74" y="390"/>
                        <a:pt x="74" y="928"/>
                      </a:cubicBezTo>
                      <a:lnTo>
                        <a:pt x="74" y="4175"/>
                      </a:lnTo>
                      <a:cubicBezTo>
                        <a:pt x="0" y="4713"/>
                        <a:pt x="464" y="5103"/>
                        <a:pt x="928" y="5103"/>
                      </a:cubicBezTo>
                      <a:cubicBezTo>
                        <a:pt x="1466" y="5103"/>
                        <a:pt x="1855" y="4713"/>
                        <a:pt x="1930" y="4175"/>
                      </a:cubicBezTo>
                      <a:lnTo>
                        <a:pt x="1930" y="928"/>
                      </a:lnTo>
                      <a:cubicBezTo>
                        <a:pt x="1930" y="390"/>
                        <a:pt x="1540" y="1"/>
                        <a:pt x="1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95" name="Google Shape;295;p14"/>
                <p:cNvSpPr/>
                <p:nvPr/>
              </p:nvSpPr>
              <p:spPr>
                <a:xfrm>
                  <a:off x="4640975" y="1436950"/>
                  <a:ext cx="50125" cy="10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" h="4183" extrusionOk="0">
                      <a:moveTo>
                        <a:pt x="928" y="0"/>
                      </a:moveTo>
                      <a:cubicBezTo>
                        <a:pt x="464" y="74"/>
                        <a:pt x="0" y="464"/>
                        <a:pt x="75" y="1002"/>
                      </a:cubicBezTo>
                      <a:lnTo>
                        <a:pt x="149" y="3321"/>
                      </a:lnTo>
                      <a:cubicBezTo>
                        <a:pt x="149" y="3752"/>
                        <a:pt x="485" y="4183"/>
                        <a:pt x="964" y="4183"/>
                      </a:cubicBezTo>
                      <a:cubicBezTo>
                        <a:pt x="1000" y="4183"/>
                        <a:pt x="1038" y="4180"/>
                        <a:pt x="1077" y="4175"/>
                      </a:cubicBezTo>
                      <a:cubicBezTo>
                        <a:pt x="1615" y="4175"/>
                        <a:pt x="2004" y="3785"/>
                        <a:pt x="2004" y="3247"/>
                      </a:cubicBezTo>
                      <a:lnTo>
                        <a:pt x="1930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96" name="Google Shape;296;p14"/>
                <p:cNvSpPr/>
                <p:nvPr/>
              </p:nvSpPr>
              <p:spPr>
                <a:xfrm>
                  <a:off x="4818625" y="1264625"/>
                  <a:ext cx="56150" cy="16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" h="6504" extrusionOk="0">
                      <a:moveTo>
                        <a:pt x="1188" y="1"/>
                      </a:moveTo>
                      <a:cubicBezTo>
                        <a:pt x="718" y="1"/>
                        <a:pt x="384" y="369"/>
                        <a:pt x="316" y="863"/>
                      </a:cubicBezTo>
                      <a:cubicBezTo>
                        <a:pt x="242" y="2403"/>
                        <a:pt x="149" y="3962"/>
                        <a:pt x="1" y="5502"/>
                      </a:cubicBezTo>
                      <a:cubicBezTo>
                        <a:pt x="1" y="5966"/>
                        <a:pt x="390" y="6429"/>
                        <a:pt x="928" y="6504"/>
                      </a:cubicBezTo>
                      <a:cubicBezTo>
                        <a:pt x="1392" y="6504"/>
                        <a:pt x="1856" y="6114"/>
                        <a:pt x="1856" y="5576"/>
                      </a:cubicBezTo>
                      <a:cubicBezTo>
                        <a:pt x="2004" y="4036"/>
                        <a:pt x="2097" y="2477"/>
                        <a:pt x="2171" y="937"/>
                      </a:cubicBezTo>
                      <a:cubicBezTo>
                        <a:pt x="2246" y="474"/>
                        <a:pt x="1856" y="10"/>
                        <a:pt x="1318" y="10"/>
                      </a:cubicBezTo>
                      <a:cubicBezTo>
                        <a:pt x="1274" y="4"/>
                        <a:pt x="1230" y="1"/>
                        <a:pt x="11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97" name="Google Shape;297;p14"/>
                <p:cNvSpPr/>
                <p:nvPr/>
              </p:nvSpPr>
              <p:spPr>
                <a:xfrm>
                  <a:off x="4201950" y="1360400"/>
                  <a:ext cx="51975" cy="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" h="3657" extrusionOk="0">
                      <a:moveTo>
                        <a:pt x="1042" y="1"/>
                      </a:moveTo>
                      <a:cubicBezTo>
                        <a:pt x="1004" y="1"/>
                        <a:pt x="966" y="4"/>
                        <a:pt x="928" y="10"/>
                      </a:cubicBezTo>
                      <a:cubicBezTo>
                        <a:pt x="390" y="10"/>
                        <a:pt x="0" y="474"/>
                        <a:pt x="74" y="1030"/>
                      </a:cubicBezTo>
                      <a:cubicBezTo>
                        <a:pt x="74" y="1643"/>
                        <a:pt x="149" y="2255"/>
                        <a:pt x="223" y="2886"/>
                      </a:cubicBezTo>
                      <a:cubicBezTo>
                        <a:pt x="223" y="3310"/>
                        <a:pt x="610" y="3656"/>
                        <a:pt x="1087" y="3656"/>
                      </a:cubicBezTo>
                      <a:cubicBezTo>
                        <a:pt x="1132" y="3656"/>
                        <a:pt x="1178" y="3653"/>
                        <a:pt x="1225" y="3647"/>
                      </a:cubicBezTo>
                      <a:cubicBezTo>
                        <a:pt x="1689" y="3647"/>
                        <a:pt x="2078" y="3183"/>
                        <a:pt x="2078" y="2645"/>
                      </a:cubicBezTo>
                      <a:cubicBezTo>
                        <a:pt x="2004" y="2107"/>
                        <a:pt x="1930" y="1494"/>
                        <a:pt x="1930" y="864"/>
                      </a:cubicBezTo>
                      <a:cubicBezTo>
                        <a:pt x="1862" y="370"/>
                        <a:pt x="1465" y="1"/>
                        <a:pt x="10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98" name="Google Shape;298;p14"/>
                <p:cNvSpPr/>
                <p:nvPr/>
              </p:nvSpPr>
              <p:spPr>
                <a:xfrm>
                  <a:off x="4999150" y="1430225"/>
                  <a:ext cx="52425" cy="11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4721" extrusionOk="0">
                      <a:moveTo>
                        <a:pt x="928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lnTo>
                        <a:pt x="167" y="3859"/>
                      </a:lnTo>
                      <a:cubicBezTo>
                        <a:pt x="236" y="4290"/>
                        <a:pt x="577" y="4721"/>
                        <a:pt x="1056" y="4721"/>
                      </a:cubicBezTo>
                      <a:cubicBezTo>
                        <a:pt x="1093" y="4721"/>
                        <a:pt x="1130" y="4718"/>
                        <a:pt x="1169" y="4713"/>
                      </a:cubicBezTo>
                      <a:cubicBezTo>
                        <a:pt x="1707" y="4713"/>
                        <a:pt x="2097" y="4249"/>
                        <a:pt x="2022" y="3785"/>
                      </a:cubicBezTo>
                      <a:lnTo>
                        <a:pt x="1855" y="854"/>
                      </a:lnTo>
                      <a:cubicBezTo>
                        <a:pt x="1855" y="390"/>
                        <a:pt x="1392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99" name="Google Shape;299;p14"/>
                <p:cNvSpPr/>
                <p:nvPr/>
              </p:nvSpPr>
              <p:spPr>
                <a:xfrm>
                  <a:off x="4865025" y="1657275"/>
                  <a:ext cx="52425" cy="13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5502" extrusionOk="0">
                      <a:moveTo>
                        <a:pt x="854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cubicBezTo>
                        <a:pt x="74" y="2171"/>
                        <a:pt x="148" y="3396"/>
                        <a:pt x="241" y="4639"/>
                      </a:cubicBezTo>
                      <a:cubicBezTo>
                        <a:pt x="309" y="5133"/>
                        <a:pt x="643" y="5501"/>
                        <a:pt x="1113" y="5501"/>
                      </a:cubicBezTo>
                      <a:cubicBezTo>
                        <a:pt x="1156" y="5501"/>
                        <a:pt x="1199" y="5498"/>
                        <a:pt x="1243" y="5492"/>
                      </a:cubicBezTo>
                      <a:cubicBezTo>
                        <a:pt x="1707" y="5492"/>
                        <a:pt x="2097" y="5028"/>
                        <a:pt x="2097" y="4565"/>
                      </a:cubicBezTo>
                      <a:cubicBezTo>
                        <a:pt x="2004" y="3321"/>
                        <a:pt x="1930" y="2078"/>
                        <a:pt x="1855" y="854"/>
                      </a:cubicBezTo>
                      <a:cubicBezTo>
                        <a:pt x="1855" y="390"/>
                        <a:pt x="1392" y="0"/>
                        <a:pt x="8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0" name="Google Shape;300;p14"/>
                <p:cNvSpPr/>
                <p:nvPr/>
              </p:nvSpPr>
              <p:spPr>
                <a:xfrm>
                  <a:off x="4823500" y="1908825"/>
                  <a:ext cx="46400" cy="9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3637" extrusionOk="0">
                      <a:moveTo>
                        <a:pt x="928" y="0"/>
                      </a:moveTo>
                      <a:cubicBezTo>
                        <a:pt x="371" y="0"/>
                        <a:pt x="0" y="390"/>
                        <a:pt x="0" y="928"/>
                      </a:cubicBezTo>
                      <a:lnTo>
                        <a:pt x="0" y="2709"/>
                      </a:lnTo>
                      <a:cubicBezTo>
                        <a:pt x="0" y="3247"/>
                        <a:pt x="371" y="3637"/>
                        <a:pt x="928" y="3637"/>
                      </a:cubicBezTo>
                      <a:cubicBezTo>
                        <a:pt x="1466" y="3637"/>
                        <a:pt x="1856" y="3247"/>
                        <a:pt x="1856" y="2709"/>
                      </a:cubicBezTo>
                      <a:lnTo>
                        <a:pt x="1856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1" name="Google Shape;301;p14"/>
                <p:cNvSpPr/>
                <p:nvPr/>
              </p:nvSpPr>
              <p:spPr>
                <a:xfrm>
                  <a:off x="5083475" y="1703650"/>
                  <a:ext cx="48275" cy="13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5493" extrusionOk="0">
                      <a:moveTo>
                        <a:pt x="1003" y="1"/>
                      </a:moveTo>
                      <a:cubicBezTo>
                        <a:pt x="465" y="1"/>
                        <a:pt x="75" y="390"/>
                        <a:pt x="75" y="854"/>
                      </a:cubicBezTo>
                      <a:cubicBezTo>
                        <a:pt x="1" y="2079"/>
                        <a:pt x="1" y="3322"/>
                        <a:pt x="1" y="4565"/>
                      </a:cubicBezTo>
                      <a:cubicBezTo>
                        <a:pt x="1" y="5103"/>
                        <a:pt x="391" y="5493"/>
                        <a:pt x="854" y="5493"/>
                      </a:cubicBezTo>
                      <a:cubicBezTo>
                        <a:pt x="1393" y="5493"/>
                        <a:pt x="1856" y="5103"/>
                        <a:pt x="1856" y="4565"/>
                      </a:cubicBezTo>
                      <a:cubicBezTo>
                        <a:pt x="1856" y="3396"/>
                        <a:pt x="1856" y="2172"/>
                        <a:pt x="1931" y="928"/>
                      </a:cubicBezTo>
                      <a:cubicBezTo>
                        <a:pt x="1931" y="390"/>
                        <a:pt x="1541" y="1"/>
                        <a:pt x="10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02" name="Google Shape;302;p14"/>
              <p:cNvGrpSpPr/>
              <p:nvPr/>
            </p:nvGrpSpPr>
            <p:grpSpPr>
              <a:xfrm>
                <a:off x="7868650" y="4056400"/>
                <a:ext cx="1096900" cy="870750"/>
                <a:chOff x="4034850" y="985525"/>
                <a:chExt cx="1096900" cy="870750"/>
              </a:xfrm>
            </p:grpSpPr>
            <p:sp>
              <p:nvSpPr>
                <p:cNvPr id="303" name="Google Shape;303;p14"/>
                <p:cNvSpPr/>
                <p:nvPr/>
              </p:nvSpPr>
              <p:spPr>
                <a:xfrm>
                  <a:off x="5035200" y="985525"/>
                  <a:ext cx="48275" cy="1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4027" extrusionOk="0">
                      <a:moveTo>
                        <a:pt x="1077" y="0"/>
                      </a:moveTo>
                      <a:cubicBezTo>
                        <a:pt x="539" y="0"/>
                        <a:pt x="75" y="390"/>
                        <a:pt x="75" y="928"/>
                      </a:cubicBezTo>
                      <a:cubicBezTo>
                        <a:pt x="75" y="1614"/>
                        <a:pt x="1" y="2320"/>
                        <a:pt x="1" y="3006"/>
                      </a:cubicBezTo>
                      <a:cubicBezTo>
                        <a:pt x="1" y="3563"/>
                        <a:pt x="390" y="4026"/>
                        <a:pt x="854" y="4026"/>
                      </a:cubicBezTo>
                      <a:cubicBezTo>
                        <a:pt x="1392" y="4026"/>
                        <a:pt x="1856" y="3637"/>
                        <a:pt x="1856" y="3099"/>
                      </a:cubicBezTo>
                      <a:cubicBezTo>
                        <a:pt x="1856" y="2394"/>
                        <a:pt x="1930" y="1707"/>
                        <a:pt x="1930" y="1002"/>
                      </a:cubicBezTo>
                      <a:cubicBezTo>
                        <a:pt x="1930" y="464"/>
                        <a:pt x="1541" y="0"/>
                        <a:pt x="10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4" name="Google Shape;304;p14"/>
                <p:cNvSpPr/>
                <p:nvPr/>
              </p:nvSpPr>
              <p:spPr>
                <a:xfrm>
                  <a:off x="4207963" y="1599000"/>
                  <a:ext cx="48250" cy="1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5104" extrusionOk="0">
                      <a:moveTo>
                        <a:pt x="1002" y="1"/>
                      </a:moveTo>
                      <a:cubicBezTo>
                        <a:pt x="538" y="1"/>
                        <a:pt x="74" y="390"/>
                        <a:pt x="74" y="928"/>
                      </a:cubicBezTo>
                      <a:lnTo>
                        <a:pt x="74" y="4175"/>
                      </a:lnTo>
                      <a:cubicBezTo>
                        <a:pt x="0" y="4713"/>
                        <a:pt x="464" y="5103"/>
                        <a:pt x="928" y="5103"/>
                      </a:cubicBezTo>
                      <a:cubicBezTo>
                        <a:pt x="1466" y="5103"/>
                        <a:pt x="1855" y="4713"/>
                        <a:pt x="1930" y="4175"/>
                      </a:cubicBezTo>
                      <a:lnTo>
                        <a:pt x="1930" y="928"/>
                      </a:lnTo>
                      <a:cubicBezTo>
                        <a:pt x="1930" y="390"/>
                        <a:pt x="1540" y="1"/>
                        <a:pt x="1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5" name="Google Shape;305;p14"/>
                <p:cNvSpPr/>
                <p:nvPr/>
              </p:nvSpPr>
              <p:spPr>
                <a:xfrm>
                  <a:off x="4640975" y="1436950"/>
                  <a:ext cx="50125" cy="10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" h="4183" extrusionOk="0">
                      <a:moveTo>
                        <a:pt x="928" y="0"/>
                      </a:moveTo>
                      <a:cubicBezTo>
                        <a:pt x="464" y="74"/>
                        <a:pt x="0" y="464"/>
                        <a:pt x="75" y="1002"/>
                      </a:cubicBezTo>
                      <a:lnTo>
                        <a:pt x="149" y="3321"/>
                      </a:lnTo>
                      <a:cubicBezTo>
                        <a:pt x="149" y="3752"/>
                        <a:pt x="485" y="4183"/>
                        <a:pt x="964" y="4183"/>
                      </a:cubicBezTo>
                      <a:cubicBezTo>
                        <a:pt x="1000" y="4183"/>
                        <a:pt x="1038" y="4180"/>
                        <a:pt x="1077" y="4175"/>
                      </a:cubicBezTo>
                      <a:cubicBezTo>
                        <a:pt x="1615" y="4175"/>
                        <a:pt x="2004" y="3785"/>
                        <a:pt x="2004" y="3247"/>
                      </a:cubicBezTo>
                      <a:lnTo>
                        <a:pt x="1930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6" name="Google Shape;306;p14"/>
                <p:cNvSpPr/>
                <p:nvPr/>
              </p:nvSpPr>
              <p:spPr>
                <a:xfrm>
                  <a:off x="4818625" y="1264625"/>
                  <a:ext cx="56150" cy="16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" h="6504" extrusionOk="0">
                      <a:moveTo>
                        <a:pt x="1188" y="1"/>
                      </a:moveTo>
                      <a:cubicBezTo>
                        <a:pt x="718" y="1"/>
                        <a:pt x="384" y="369"/>
                        <a:pt x="316" y="863"/>
                      </a:cubicBezTo>
                      <a:cubicBezTo>
                        <a:pt x="242" y="2403"/>
                        <a:pt x="149" y="3962"/>
                        <a:pt x="1" y="5502"/>
                      </a:cubicBezTo>
                      <a:cubicBezTo>
                        <a:pt x="1" y="5966"/>
                        <a:pt x="390" y="6429"/>
                        <a:pt x="928" y="6504"/>
                      </a:cubicBezTo>
                      <a:cubicBezTo>
                        <a:pt x="1392" y="6504"/>
                        <a:pt x="1856" y="6114"/>
                        <a:pt x="1856" y="5576"/>
                      </a:cubicBezTo>
                      <a:cubicBezTo>
                        <a:pt x="2004" y="4036"/>
                        <a:pt x="2097" y="2477"/>
                        <a:pt x="2171" y="937"/>
                      </a:cubicBezTo>
                      <a:cubicBezTo>
                        <a:pt x="2246" y="474"/>
                        <a:pt x="1856" y="10"/>
                        <a:pt x="1318" y="10"/>
                      </a:cubicBezTo>
                      <a:cubicBezTo>
                        <a:pt x="1274" y="4"/>
                        <a:pt x="1230" y="1"/>
                        <a:pt x="11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7" name="Google Shape;307;p14"/>
                <p:cNvSpPr/>
                <p:nvPr/>
              </p:nvSpPr>
              <p:spPr>
                <a:xfrm>
                  <a:off x="4034850" y="1726600"/>
                  <a:ext cx="51975" cy="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" h="3657" extrusionOk="0">
                      <a:moveTo>
                        <a:pt x="1042" y="1"/>
                      </a:moveTo>
                      <a:cubicBezTo>
                        <a:pt x="1004" y="1"/>
                        <a:pt x="966" y="4"/>
                        <a:pt x="928" y="10"/>
                      </a:cubicBezTo>
                      <a:cubicBezTo>
                        <a:pt x="390" y="10"/>
                        <a:pt x="0" y="474"/>
                        <a:pt x="74" y="1030"/>
                      </a:cubicBezTo>
                      <a:cubicBezTo>
                        <a:pt x="74" y="1643"/>
                        <a:pt x="149" y="2255"/>
                        <a:pt x="223" y="2886"/>
                      </a:cubicBezTo>
                      <a:cubicBezTo>
                        <a:pt x="223" y="3310"/>
                        <a:pt x="610" y="3656"/>
                        <a:pt x="1087" y="3656"/>
                      </a:cubicBezTo>
                      <a:cubicBezTo>
                        <a:pt x="1132" y="3656"/>
                        <a:pt x="1178" y="3653"/>
                        <a:pt x="1225" y="3647"/>
                      </a:cubicBezTo>
                      <a:cubicBezTo>
                        <a:pt x="1689" y="3647"/>
                        <a:pt x="2078" y="3183"/>
                        <a:pt x="2078" y="2645"/>
                      </a:cubicBezTo>
                      <a:cubicBezTo>
                        <a:pt x="2004" y="2107"/>
                        <a:pt x="1930" y="1494"/>
                        <a:pt x="1930" y="864"/>
                      </a:cubicBezTo>
                      <a:cubicBezTo>
                        <a:pt x="1862" y="370"/>
                        <a:pt x="1465" y="1"/>
                        <a:pt x="10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8" name="Google Shape;308;p14"/>
                <p:cNvSpPr/>
                <p:nvPr/>
              </p:nvSpPr>
              <p:spPr>
                <a:xfrm>
                  <a:off x="4377350" y="1667038"/>
                  <a:ext cx="52425" cy="11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4721" extrusionOk="0">
                      <a:moveTo>
                        <a:pt x="928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lnTo>
                        <a:pt x="167" y="3859"/>
                      </a:lnTo>
                      <a:cubicBezTo>
                        <a:pt x="236" y="4290"/>
                        <a:pt x="577" y="4721"/>
                        <a:pt x="1056" y="4721"/>
                      </a:cubicBezTo>
                      <a:cubicBezTo>
                        <a:pt x="1093" y="4721"/>
                        <a:pt x="1130" y="4718"/>
                        <a:pt x="1169" y="4713"/>
                      </a:cubicBezTo>
                      <a:cubicBezTo>
                        <a:pt x="1707" y="4713"/>
                        <a:pt x="2097" y="4249"/>
                        <a:pt x="2022" y="3785"/>
                      </a:cubicBezTo>
                      <a:lnTo>
                        <a:pt x="1855" y="854"/>
                      </a:lnTo>
                      <a:cubicBezTo>
                        <a:pt x="1855" y="390"/>
                        <a:pt x="1392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9" name="Google Shape;309;p14"/>
                <p:cNvSpPr/>
                <p:nvPr/>
              </p:nvSpPr>
              <p:spPr>
                <a:xfrm>
                  <a:off x="4865025" y="1657275"/>
                  <a:ext cx="52425" cy="13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5502" extrusionOk="0">
                      <a:moveTo>
                        <a:pt x="854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cubicBezTo>
                        <a:pt x="74" y="2171"/>
                        <a:pt x="148" y="3396"/>
                        <a:pt x="241" y="4639"/>
                      </a:cubicBezTo>
                      <a:cubicBezTo>
                        <a:pt x="309" y="5133"/>
                        <a:pt x="643" y="5501"/>
                        <a:pt x="1113" y="5501"/>
                      </a:cubicBezTo>
                      <a:cubicBezTo>
                        <a:pt x="1156" y="5501"/>
                        <a:pt x="1199" y="5498"/>
                        <a:pt x="1243" y="5492"/>
                      </a:cubicBezTo>
                      <a:cubicBezTo>
                        <a:pt x="1707" y="5492"/>
                        <a:pt x="2097" y="5028"/>
                        <a:pt x="2097" y="4565"/>
                      </a:cubicBezTo>
                      <a:cubicBezTo>
                        <a:pt x="2004" y="3321"/>
                        <a:pt x="1930" y="2078"/>
                        <a:pt x="1855" y="854"/>
                      </a:cubicBezTo>
                      <a:cubicBezTo>
                        <a:pt x="1855" y="390"/>
                        <a:pt x="1392" y="0"/>
                        <a:pt x="8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0" name="Google Shape;310;p14"/>
                <p:cNvSpPr/>
                <p:nvPr/>
              </p:nvSpPr>
              <p:spPr>
                <a:xfrm>
                  <a:off x="4720300" y="1765350"/>
                  <a:ext cx="46400" cy="9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3637" extrusionOk="0">
                      <a:moveTo>
                        <a:pt x="928" y="0"/>
                      </a:moveTo>
                      <a:cubicBezTo>
                        <a:pt x="371" y="0"/>
                        <a:pt x="0" y="390"/>
                        <a:pt x="0" y="928"/>
                      </a:cubicBezTo>
                      <a:lnTo>
                        <a:pt x="0" y="2709"/>
                      </a:lnTo>
                      <a:cubicBezTo>
                        <a:pt x="0" y="3247"/>
                        <a:pt x="371" y="3637"/>
                        <a:pt x="928" y="3637"/>
                      </a:cubicBezTo>
                      <a:cubicBezTo>
                        <a:pt x="1466" y="3637"/>
                        <a:pt x="1856" y="3247"/>
                        <a:pt x="1856" y="2709"/>
                      </a:cubicBezTo>
                      <a:lnTo>
                        <a:pt x="1856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1" name="Google Shape;311;p14"/>
                <p:cNvSpPr/>
                <p:nvPr/>
              </p:nvSpPr>
              <p:spPr>
                <a:xfrm>
                  <a:off x="5083475" y="1703650"/>
                  <a:ext cx="48275" cy="13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5493" extrusionOk="0">
                      <a:moveTo>
                        <a:pt x="1003" y="1"/>
                      </a:moveTo>
                      <a:cubicBezTo>
                        <a:pt x="465" y="1"/>
                        <a:pt x="75" y="390"/>
                        <a:pt x="75" y="854"/>
                      </a:cubicBezTo>
                      <a:cubicBezTo>
                        <a:pt x="1" y="2079"/>
                        <a:pt x="1" y="3322"/>
                        <a:pt x="1" y="4565"/>
                      </a:cubicBezTo>
                      <a:cubicBezTo>
                        <a:pt x="1" y="5103"/>
                        <a:pt x="391" y="5493"/>
                        <a:pt x="854" y="5493"/>
                      </a:cubicBezTo>
                      <a:cubicBezTo>
                        <a:pt x="1393" y="5493"/>
                        <a:pt x="1856" y="5103"/>
                        <a:pt x="1856" y="4565"/>
                      </a:cubicBezTo>
                      <a:cubicBezTo>
                        <a:pt x="1856" y="3396"/>
                        <a:pt x="1856" y="2172"/>
                        <a:pt x="1931" y="928"/>
                      </a:cubicBezTo>
                      <a:cubicBezTo>
                        <a:pt x="1931" y="390"/>
                        <a:pt x="1541" y="1"/>
                        <a:pt x="10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06108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5"/>
          <p:cNvSpPr txBox="1">
            <a:spLocks noGrp="1"/>
          </p:cNvSpPr>
          <p:nvPr>
            <p:ph type="title"/>
          </p:nvPr>
        </p:nvSpPr>
        <p:spPr>
          <a:xfrm>
            <a:off x="5819600" y="3060848"/>
            <a:ext cx="5412400" cy="11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4" name="Google Shape;314;p15"/>
          <p:cNvSpPr txBox="1">
            <a:spLocks noGrp="1"/>
          </p:cNvSpPr>
          <p:nvPr>
            <p:ph type="title" idx="2" hasCustomPrompt="1"/>
          </p:nvPr>
        </p:nvSpPr>
        <p:spPr>
          <a:xfrm>
            <a:off x="6653833" y="1921084"/>
            <a:ext cx="3744000" cy="11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315" name="Google Shape;315;p15"/>
          <p:cNvSpPr txBox="1">
            <a:spLocks noGrp="1"/>
          </p:cNvSpPr>
          <p:nvPr>
            <p:ph type="subTitle" idx="1"/>
          </p:nvPr>
        </p:nvSpPr>
        <p:spPr>
          <a:xfrm>
            <a:off x="5819600" y="4430624"/>
            <a:ext cx="5412400" cy="5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6" name="Google Shape;316;p15"/>
          <p:cNvSpPr>
            <a:spLocks noGrp="1"/>
          </p:cNvSpPr>
          <p:nvPr>
            <p:ph type="pic" idx="3"/>
          </p:nvPr>
        </p:nvSpPr>
        <p:spPr>
          <a:xfrm flipH="1">
            <a:off x="1321867" y="1421900"/>
            <a:ext cx="4014000" cy="40144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317" name="Google Shape;317;p15"/>
          <p:cNvGrpSpPr/>
          <p:nvPr/>
        </p:nvGrpSpPr>
        <p:grpSpPr>
          <a:xfrm>
            <a:off x="-1625441" y="-789941"/>
            <a:ext cx="13579508" cy="7455125"/>
            <a:chOff x="-1219081" y="-592456"/>
            <a:chExt cx="10184631" cy="5591344"/>
          </a:xfrm>
        </p:grpSpPr>
        <p:sp>
          <p:nvSpPr>
            <p:cNvPr id="318" name="Google Shape;318;p15"/>
            <p:cNvSpPr/>
            <p:nvPr/>
          </p:nvSpPr>
          <p:spPr>
            <a:xfrm rot="2700000">
              <a:off x="-330035" y="-496077"/>
              <a:ext cx="1586360" cy="3171695"/>
            </a:xfrm>
            <a:custGeom>
              <a:avLst/>
              <a:gdLst/>
              <a:ahLst/>
              <a:cxnLst/>
              <a:rect l="l" t="t" r="r" b="b"/>
              <a:pathLst>
                <a:path w="63455" h="126869" extrusionOk="0">
                  <a:moveTo>
                    <a:pt x="25734" y="1"/>
                  </a:moveTo>
                  <a:lnTo>
                    <a:pt x="25734" y="1"/>
                  </a:lnTo>
                  <a:cubicBezTo>
                    <a:pt x="23415" y="5790"/>
                    <a:pt x="21096" y="11987"/>
                    <a:pt x="22024" y="18165"/>
                  </a:cubicBezTo>
                  <a:cubicBezTo>
                    <a:pt x="22562" y="21950"/>
                    <a:pt x="24343" y="25587"/>
                    <a:pt x="25271" y="29372"/>
                  </a:cubicBezTo>
                  <a:cubicBezTo>
                    <a:pt x="25345" y="31858"/>
                    <a:pt x="25512" y="34325"/>
                    <a:pt x="25734" y="36793"/>
                  </a:cubicBezTo>
                  <a:cubicBezTo>
                    <a:pt x="24807" y="34474"/>
                    <a:pt x="23267" y="32322"/>
                    <a:pt x="21486" y="30763"/>
                  </a:cubicBezTo>
                  <a:cubicBezTo>
                    <a:pt x="19092" y="28834"/>
                    <a:pt x="16142" y="27683"/>
                    <a:pt x="13062" y="27516"/>
                  </a:cubicBezTo>
                  <a:cubicBezTo>
                    <a:pt x="12769" y="27501"/>
                    <a:pt x="12475" y="27495"/>
                    <a:pt x="12181" y="27495"/>
                  </a:cubicBezTo>
                  <a:cubicBezTo>
                    <a:pt x="11003" y="27495"/>
                    <a:pt x="9819" y="27590"/>
                    <a:pt x="8646" y="27590"/>
                  </a:cubicBezTo>
                  <a:cubicBezTo>
                    <a:pt x="7181" y="27590"/>
                    <a:pt x="5641" y="27368"/>
                    <a:pt x="4397" y="26663"/>
                  </a:cubicBezTo>
                  <a:lnTo>
                    <a:pt x="4397" y="26663"/>
                  </a:lnTo>
                  <a:cubicBezTo>
                    <a:pt x="4082" y="28221"/>
                    <a:pt x="4861" y="29835"/>
                    <a:pt x="6104" y="30837"/>
                  </a:cubicBezTo>
                  <a:cubicBezTo>
                    <a:pt x="7329" y="31858"/>
                    <a:pt x="8887" y="32396"/>
                    <a:pt x="10502" y="32619"/>
                  </a:cubicBezTo>
                  <a:cubicBezTo>
                    <a:pt x="12060" y="32934"/>
                    <a:pt x="13600" y="33008"/>
                    <a:pt x="15214" y="33324"/>
                  </a:cubicBezTo>
                  <a:cubicBezTo>
                    <a:pt x="19389" y="34084"/>
                    <a:pt x="23564" y="36645"/>
                    <a:pt x="25976" y="40281"/>
                  </a:cubicBezTo>
                  <a:cubicBezTo>
                    <a:pt x="26273" y="43139"/>
                    <a:pt x="26588" y="45996"/>
                    <a:pt x="26978" y="48779"/>
                  </a:cubicBezTo>
                  <a:cubicBezTo>
                    <a:pt x="25883" y="46608"/>
                    <a:pt x="24028" y="44530"/>
                    <a:pt x="21949" y="43361"/>
                  </a:cubicBezTo>
                  <a:cubicBezTo>
                    <a:pt x="19853" y="42211"/>
                    <a:pt x="17459" y="41747"/>
                    <a:pt x="15140" y="41357"/>
                  </a:cubicBezTo>
                  <a:cubicBezTo>
                    <a:pt x="12747" y="40968"/>
                    <a:pt x="10353" y="40578"/>
                    <a:pt x="8182" y="39576"/>
                  </a:cubicBezTo>
                  <a:cubicBezTo>
                    <a:pt x="6030" y="38574"/>
                    <a:pt x="4008" y="36867"/>
                    <a:pt x="3321" y="34641"/>
                  </a:cubicBezTo>
                  <a:lnTo>
                    <a:pt x="3321" y="34641"/>
                  </a:lnTo>
                  <a:cubicBezTo>
                    <a:pt x="3154" y="39038"/>
                    <a:pt x="5863" y="43454"/>
                    <a:pt x="9815" y="45458"/>
                  </a:cubicBezTo>
                  <a:cubicBezTo>
                    <a:pt x="11819" y="46460"/>
                    <a:pt x="14138" y="46849"/>
                    <a:pt x="16383" y="47239"/>
                  </a:cubicBezTo>
                  <a:cubicBezTo>
                    <a:pt x="18703" y="47536"/>
                    <a:pt x="20948" y="47851"/>
                    <a:pt x="23100" y="48705"/>
                  </a:cubicBezTo>
                  <a:cubicBezTo>
                    <a:pt x="24807" y="49391"/>
                    <a:pt x="26440" y="50560"/>
                    <a:pt x="27441" y="52026"/>
                  </a:cubicBezTo>
                  <a:cubicBezTo>
                    <a:pt x="27905" y="54586"/>
                    <a:pt x="28295" y="57054"/>
                    <a:pt x="28833" y="59596"/>
                  </a:cubicBezTo>
                  <a:cubicBezTo>
                    <a:pt x="27052" y="56590"/>
                    <a:pt x="23953" y="54197"/>
                    <a:pt x="20632" y="53492"/>
                  </a:cubicBezTo>
                  <a:cubicBezTo>
                    <a:pt x="17701" y="52879"/>
                    <a:pt x="14676" y="53343"/>
                    <a:pt x="11745" y="52954"/>
                  </a:cubicBezTo>
                  <a:cubicBezTo>
                    <a:pt x="6791" y="52341"/>
                    <a:pt x="2319" y="49169"/>
                    <a:pt x="0" y="44846"/>
                  </a:cubicBezTo>
                  <a:lnTo>
                    <a:pt x="0" y="44846"/>
                  </a:lnTo>
                  <a:cubicBezTo>
                    <a:pt x="612" y="47072"/>
                    <a:pt x="1225" y="49391"/>
                    <a:pt x="2319" y="51488"/>
                  </a:cubicBezTo>
                  <a:cubicBezTo>
                    <a:pt x="3395" y="53566"/>
                    <a:pt x="5102" y="55421"/>
                    <a:pt x="7255" y="56349"/>
                  </a:cubicBezTo>
                  <a:cubicBezTo>
                    <a:pt x="8528" y="56865"/>
                    <a:pt x="9855" y="57033"/>
                    <a:pt x="11211" y="57033"/>
                  </a:cubicBezTo>
                  <a:cubicBezTo>
                    <a:pt x="13717" y="57033"/>
                    <a:pt x="16323" y="56461"/>
                    <a:pt x="18873" y="56461"/>
                  </a:cubicBezTo>
                  <a:cubicBezTo>
                    <a:pt x="19307" y="56461"/>
                    <a:pt x="19739" y="56477"/>
                    <a:pt x="20168" y="56516"/>
                  </a:cubicBezTo>
                  <a:cubicBezTo>
                    <a:pt x="23805" y="56813"/>
                    <a:pt x="27200" y="58984"/>
                    <a:pt x="29297" y="62008"/>
                  </a:cubicBezTo>
                  <a:cubicBezTo>
                    <a:pt x="29983" y="65162"/>
                    <a:pt x="30763" y="68261"/>
                    <a:pt x="31616" y="71359"/>
                  </a:cubicBezTo>
                  <a:cubicBezTo>
                    <a:pt x="29686" y="68112"/>
                    <a:pt x="26347" y="65626"/>
                    <a:pt x="22562" y="64865"/>
                  </a:cubicBezTo>
                  <a:cubicBezTo>
                    <a:pt x="19853" y="64327"/>
                    <a:pt x="16996" y="64624"/>
                    <a:pt x="14138" y="64327"/>
                  </a:cubicBezTo>
                  <a:cubicBezTo>
                    <a:pt x="9277" y="63863"/>
                    <a:pt x="4639" y="61544"/>
                    <a:pt x="1299" y="57907"/>
                  </a:cubicBezTo>
                  <a:lnTo>
                    <a:pt x="1299" y="57907"/>
                  </a:lnTo>
                  <a:cubicBezTo>
                    <a:pt x="1689" y="61229"/>
                    <a:pt x="2857" y="64550"/>
                    <a:pt x="5399" y="66721"/>
                  </a:cubicBezTo>
                  <a:cubicBezTo>
                    <a:pt x="7960" y="68873"/>
                    <a:pt x="11596" y="69429"/>
                    <a:pt x="14918" y="69429"/>
                  </a:cubicBezTo>
                  <a:cubicBezTo>
                    <a:pt x="17066" y="69429"/>
                    <a:pt x="19215" y="69244"/>
                    <a:pt x="21350" y="69244"/>
                  </a:cubicBezTo>
                  <a:cubicBezTo>
                    <a:pt x="22589" y="69244"/>
                    <a:pt x="23822" y="69306"/>
                    <a:pt x="25048" y="69504"/>
                  </a:cubicBezTo>
                  <a:cubicBezTo>
                    <a:pt x="27738" y="69968"/>
                    <a:pt x="30614" y="71433"/>
                    <a:pt x="32228" y="73678"/>
                  </a:cubicBezTo>
                  <a:cubicBezTo>
                    <a:pt x="32618" y="75070"/>
                    <a:pt x="33008" y="76461"/>
                    <a:pt x="33472" y="77853"/>
                  </a:cubicBezTo>
                  <a:cubicBezTo>
                    <a:pt x="34232" y="80562"/>
                    <a:pt x="35160" y="83178"/>
                    <a:pt x="36088" y="85813"/>
                  </a:cubicBezTo>
                  <a:cubicBezTo>
                    <a:pt x="33694" y="82250"/>
                    <a:pt x="29983" y="79541"/>
                    <a:pt x="25883" y="78243"/>
                  </a:cubicBezTo>
                  <a:cubicBezTo>
                    <a:pt x="22488" y="77148"/>
                    <a:pt x="18851" y="77074"/>
                    <a:pt x="15307" y="76294"/>
                  </a:cubicBezTo>
                  <a:cubicBezTo>
                    <a:pt x="11819" y="75608"/>
                    <a:pt x="8182" y="74068"/>
                    <a:pt x="6327" y="71044"/>
                  </a:cubicBezTo>
                  <a:lnTo>
                    <a:pt x="6327" y="71044"/>
                  </a:lnTo>
                  <a:cubicBezTo>
                    <a:pt x="6494" y="73752"/>
                    <a:pt x="7570" y="76461"/>
                    <a:pt x="9426" y="78465"/>
                  </a:cubicBezTo>
                  <a:cubicBezTo>
                    <a:pt x="11281" y="80469"/>
                    <a:pt x="13823" y="81861"/>
                    <a:pt x="16532" y="82250"/>
                  </a:cubicBezTo>
                  <a:cubicBezTo>
                    <a:pt x="17461" y="82392"/>
                    <a:pt x="18397" y="82430"/>
                    <a:pt x="19339" y="82430"/>
                  </a:cubicBezTo>
                  <a:cubicBezTo>
                    <a:pt x="20484" y="82430"/>
                    <a:pt x="21637" y="82373"/>
                    <a:pt x="22795" y="82373"/>
                  </a:cubicBezTo>
                  <a:cubicBezTo>
                    <a:pt x="23310" y="82373"/>
                    <a:pt x="23826" y="82384"/>
                    <a:pt x="24343" y="82417"/>
                  </a:cubicBezTo>
                  <a:cubicBezTo>
                    <a:pt x="29297" y="82640"/>
                    <a:pt x="34325" y="85200"/>
                    <a:pt x="37257" y="89134"/>
                  </a:cubicBezTo>
                  <a:cubicBezTo>
                    <a:pt x="38184" y="91453"/>
                    <a:pt x="39038" y="93698"/>
                    <a:pt x="40040" y="96017"/>
                  </a:cubicBezTo>
                  <a:cubicBezTo>
                    <a:pt x="37795" y="93160"/>
                    <a:pt x="34325" y="90915"/>
                    <a:pt x="30911" y="90451"/>
                  </a:cubicBezTo>
                  <a:cubicBezTo>
                    <a:pt x="30040" y="90326"/>
                    <a:pt x="29154" y="90289"/>
                    <a:pt x="28259" y="90289"/>
                  </a:cubicBezTo>
                  <a:cubicBezTo>
                    <a:pt x="26965" y="90289"/>
                    <a:pt x="25654" y="90366"/>
                    <a:pt x="24349" y="90366"/>
                  </a:cubicBezTo>
                  <a:cubicBezTo>
                    <a:pt x="23751" y="90366"/>
                    <a:pt x="23155" y="90350"/>
                    <a:pt x="22562" y="90303"/>
                  </a:cubicBezTo>
                  <a:cubicBezTo>
                    <a:pt x="17849" y="89839"/>
                    <a:pt x="13359" y="86963"/>
                    <a:pt x="10891" y="82955"/>
                  </a:cubicBezTo>
                  <a:lnTo>
                    <a:pt x="10891" y="82955"/>
                  </a:lnTo>
                  <a:cubicBezTo>
                    <a:pt x="11429" y="88058"/>
                    <a:pt x="15307" y="92696"/>
                    <a:pt x="20243" y="94162"/>
                  </a:cubicBezTo>
                  <a:cubicBezTo>
                    <a:pt x="24417" y="95312"/>
                    <a:pt x="28833" y="94477"/>
                    <a:pt x="33008" y="95312"/>
                  </a:cubicBezTo>
                  <a:cubicBezTo>
                    <a:pt x="36088" y="95943"/>
                    <a:pt x="39335" y="97483"/>
                    <a:pt x="41654" y="99728"/>
                  </a:cubicBezTo>
                  <a:cubicBezTo>
                    <a:pt x="45828" y="109153"/>
                    <a:pt x="50857" y="118133"/>
                    <a:pt x="56497" y="126705"/>
                  </a:cubicBezTo>
                  <a:cubicBezTo>
                    <a:pt x="56601" y="126798"/>
                    <a:pt x="56727" y="126869"/>
                    <a:pt x="56865" y="126869"/>
                  </a:cubicBezTo>
                  <a:cubicBezTo>
                    <a:pt x="56948" y="126869"/>
                    <a:pt x="57037" y="126843"/>
                    <a:pt x="57128" y="126780"/>
                  </a:cubicBezTo>
                  <a:cubicBezTo>
                    <a:pt x="57350" y="126705"/>
                    <a:pt x="57350" y="126390"/>
                    <a:pt x="57276" y="126241"/>
                  </a:cubicBezTo>
                  <a:cubicBezTo>
                    <a:pt x="51951" y="118208"/>
                    <a:pt x="47220" y="109784"/>
                    <a:pt x="43212" y="101045"/>
                  </a:cubicBezTo>
                  <a:cubicBezTo>
                    <a:pt x="43750" y="98485"/>
                    <a:pt x="45290" y="96407"/>
                    <a:pt x="47220" y="94551"/>
                  </a:cubicBezTo>
                  <a:cubicBezTo>
                    <a:pt x="49317" y="92455"/>
                    <a:pt x="51859" y="90841"/>
                    <a:pt x="54271" y="89208"/>
                  </a:cubicBezTo>
                  <a:cubicBezTo>
                    <a:pt x="56738" y="87519"/>
                    <a:pt x="59132" y="85664"/>
                    <a:pt x="60839" y="83252"/>
                  </a:cubicBezTo>
                  <a:cubicBezTo>
                    <a:pt x="62527" y="80859"/>
                    <a:pt x="63455" y="77779"/>
                    <a:pt x="62694" y="74903"/>
                  </a:cubicBezTo>
                  <a:lnTo>
                    <a:pt x="62694" y="74903"/>
                  </a:lnTo>
                  <a:cubicBezTo>
                    <a:pt x="61841" y="77612"/>
                    <a:pt x="59837" y="79857"/>
                    <a:pt x="57592" y="81564"/>
                  </a:cubicBezTo>
                  <a:cubicBezTo>
                    <a:pt x="55272" y="83252"/>
                    <a:pt x="52712" y="84495"/>
                    <a:pt x="50244" y="85961"/>
                  </a:cubicBezTo>
                  <a:cubicBezTo>
                    <a:pt x="47851" y="87352"/>
                    <a:pt x="45457" y="89059"/>
                    <a:pt x="43825" y="91379"/>
                  </a:cubicBezTo>
                  <a:cubicBezTo>
                    <a:pt x="42507" y="93160"/>
                    <a:pt x="41747" y="95628"/>
                    <a:pt x="41821" y="97947"/>
                  </a:cubicBezTo>
                  <a:cubicBezTo>
                    <a:pt x="41116" y="96240"/>
                    <a:pt x="40429" y="94551"/>
                    <a:pt x="39724" y="92844"/>
                  </a:cubicBezTo>
                  <a:cubicBezTo>
                    <a:pt x="40188" y="89913"/>
                    <a:pt x="42043" y="87742"/>
                    <a:pt x="44066" y="85497"/>
                  </a:cubicBezTo>
                  <a:cubicBezTo>
                    <a:pt x="46385" y="83029"/>
                    <a:pt x="49168" y="81100"/>
                    <a:pt x="51784" y="78929"/>
                  </a:cubicBezTo>
                  <a:cubicBezTo>
                    <a:pt x="54419" y="76851"/>
                    <a:pt x="56887" y="74439"/>
                    <a:pt x="58445" y="71433"/>
                  </a:cubicBezTo>
                  <a:cubicBezTo>
                    <a:pt x="59985" y="68502"/>
                    <a:pt x="60449" y="64698"/>
                    <a:pt x="58909" y="61767"/>
                  </a:cubicBezTo>
                  <a:lnTo>
                    <a:pt x="58909" y="61767"/>
                  </a:lnTo>
                  <a:cubicBezTo>
                    <a:pt x="58278" y="65477"/>
                    <a:pt x="56349" y="69040"/>
                    <a:pt x="53417" y="71507"/>
                  </a:cubicBezTo>
                  <a:cubicBezTo>
                    <a:pt x="51098" y="73511"/>
                    <a:pt x="48315" y="74903"/>
                    <a:pt x="45828" y="76758"/>
                  </a:cubicBezTo>
                  <a:cubicBezTo>
                    <a:pt x="42043" y="79783"/>
                    <a:pt x="39502" y="85033"/>
                    <a:pt x="38574" y="89913"/>
                  </a:cubicBezTo>
                  <a:cubicBezTo>
                    <a:pt x="37405" y="86963"/>
                    <a:pt x="36403" y="84031"/>
                    <a:pt x="35401" y="81100"/>
                  </a:cubicBezTo>
                  <a:cubicBezTo>
                    <a:pt x="35475" y="78781"/>
                    <a:pt x="36329" y="76387"/>
                    <a:pt x="37869" y="74754"/>
                  </a:cubicBezTo>
                  <a:cubicBezTo>
                    <a:pt x="39965" y="72584"/>
                    <a:pt x="42749" y="71285"/>
                    <a:pt x="45365" y="69893"/>
                  </a:cubicBezTo>
                  <a:cubicBezTo>
                    <a:pt x="48074" y="68576"/>
                    <a:pt x="50782" y="67184"/>
                    <a:pt x="52879" y="65014"/>
                  </a:cubicBezTo>
                  <a:cubicBezTo>
                    <a:pt x="54883" y="62843"/>
                    <a:pt x="56126" y="59689"/>
                    <a:pt x="55272" y="56813"/>
                  </a:cubicBezTo>
                  <a:lnTo>
                    <a:pt x="55272" y="56813"/>
                  </a:lnTo>
                  <a:cubicBezTo>
                    <a:pt x="54567" y="59911"/>
                    <a:pt x="51784" y="62082"/>
                    <a:pt x="48927" y="63548"/>
                  </a:cubicBezTo>
                  <a:cubicBezTo>
                    <a:pt x="46144" y="65014"/>
                    <a:pt x="42971" y="66016"/>
                    <a:pt x="40429" y="67945"/>
                  </a:cubicBezTo>
                  <a:cubicBezTo>
                    <a:pt x="37108" y="70431"/>
                    <a:pt x="35011" y="74903"/>
                    <a:pt x="34789" y="79170"/>
                  </a:cubicBezTo>
                  <a:cubicBezTo>
                    <a:pt x="33694" y="75756"/>
                    <a:pt x="32766" y="72361"/>
                    <a:pt x="31839" y="68873"/>
                  </a:cubicBezTo>
                  <a:cubicBezTo>
                    <a:pt x="32618" y="66331"/>
                    <a:pt x="34158" y="64160"/>
                    <a:pt x="36329" y="62694"/>
                  </a:cubicBezTo>
                  <a:cubicBezTo>
                    <a:pt x="38797" y="60913"/>
                    <a:pt x="41580" y="59837"/>
                    <a:pt x="44288" y="58520"/>
                  </a:cubicBezTo>
                  <a:cubicBezTo>
                    <a:pt x="46997" y="57202"/>
                    <a:pt x="49706" y="55737"/>
                    <a:pt x="51710" y="53492"/>
                  </a:cubicBezTo>
                  <a:cubicBezTo>
                    <a:pt x="53714" y="51247"/>
                    <a:pt x="54883" y="48092"/>
                    <a:pt x="54104" y="45217"/>
                  </a:cubicBezTo>
                  <a:lnTo>
                    <a:pt x="54104" y="45217"/>
                  </a:lnTo>
                  <a:cubicBezTo>
                    <a:pt x="53250" y="47851"/>
                    <a:pt x="51172" y="50022"/>
                    <a:pt x="48853" y="51488"/>
                  </a:cubicBezTo>
                  <a:cubicBezTo>
                    <a:pt x="46534" y="52954"/>
                    <a:pt x="43899" y="53881"/>
                    <a:pt x="41283" y="54957"/>
                  </a:cubicBezTo>
                  <a:cubicBezTo>
                    <a:pt x="38722" y="56052"/>
                    <a:pt x="36180" y="57202"/>
                    <a:pt x="34158" y="59132"/>
                  </a:cubicBezTo>
                  <a:cubicBezTo>
                    <a:pt x="32544" y="60616"/>
                    <a:pt x="31301" y="63084"/>
                    <a:pt x="30985" y="65403"/>
                  </a:cubicBezTo>
                  <a:cubicBezTo>
                    <a:pt x="30521" y="63232"/>
                    <a:pt x="30058" y="61080"/>
                    <a:pt x="29594" y="58835"/>
                  </a:cubicBezTo>
                  <a:cubicBezTo>
                    <a:pt x="30763" y="56201"/>
                    <a:pt x="32841" y="53955"/>
                    <a:pt x="35475" y="52731"/>
                  </a:cubicBezTo>
                  <a:cubicBezTo>
                    <a:pt x="39260" y="50950"/>
                    <a:pt x="43676" y="51098"/>
                    <a:pt x="47387" y="49169"/>
                  </a:cubicBezTo>
                  <a:cubicBezTo>
                    <a:pt x="51562" y="46998"/>
                    <a:pt x="54104" y="41895"/>
                    <a:pt x="53343" y="37183"/>
                  </a:cubicBezTo>
                  <a:lnTo>
                    <a:pt x="53343" y="37183"/>
                  </a:lnTo>
                  <a:cubicBezTo>
                    <a:pt x="51562" y="41209"/>
                    <a:pt x="47999" y="44382"/>
                    <a:pt x="43750" y="45773"/>
                  </a:cubicBezTo>
                  <a:cubicBezTo>
                    <a:pt x="41283" y="46534"/>
                    <a:pt x="38574" y="46775"/>
                    <a:pt x="36180" y="47777"/>
                  </a:cubicBezTo>
                  <a:cubicBezTo>
                    <a:pt x="32766" y="49243"/>
                    <a:pt x="29983" y="52564"/>
                    <a:pt x="29056" y="56201"/>
                  </a:cubicBezTo>
                  <a:cubicBezTo>
                    <a:pt x="28666" y="53733"/>
                    <a:pt x="28295" y="51247"/>
                    <a:pt x="27905" y="48853"/>
                  </a:cubicBezTo>
                  <a:cubicBezTo>
                    <a:pt x="28369" y="47072"/>
                    <a:pt x="29686" y="45458"/>
                    <a:pt x="31226" y="44456"/>
                  </a:cubicBezTo>
                  <a:cubicBezTo>
                    <a:pt x="33397" y="42990"/>
                    <a:pt x="36013" y="42359"/>
                    <a:pt x="38574" y="41747"/>
                  </a:cubicBezTo>
                  <a:cubicBezTo>
                    <a:pt x="41116" y="41135"/>
                    <a:pt x="43750" y="40430"/>
                    <a:pt x="45754" y="38723"/>
                  </a:cubicBezTo>
                  <a:cubicBezTo>
                    <a:pt x="48779" y="36329"/>
                    <a:pt x="50003" y="31932"/>
                    <a:pt x="48704" y="28295"/>
                  </a:cubicBezTo>
                  <a:lnTo>
                    <a:pt x="48704" y="28295"/>
                  </a:lnTo>
                  <a:cubicBezTo>
                    <a:pt x="47777" y="31079"/>
                    <a:pt x="44994" y="32934"/>
                    <a:pt x="42210" y="34010"/>
                  </a:cubicBezTo>
                  <a:cubicBezTo>
                    <a:pt x="39427" y="35179"/>
                    <a:pt x="36477" y="35865"/>
                    <a:pt x="33935" y="37424"/>
                  </a:cubicBezTo>
                  <a:cubicBezTo>
                    <a:pt x="30911" y="39187"/>
                    <a:pt x="28518" y="42823"/>
                    <a:pt x="27590" y="46386"/>
                  </a:cubicBezTo>
                  <a:cubicBezTo>
                    <a:pt x="27200" y="43751"/>
                    <a:pt x="26978" y="41135"/>
                    <a:pt x="26736" y="38500"/>
                  </a:cubicBezTo>
                  <a:cubicBezTo>
                    <a:pt x="27516" y="35643"/>
                    <a:pt x="29520" y="33157"/>
                    <a:pt x="31913" y="31468"/>
                  </a:cubicBezTo>
                  <a:cubicBezTo>
                    <a:pt x="34789" y="29446"/>
                    <a:pt x="38036" y="27980"/>
                    <a:pt x="40503" y="25587"/>
                  </a:cubicBezTo>
                  <a:cubicBezTo>
                    <a:pt x="43602" y="22581"/>
                    <a:pt x="45365" y="18239"/>
                    <a:pt x="45216" y="13916"/>
                  </a:cubicBezTo>
                  <a:lnTo>
                    <a:pt x="45216" y="13916"/>
                  </a:lnTo>
                  <a:cubicBezTo>
                    <a:pt x="43750" y="16922"/>
                    <a:pt x="41116" y="19167"/>
                    <a:pt x="38333" y="21097"/>
                  </a:cubicBezTo>
                  <a:cubicBezTo>
                    <a:pt x="35624" y="22952"/>
                    <a:pt x="32692" y="24659"/>
                    <a:pt x="30299" y="27052"/>
                  </a:cubicBezTo>
                  <a:cubicBezTo>
                    <a:pt x="28518" y="28759"/>
                    <a:pt x="26978" y="31468"/>
                    <a:pt x="26440" y="34084"/>
                  </a:cubicBezTo>
                  <a:cubicBezTo>
                    <a:pt x="26347" y="33157"/>
                    <a:pt x="26273" y="32229"/>
                    <a:pt x="26273" y="31227"/>
                  </a:cubicBezTo>
                  <a:cubicBezTo>
                    <a:pt x="28443" y="26440"/>
                    <a:pt x="29130" y="20633"/>
                    <a:pt x="28369" y="15382"/>
                  </a:cubicBezTo>
                  <a:cubicBezTo>
                    <a:pt x="27664" y="10205"/>
                    <a:pt x="25512" y="5177"/>
                    <a:pt x="25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19" name="Google Shape;319;p15"/>
            <p:cNvGrpSpPr/>
            <p:nvPr/>
          </p:nvGrpSpPr>
          <p:grpSpPr>
            <a:xfrm>
              <a:off x="7868650" y="151200"/>
              <a:ext cx="1096900" cy="4847688"/>
              <a:chOff x="7868650" y="151200"/>
              <a:chExt cx="1096900" cy="4847688"/>
            </a:xfrm>
          </p:grpSpPr>
          <p:grpSp>
            <p:nvGrpSpPr>
              <p:cNvPr id="320" name="Google Shape;320;p15"/>
              <p:cNvGrpSpPr/>
              <p:nvPr/>
            </p:nvGrpSpPr>
            <p:grpSpPr>
              <a:xfrm rot="10800000" flipH="1">
                <a:off x="8003750" y="4207863"/>
                <a:ext cx="929800" cy="791025"/>
                <a:chOff x="4201950" y="1208725"/>
                <a:chExt cx="929800" cy="791025"/>
              </a:xfrm>
            </p:grpSpPr>
            <p:sp>
              <p:nvSpPr>
                <p:cNvPr id="321" name="Google Shape;321;p15"/>
                <p:cNvSpPr/>
                <p:nvPr/>
              </p:nvSpPr>
              <p:spPr>
                <a:xfrm>
                  <a:off x="4467025" y="1355775"/>
                  <a:ext cx="48275" cy="1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4027" extrusionOk="0">
                      <a:moveTo>
                        <a:pt x="1077" y="0"/>
                      </a:moveTo>
                      <a:cubicBezTo>
                        <a:pt x="539" y="0"/>
                        <a:pt x="75" y="390"/>
                        <a:pt x="75" y="928"/>
                      </a:cubicBezTo>
                      <a:cubicBezTo>
                        <a:pt x="75" y="1614"/>
                        <a:pt x="1" y="2320"/>
                        <a:pt x="1" y="3006"/>
                      </a:cubicBezTo>
                      <a:cubicBezTo>
                        <a:pt x="1" y="3563"/>
                        <a:pt x="390" y="4026"/>
                        <a:pt x="854" y="4026"/>
                      </a:cubicBezTo>
                      <a:cubicBezTo>
                        <a:pt x="1392" y="4026"/>
                        <a:pt x="1856" y="3637"/>
                        <a:pt x="1856" y="3099"/>
                      </a:cubicBezTo>
                      <a:cubicBezTo>
                        <a:pt x="1856" y="2394"/>
                        <a:pt x="1930" y="1707"/>
                        <a:pt x="1930" y="1002"/>
                      </a:cubicBezTo>
                      <a:cubicBezTo>
                        <a:pt x="1930" y="464"/>
                        <a:pt x="1541" y="0"/>
                        <a:pt x="10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2" name="Google Shape;322;p15"/>
                <p:cNvSpPr/>
                <p:nvPr/>
              </p:nvSpPr>
              <p:spPr>
                <a:xfrm>
                  <a:off x="4594600" y="1208725"/>
                  <a:ext cx="48250" cy="1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5104" extrusionOk="0">
                      <a:moveTo>
                        <a:pt x="1002" y="1"/>
                      </a:moveTo>
                      <a:cubicBezTo>
                        <a:pt x="538" y="1"/>
                        <a:pt x="74" y="390"/>
                        <a:pt x="74" y="928"/>
                      </a:cubicBezTo>
                      <a:lnTo>
                        <a:pt x="74" y="4175"/>
                      </a:lnTo>
                      <a:cubicBezTo>
                        <a:pt x="0" y="4713"/>
                        <a:pt x="464" y="5103"/>
                        <a:pt x="928" y="5103"/>
                      </a:cubicBezTo>
                      <a:cubicBezTo>
                        <a:pt x="1466" y="5103"/>
                        <a:pt x="1855" y="4713"/>
                        <a:pt x="1930" y="4175"/>
                      </a:cubicBezTo>
                      <a:lnTo>
                        <a:pt x="1930" y="928"/>
                      </a:lnTo>
                      <a:cubicBezTo>
                        <a:pt x="1930" y="390"/>
                        <a:pt x="1540" y="1"/>
                        <a:pt x="1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3" name="Google Shape;323;p15"/>
                <p:cNvSpPr/>
                <p:nvPr/>
              </p:nvSpPr>
              <p:spPr>
                <a:xfrm>
                  <a:off x="4640975" y="1436950"/>
                  <a:ext cx="50125" cy="10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" h="4183" extrusionOk="0">
                      <a:moveTo>
                        <a:pt x="928" y="0"/>
                      </a:moveTo>
                      <a:cubicBezTo>
                        <a:pt x="464" y="74"/>
                        <a:pt x="0" y="464"/>
                        <a:pt x="75" y="1002"/>
                      </a:cubicBezTo>
                      <a:lnTo>
                        <a:pt x="149" y="3321"/>
                      </a:lnTo>
                      <a:cubicBezTo>
                        <a:pt x="149" y="3752"/>
                        <a:pt x="485" y="4183"/>
                        <a:pt x="964" y="4183"/>
                      </a:cubicBezTo>
                      <a:cubicBezTo>
                        <a:pt x="1000" y="4183"/>
                        <a:pt x="1038" y="4180"/>
                        <a:pt x="1077" y="4175"/>
                      </a:cubicBezTo>
                      <a:cubicBezTo>
                        <a:pt x="1615" y="4175"/>
                        <a:pt x="2004" y="3785"/>
                        <a:pt x="2004" y="3247"/>
                      </a:cubicBezTo>
                      <a:lnTo>
                        <a:pt x="1930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4" name="Google Shape;324;p15"/>
                <p:cNvSpPr/>
                <p:nvPr/>
              </p:nvSpPr>
              <p:spPr>
                <a:xfrm>
                  <a:off x="4818625" y="1264625"/>
                  <a:ext cx="56150" cy="16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" h="6504" extrusionOk="0">
                      <a:moveTo>
                        <a:pt x="1188" y="1"/>
                      </a:moveTo>
                      <a:cubicBezTo>
                        <a:pt x="718" y="1"/>
                        <a:pt x="384" y="369"/>
                        <a:pt x="316" y="863"/>
                      </a:cubicBezTo>
                      <a:cubicBezTo>
                        <a:pt x="242" y="2403"/>
                        <a:pt x="149" y="3962"/>
                        <a:pt x="1" y="5502"/>
                      </a:cubicBezTo>
                      <a:cubicBezTo>
                        <a:pt x="1" y="5966"/>
                        <a:pt x="390" y="6429"/>
                        <a:pt x="928" y="6504"/>
                      </a:cubicBezTo>
                      <a:cubicBezTo>
                        <a:pt x="1392" y="6504"/>
                        <a:pt x="1856" y="6114"/>
                        <a:pt x="1856" y="5576"/>
                      </a:cubicBezTo>
                      <a:cubicBezTo>
                        <a:pt x="2004" y="4036"/>
                        <a:pt x="2097" y="2477"/>
                        <a:pt x="2171" y="937"/>
                      </a:cubicBezTo>
                      <a:cubicBezTo>
                        <a:pt x="2246" y="474"/>
                        <a:pt x="1856" y="10"/>
                        <a:pt x="1318" y="10"/>
                      </a:cubicBezTo>
                      <a:cubicBezTo>
                        <a:pt x="1274" y="4"/>
                        <a:pt x="1230" y="1"/>
                        <a:pt x="11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5" name="Google Shape;325;p15"/>
                <p:cNvSpPr/>
                <p:nvPr/>
              </p:nvSpPr>
              <p:spPr>
                <a:xfrm>
                  <a:off x="4201950" y="1360400"/>
                  <a:ext cx="51975" cy="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" h="3657" extrusionOk="0">
                      <a:moveTo>
                        <a:pt x="1042" y="1"/>
                      </a:moveTo>
                      <a:cubicBezTo>
                        <a:pt x="1004" y="1"/>
                        <a:pt x="966" y="4"/>
                        <a:pt x="928" y="10"/>
                      </a:cubicBezTo>
                      <a:cubicBezTo>
                        <a:pt x="390" y="10"/>
                        <a:pt x="0" y="474"/>
                        <a:pt x="74" y="1030"/>
                      </a:cubicBezTo>
                      <a:cubicBezTo>
                        <a:pt x="74" y="1643"/>
                        <a:pt x="149" y="2255"/>
                        <a:pt x="223" y="2886"/>
                      </a:cubicBezTo>
                      <a:cubicBezTo>
                        <a:pt x="223" y="3310"/>
                        <a:pt x="610" y="3656"/>
                        <a:pt x="1087" y="3656"/>
                      </a:cubicBezTo>
                      <a:cubicBezTo>
                        <a:pt x="1132" y="3656"/>
                        <a:pt x="1178" y="3653"/>
                        <a:pt x="1225" y="3647"/>
                      </a:cubicBezTo>
                      <a:cubicBezTo>
                        <a:pt x="1689" y="3647"/>
                        <a:pt x="2078" y="3183"/>
                        <a:pt x="2078" y="2645"/>
                      </a:cubicBezTo>
                      <a:cubicBezTo>
                        <a:pt x="2004" y="2107"/>
                        <a:pt x="1930" y="1494"/>
                        <a:pt x="1930" y="864"/>
                      </a:cubicBezTo>
                      <a:cubicBezTo>
                        <a:pt x="1862" y="370"/>
                        <a:pt x="1465" y="1"/>
                        <a:pt x="10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6" name="Google Shape;326;p15"/>
                <p:cNvSpPr/>
                <p:nvPr/>
              </p:nvSpPr>
              <p:spPr>
                <a:xfrm>
                  <a:off x="4999150" y="1430225"/>
                  <a:ext cx="52425" cy="11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4721" extrusionOk="0">
                      <a:moveTo>
                        <a:pt x="928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lnTo>
                        <a:pt x="167" y="3859"/>
                      </a:lnTo>
                      <a:cubicBezTo>
                        <a:pt x="236" y="4290"/>
                        <a:pt x="577" y="4721"/>
                        <a:pt x="1056" y="4721"/>
                      </a:cubicBezTo>
                      <a:cubicBezTo>
                        <a:pt x="1093" y="4721"/>
                        <a:pt x="1130" y="4718"/>
                        <a:pt x="1169" y="4713"/>
                      </a:cubicBezTo>
                      <a:cubicBezTo>
                        <a:pt x="1707" y="4713"/>
                        <a:pt x="2097" y="4249"/>
                        <a:pt x="2022" y="3785"/>
                      </a:cubicBezTo>
                      <a:lnTo>
                        <a:pt x="1855" y="854"/>
                      </a:lnTo>
                      <a:cubicBezTo>
                        <a:pt x="1855" y="390"/>
                        <a:pt x="1392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7" name="Google Shape;327;p15"/>
                <p:cNvSpPr/>
                <p:nvPr/>
              </p:nvSpPr>
              <p:spPr>
                <a:xfrm>
                  <a:off x="4865025" y="1657275"/>
                  <a:ext cx="52425" cy="13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5502" extrusionOk="0">
                      <a:moveTo>
                        <a:pt x="854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cubicBezTo>
                        <a:pt x="74" y="2171"/>
                        <a:pt x="148" y="3396"/>
                        <a:pt x="241" y="4639"/>
                      </a:cubicBezTo>
                      <a:cubicBezTo>
                        <a:pt x="309" y="5133"/>
                        <a:pt x="643" y="5501"/>
                        <a:pt x="1113" y="5501"/>
                      </a:cubicBezTo>
                      <a:cubicBezTo>
                        <a:pt x="1156" y="5501"/>
                        <a:pt x="1199" y="5498"/>
                        <a:pt x="1243" y="5492"/>
                      </a:cubicBezTo>
                      <a:cubicBezTo>
                        <a:pt x="1707" y="5492"/>
                        <a:pt x="2097" y="5028"/>
                        <a:pt x="2097" y="4565"/>
                      </a:cubicBezTo>
                      <a:cubicBezTo>
                        <a:pt x="2004" y="3321"/>
                        <a:pt x="1930" y="2078"/>
                        <a:pt x="1855" y="854"/>
                      </a:cubicBezTo>
                      <a:cubicBezTo>
                        <a:pt x="1855" y="390"/>
                        <a:pt x="1392" y="0"/>
                        <a:pt x="8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8" name="Google Shape;328;p15"/>
                <p:cNvSpPr/>
                <p:nvPr/>
              </p:nvSpPr>
              <p:spPr>
                <a:xfrm>
                  <a:off x="4823500" y="1908825"/>
                  <a:ext cx="46400" cy="9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3637" extrusionOk="0">
                      <a:moveTo>
                        <a:pt x="928" y="0"/>
                      </a:moveTo>
                      <a:cubicBezTo>
                        <a:pt x="371" y="0"/>
                        <a:pt x="0" y="390"/>
                        <a:pt x="0" y="928"/>
                      </a:cubicBezTo>
                      <a:lnTo>
                        <a:pt x="0" y="2709"/>
                      </a:lnTo>
                      <a:cubicBezTo>
                        <a:pt x="0" y="3247"/>
                        <a:pt x="371" y="3637"/>
                        <a:pt x="928" y="3637"/>
                      </a:cubicBezTo>
                      <a:cubicBezTo>
                        <a:pt x="1466" y="3637"/>
                        <a:pt x="1856" y="3247"/>
                        <a:pt x="1856" y="2709"/>
                      </a:cubicBezTo>
                      <a:lnTo>
                        <a:pt x="1856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9" name="Google Shape;329;p15"/>
                <p:cNvSpPr/>
                <p:nvPr/>
              </p:nvSpPr>
              <p:spPr>
                <a:xfrm>
                  <a:off x="5083475" y="1703650"/>
                  <a:ext cx="48275" cy="13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5493" extrusionOk="0">
                      <a:moveTo>
                        <a:pt x="1003" y="1"/>
                      </a:moveTo>
                      <a:cubicBezTo>
                        <a:pt x="465" y="1"/>
                        <a:pt x="75" y="390"/>
                        <a:pt x="75" y="854"/>
                      </a:cubicBezTo>
                      <a:cubicBezTo>
                        <a:pt x="1" y="2079"/>
                        <a:pt x="1" y="3322"/>
                        <a:pt x="1" y="4565"/>
                      </a:cubicBezTo>
                      <a:cubicBezTo>
                        <a:pt x="1" y="5103"/>
                        <a:pt x="391" y="5493"/>
                        <a:pt x="854" y="5493"/>
                      </a:cubicBezTo>
                      <a:cubicBezTo>
                        <a:pt x="1393" y="5493"/>
                        <a:pt x="1856" y="5103"/>
                        <a:pt x="1856" y="4565"/>
                      </a:cubicBezTo>
                      <a:cubicBezTo>
                        <a:pt x="1856" y="3396"/>
                        <a:pt x="1856" y="2172"/>
                        <a:pt x="1931" y="928"/>
                      </a:cubicBezTo>
                      <a:cubicBezTo>
                        <a:pt x="1931" y="390"/>
                        <a:pt x="1541" y="1"/>
                        <a:pt x="10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30" name="Google Shape;330;p15"/>
              <p:cNvGrpSpPr/>
              <p:nvPr/>
            </p:nvGrpSpPr>
            <p:grpSpPr>
              <a:xfrm rot="10800000" flipH="1">
                <a:off x="7868650" y="151200"/>
                <a:ext cx="1096900" cy="870750"/>
                <a:chOff x="4034850" y="985525"/>
                <a:chExt cx="1096900" cy="870750"/>
              </a:xfrm>
            </p:grpSpPr>
            <p:sp>
              <p:nvSpPr>
                <p:cNvPr id="331" name="Google Shape;331;p15"/>
                <p:cNvSpPr/>
                <p:nvPr/>
              </p:nvSpPr>
              <p:spPr>
                <a:xfrm>
                  <a:off x="5035200" y="985525"/>
                  <a:ext cx="48275" cy="1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4027" extrusionOk="0">
                      <a:moveTo>
                        <a:pt x="1077" y="0"/>
                      </a:moveTo>
                      <a:cubicBezTo>
                        <a:pt x="539" y="0"/>
                        <a:pt x="75" y="390"/>
                        <a:pt x="75" y="928"/>
                      </a:cubicBezTo>
                      <a:cubicBezTo>
                        <a:pt x="75" y="1614"/>
                        <a:pt x="1" y="2320"/>
                        <a:pt x="1" y="3006"/>
                      </a:cubicBezTo>
                      <a:cubicBezTo>
                        <a:pt x="1" y="3563"/>
                        <a:pt x="390" y="4026"/>
                        <a:pt x="854" y="4026"/>
                      </a:cubicBezTo>
                      <a:cubicBezTo>
                        <a:pt x="1392" y="4026"/>
                        <a:pt x="1856" y="3637"/>
                        <a:pt x="1856" y="3099"/>
                      </a:cubicBezTo>
                      <a:cubicBezTo>
                        <a:pt x="1856" y="2394"/>
                        <a:pt x="1930" y="1707"/>
                        <a:pt x="1930" y="1002"/>
                      </a:cubicBezTo>
                      <a:cubicBezTo>
                        <a:pt x="1930" y="464"/>
                        <a:pt x="1541" y="0"/>
                        <a:pt x="10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2" name="Google Shape;332;p15"/>
                <p:cNvSpPr/>
                <p:nvPr/>
              </p:nvSpPr>
              <p:spPr>
                <a:xfrm>
                  <a:off x="4207963" y="1599000"/>
                  <a:ext cx="48250" cy="1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5104" extrusionOk="0">
                      <a:moveTo>
                        <a:pt x="1002" y="1"/>
                      </a:moveTo>
                      <a:cubicBezTo>
                        <a:pt x="538" y="1"/>
                        <a:pt x="74" y="390"/>
                        <a:pt x="74" y="928"/>
                      </a:cubicBezTo>
                      <a:lnTo>
                        <a:pt x="74" y="4175"/>
                      </a:lnTo>
                      <a:cubicBezTo>
                        <a:pt x="0" y="4713"/>
                        <a:pt x="464" y="5103"/>
                        <a:pt x="928" y="5103"/>
                      </a:cubicBezTo>
                      <a:cubicBezTo>
                        <a:pt x="1466" y="5103"/>
                        <a:pt x="1855" y="4713"/>
                        <a:pt x="1930" y="4175"/>
                      </a:cubicBezTo>
                      <a:lnTo>
                        <a:pt x="1930" y="928"/>
                      </a:lnTo>
                      <a:cubicBezTo>
                        <a:pt x="1930" y="390"/>
                        <a:pt x="1540" y="1"/>
                        <a:pt x="1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3" name="Google Shape;333;p15"/>
                <p:cNvSpPr/>
                <p:nvPr/>
              </p:nvSpPr>
              <p:spPr>
                <a:xfrm>
                  <a:off x="4640975" y="1436950"/>
                  <a:ext cx="50125" cy="10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" h="4183" extrusionOk="0">
                      <a:moveTo>
                        <a:pt x="928" y="0"/>
                      </a:moveTo>
                      <a:cubicBezTo>
                        <a:pt x="464" y="74"/>
                        <a:pt x="0" y="464"/>
                        <a:pt x="75" y="1002"/>
                      </a:cubicBezTo>
                      <a:lnTo>
                        <a:pt x="149" y="3321"/>
                      </a:lnTo>
                      <a:cubicBezTo>
                        <a:pt x="149" y="3752"/>
                        <a:pt x="485" y="4183"/>
                        <a:pt x="964" y="4183"/>
                      </a:cubicBezTo>
                      <a:cubicBezTo>
                        <a:pt x="1000" y="4183"/>
                        <a:pt x="1038" y="4180"/>
                        <a:pt x="1077" y="4175"/>
                      </a:cubicBezTo>
                      <a:cubicBezTo>
                        <a:pt x="1615" y="4175"/>
                        <a:pt x="2004" y="3785"/>
                        <a:pt x="2004" y="3247"/>
                      </a:cubicBezTo>
                      <a:lnTo>
                        <a:pt x="1930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4" name="Google Shape;334;p15"/>
                <p:cNvSpPr/>
                <p:nvPr/>
              </p:nvSpPr>
              <p:spPr>
                <a:xfrm>
                  <a:off x="4818625" y="1264625"/>
                  <a:ext cx="56150" cy="16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" h="6504" extrusionOk="0">
                      <a:moveTo>
                        <a:pt x="1188" y="1"/>
                      </a:moveTo>
                      <a:cubicBezTo>
                        <a:pt x="718" y="1"/>
                        <a:pt x="384" y="369"/>
                        <a:pt x="316" y="863"/>
                      </a:cubicBezTo>
                      <a:cubicBezTo>
                        <a:pt x="242" y="2403"/>
                        <a:pt x="149" y="3962"/>
                        <a:pt x="1" y="5502"/>
                      </a:cubicBezTo>
                      <a:cubicBezTo>
                        <a:pt x="1" y="5966"/>
                        <a:pt x="390" y="6429"/>
                        <a:pt x="928" y="6504"/>
                      </a:cubicBezTo>
                      <a:cubicBezTo>
                        <a:pt x="1392" y="6504"/>
                        <a:pt x="1856" y="6114"/>
                        <a:pt x="1856" y="5576"/>
                      </a:cubicBezTo>
                      <a:cubicBezTo>
                        <a:pt x="2004" y="4036"/>
                        <a:pt x="2097" y="2477"/>
                        <a:pt x="2171" y="937"/>
                      </a:cubicBezTo>
                      <a:cubicBezTo>
                        <a:pt x="2246" y="474"/>
                        <a:pt x="1856" y="10"/>
                        <a:pt x="1318" y="10"/>
                      </a:cubicBezTo>
                      <a:cubicBezTo>
                        <a:pt x="1274" y="4"/>
                        <a:pt x="1230" y="1"/>
                        <a:pt x="11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5" name="Google Shape;335;p15"/>
                <p:cNvSpPr/>
                <p:nvPr/>
              </p:nvSpPr>
              <p:spPr>
                <a:xfrm>
                  <a:off x="4034850" y="1726600"/>
                  <a:ext cx="51975" cy="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" h="3657" extrusionOk="0">
                      <a:moveTo>
                        <a:pt x="1042" y="1"/>
                      </a:moveTo>
                      <a:cubicBezTo>
                        <a:pt x="1004" y="1"/>
                        <a:pt x="966" y="4"/>
                        <a:pt x="928" y="10"/>
                      </a:cubicBezTo>
                      <a:cubicBezTo>
                        <a:pt x="390" y="10"/>
                        <a:pt x="0" y="474"/>
                        <a:pt x="74" y="1030"/>
                      </a:cubicBezTo>
                      <a:cubicBezTo>
                        <a:pt x="74" y="1643"/>
                        <a:pt x="149" y="2255"/>
                        <a:pt x="223" y="2886"/>
                      </a:cubicBezTo>
                      <a:cubicBezTo>
                        <a:pt x="223" y="3310"/>
                        <a:pt x="610" y="3656"/>
                        <a:pt x="1087" y="3656"/>
                      </a:cubicBezTo>
                      <a:cubicBezTo>
                        <a:pt x="1132" y="3656"/>
                        <a:pt x="1178" y="3653"/>
                        <a:pt x="1225" y="3647"/>
                      </a:cubicBezTo>
                      <a:cubicBezTo>
                        <a:pt x="1689" y="3647"/>
                        <a:pt x="2078" y="3183"/>
                        <a:pt x="2078" y="2645"/>
                      </a:cubicBezTo>
                      <a:cubicBezTo>
                        <a:pt x="2004" y="2107"/>
                        <a:pt x="1930" y="1494"/>
                        <a:pt x="1930" y="864"/>
                      </a:cubicBezTo>
                      <a:cubicBezTo>
                        <a:pt x="1862" y="370"/>
                        <a:pt x="1465" y="1"/>
                        <a:pt x="10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6" name="Google Shape;336;p15"/>
                <p:cNvSpPr/>
                <p:nvPr/>
              </p:nvSpPr>
              <p:spPr>
                <a:xfrm>
                  <a:off x="4377350" y="1667038"/>
                  <a:ext cx="52425" cy="11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4721" extrusionOk="0">
                      <a:moveTo>
                        <a:pt x="928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lnTo>
                        <a:pt x="167" y="3859"/>
                      </a:lnTo>
                      <a:cubicBezTo>
                        <a:pt x="236" y="4290"/>
                        <a:pt x="577" y="4721"/>
                        <a:pt x="1056" y="4721"/>
                      </a:cubicBezTo>
                      <a:cubicBezTo>
                        <a:pt x="1093" y="4721"/>
                        <a:pt x="1130" y="4718"/>
                        <a:pt x="1169" y="4713"/>
                      </a:cubicBezTo>
                      <a:cubicBezTo>
                        <a:pt x="1707" y="4713"/>
                        <a:pt x="2097" y="4249"/>
                        <a:pt x="2022" y="3785"/>
                      </a:cubicBezTo>
                      <a:lnTo>
                        <a:pt x="1855" y="854"/>
                      </a:lnTo>
                      <a:cubicBezTo>
                        <a:pt x="1855" y="390"/>
                        <a:pt x="1392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7" name="Google Shape;337;p15"/>
                <p:cNvSpPr/>
                <p:nvPr/>
              </p:nvSpPr>
              <p:spPr>
                <a:xfrm>
                  <a:off x="4865025" y="1657275"/>
                  <a:ext cx="52425" cy="13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5502" extrusionOk="0">
                      <a:moveTo>
                        <a:pt x="854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cubicBezTo>
                        <a:pt x="74" y="2171"/>
                        <a:pt x="148" y="3396"/>
                        <a:pt x="241" y="4639"/>
                      </a:cubicBezTo>
                      <a:cubicBezTo>
                        <a:pt x="309" y="5133"/>
                        <a:pt x="643" y="5501"/>
                        <a:pt x="1113" y="5501"/>
                      </a:cubicBezTo>
                      <a:cubicBezTo>
                        <a:pt x="1156" y="5501"/>
                        <a:pt x="1199" y="5498"/>
                        <a:pt x="1243" y="5492"/>
                      </a:cubicBezTo>
                      <a:cubicBezTo>
                        <a:pt x="1707" y="5492"/>
                        <a:pt x="2097" y="5028"/>
                        <a:pt x="2097" y="4565"/>
                      </a:cubicBezTo>
                      <a:cubicBezTo>
                        <a:pt x="2004" y="3321"/>
                        <a:pt x="1930" y="2078"/>
                        <a:pt x="1855" y="854"/>
                      </a:cubicBezTo>
                      <a:cubicBezTo>
                        <a:pt x="1855" y="390"/>
                        <a:pt x="1392" y="0"/>
                        <a:pt x="8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8" name="Google Shape;338;p15"/>
                <p:cNvSpPr/>
                <p:nvPr/>
              </p:nvSpPr>
              <p:spPr>
                <a:xfrm>
                  <a:off x="4720300" y="1765350"/>
                  <a:ext cx="46400" cy="9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3637" extrusionOk="0">
                      <a:moveTo>
                        <a:pt x="928" y="0"/>
                      </a:moveTo>
                      <a:cubicBezTo>
                        <a:pt x="371" y="0"/>
                        <a:pt x="0" y="390"/>
                        <a:pt x="0" y="928"/>
                      </a:cubicBezTo>
                      <a:lnTo>
                        <a:pt x="0" y="2709"/>
                      </a:lnTo>
                      <a:cubicBezTo>
                        <a:pt x="0" y="3247"/>
                        <a:pt x="371" y="3637"/>
                        <a:pt x="928" y="3637"/>
                      </a:cubicBezTo>
                      <a:cubicBezTo>
                        <a:pt x="1466" y="3637"/>
                        <a:pt x="1856" y="3247"/>
                        <a:pt x="1856" y="2709"/>
                      </a:cubicBezTo>
                      <a:lnTo>
                        <a:pt x="1856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9" name="Google Shape;339;p15"/>
                <p:cNvSpPr/>
                <p:nvPr/>
              </p:nvSpPr>
              <p:spPr>
                <a:xfrm>
                  <a:off x="5083475" y="1703650"/>
                  <a:ext cx="48275" cy="13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5493" extrusionOk="0">
                      <a:moveTo>
                        <a:pt x="1003" y="1"/>
                      </a:moveTo>
                      <a:cubicBezTo>
                        <a:pt x="465" y="1"/>
                        <a:pt x="75" y="390"/>
                        <a:pt x="75" y="854"/>
                      </a:cubicBezTo>
                      <a:cubicBezTo>
                        <a:pt x="1" y="2079"/>
                        <a:pt x="1" y="3322"/>
                        <a:pt x="1" y="4565"/>
                      </a:cubicBezTo>
                      <a:cubicBezTo>
                        <a:pt x="1" y="5103"/>
                        <a:pt x="391" y="5493"/>
                        <a:pt x="854" y="5493"/>
                      </a:cubicBezTo>
                      <a:cubicBezTo>
                        <a:pt x="1393" y="5493"/>
                        <a:pt x="1856" y="5103"/>
                        <a:pt x="1856" y="4565"/>
                      </a:cubicBezTo>
                      <a:cubicBezTo>
                        <a:pt x="1856" y="3396"/>
                        <a:pt x="1856" y="2172"/>
                        <a:pt x="1931" y="928"/>
                      </a:cubicBezTo>
                      <a:cubicBezTo>
                        <a:pt x="1931" y="390"/>
                        <a:pt x="1541" y="1"/>
                        <a:pt x="10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40" name="Google Shape;340;p15"/>
          <p:cNvGrpSpPr/>
          <p:nvPr/>
        </p:nvGrpSpPr>
        <p:grpSpPr>
          <a:xfrm>
            <a:off x="177100" y="4900000"/>
            <a:ext cx="1440467" cy="1765200"/>
            <a:chOff x="6293200" y="1195225"/>
            <a:chExt cx="1080350" cy="1323900"/>
          </a:xfrm>
        </p:grpSpPr>
        <p:sp>
          <p:nvSpPr>
            <p:cNvPr id="341" name="Google Shape;341;p15"/>
            <p:cNvSpPr/>
            <p:nvPr/>
          </p:nvSpPr>
          <p:spPr>
            <a:xfrm>
              <a:off x="6293200" y="1195225"/>
              <a:ext cx="1080350" cy="1323900"/>
            </a:xfrm>
            <a:custGeom>
              <a:avLst/>
              <a:gdLst/>
              <a:ahLst/>
              <a:cxnLst/>
              <a:rect l="l" t="t" r="r" b="b"/>
              <a:pathLst>
                <a:path w="43214" h="52956" extrusionOk="0">
                  <a:moveTo>
                    <a:pt x="28844" y="0"/>
                  </a:moveTo>
                  <a:cubicBezTo>
                    <a:pt x="28017" y="0"/>
                    <a:pt x="27176" y="87"/>
                    <a:pt x="26366" y="244"/>
                  </a:cubicBezTo>
                  <a:cubicBezTo>
                    <a:pt x="26143" y="318"/>
                    <a:pt x="25902" y="318"/>
                    <a:pt x="25680" y="392"/>
                  </a:cubicBezTo>
                  <a:cubicBezTo>
                    <a:pt x="21804" y="1542"/>
                    <a:pt x="19949" y="4711"/>
                    <a:pt x="18631" y="8197"/>
                  </a:cubicBezTo>
                  <a:lnTo>
                    <a:pt x="18631" y="8197"/>
                  </a:lnTo>
                  <a:cubicBezTo>
                    <a:pt x="18676" y="8003"/>
                    <a:pt x="16772" y="6643"/>
                    <a:pt x="16625" y="6497"/>
                  </a:cubicBezTo>
                  <a:cubicBezTo>
                    <a:pt x="15772" y="5958"/>
                    <a:pt x="14844" y="5495"/>
                    <a:pt x="13916" y="5105"/>
                  </a:cubicBezTo>
                  <a:cubicBezTo>
                    <a:pt x="12739" y="4731"/>
                    <a:pt x="11535" y="4524"/>
                    <a:pt x="10315" y="4524"/>
                  </a:cubicBezTo>
                  <a:cubicBezTo>
                    <a:pt x="9535" y="4524"/>
                    <a:pt x="8749" y="4609"/>
                    <a:pt x="7960" y="4790"/>
                  </a:cubicBezTo>
                  <a:cubicBezTo>
                    <a:pt x="5177" y="5495"/>
                    <a:pt x="2710" y="7424"/>
                    <a:pt x="1318" y="9892"/>
                  </a:cubicBezTo>
                  <a:cubicBezTo>
                    <a:pt x="3415" y="10597"/>
                    <a:pt x="5419" y="11525"/>
                    <a:pt x="7274" y="12675"/>
                  </a:cubicBezTo>
                  <a:cubicBezTo>
                    <a:pt x="7886" y="13065"/>
                    <a:pt x="8517" y="13528"/>
                    <a:pt x="8888" y="14066"/>
                  </a:cubicBezTo>
                  <a:cubicBezTo>
                    <a:pt x="9352" y="14697"/>
                    <a:pt x="9519" y="15551"/>
                    <a:pt x="9278" y="16163"/>
                  </a:cubicBezTo>
                  <a:cubicBezTo>
                    <a:pt x="9055" y="16775"/>
                    <a:pt x="8424" y="17239"/>
                    <a:pt x="7812" y="17406"/>
                  </a:cubicBezTo>
                  <a:cubicBezTo>
                    <a:pt x="7200" y="17555"/>
                    <a:pt x="6569" y="17555"/>
                    <a:pt x="5882" y="17555"/>
                  </a:cubicBezTo>
                  <a:cubicBezTo>
                    <a:pt x="4027" y="17406"/>
                    <a:pt x="2172" y="16850"/>
                    <a:pt x="242" y="16701"/>
                  </a:cubicBezTo>
                  <a:lnTo>
                    <a:pt x="1" y="16701"/>
                  </a:lnTo>
                  <a:cubicBezTo>
                    <a:pt x="75" y="17777"/>
                    <a:pt x="242" y="18872"/>
                    <a:pt x="390" y="19874"/>
                  </a:cubicBezTo>
                  <a:cubicBezTo>
                    <a:pt x="1244" y="24438"/>
                    <a:pt x="2951" y="28835"/>
                    <a:pt x="5419" y="32787"/>
                  </a:cubicBezTo>
                  <a:cubicBezTo>
                    <a:pt x="6151" y="32667"/>
                    <a:pt x="6884" y="32606"/>
                    <a:pt x="7617" y="32606"/>
                  </a:cubicBezTo>
                  <a:cubicBezTo>
                    <a:pt x="8350" y="32606"/>
                    <a:pt x="9083" y="32667"/>
                    <a:pt x="9816" y="32787"/>
                  </a:cubicBezTo>
                  <a:cubicBezTo>
                    <a:pt x="10280" y="32936"/>
                    <a:pt x="10911" y="33084"/>
                    <a:pt x="11059" y="33641"/>
                  </a:cubicBezTo>
                  <a:cubicBezTo>
                    <a:pt x="11207" y="34012"/>
                    <a:pt x="10985" y="34476"/>
                    <a:pt x="10669" y="34791"/>
                  </a:cubicBezTo>
                  <a:cubicBezTo>
                    <a:pt x="10372" y="35032"/>
                    <a:pt x="9909" y="35181"/>
                    <a:pt x="9519" y="35329"/>
                  </a:cubicBezTo>
                  <a:cubicBezTo>
                    <a:pt x="8888" y="35570"/>
                    <a:pt x="8276" y="35793"/>
                    <a:pt x="7738" y="36109"/>
                  </a:cubicBezTo>
                  <a:cubicBezTo>
                    <a:pt x="8424" y="37036"/>
                    <a:pt x="9204" y="37964"/>
                    <a:pt x="10057" y="38817"/>
                  </a:cubicBezTo>
                  <a:cubicBezTo>
                    <a:pt x="12766" y="36647"/>
                    <a:pt x="16161" y="35181"/>
                    <a:pt x="19649" y="34865"/>
                  </a:cubicBezTo>
                  <a:cubicBezTo>
                    <a:pt x="19865" y="34836"/>
                    <a:pt x="20104" y="34806"/>
                    <a:pt x="20343" y="34806"/>
                  </a:cubicBezTo>
                  <a:cubicBezTo>
                    <a:pt x="20701" y="34806"/>
                    <a:pt x="21060" y="34873"/>
                    <a:pt x="21338" y="35107"/>
                  </a:cubicBezTo>
                  <a:cubicBezTo>
                    <a:pt x="22117" y="35570"/>
                    <a:pt x="22191" y="36795"/>
                    <a:pt x="21728" y="37574"/>
                  </a:cubicBezTo>
                  <a:cubicBezTo>
                    <a:pt x="21338" y="38428"/>
                    <a:pt x="20577" y="38966"/>
                    <a:pt x="19798" y="39578"/>
                  </a:cubicBezTo>
                  <a:cubicBezTo>
                    <a:pt x="18332" y="40821"/>
                    <a:pt x="17015" y="42213"/>
                    <a:pt x="15939" y="43845"/>
                  </a:cubicBezTo>
                  <a:cubicBezTo>
                    <a:pt x="16161" y="43994"/>
                    <a:pt x="16310" y="44142"/>
                    <a:pt x="16551" y="44309"/>
                  </a:cubicBezTo>
                  <a:cubicBezTo>
                    <a:pt x="19946" y="46536"/>
                    <a:pt x="23731" y="48169"/>
                    <a:pt x="27609" y="49486"/>
                  </a:cubicBezTo>
                  <a:cubicBezTo>
                    <a:pt x="27906" y="48558"/>
                    <a:pt x="28296" y="47705"/>
                    <a:pt x="29001" y="47092"/>
                  </a:cubicBezTo>
                  <a:cubicBezTo>
                    <a:pt x="29407" y="46792"/>
                    <a:pt x="29935" y="46618"/>
                    <a:pt x="30443" y="46618"/>
                  </a:cubicBezTo>
                  <a:cubicBezTo>
                    <a:pt x="31002" y="46618"/>
                    <a:pt x="31537" y="46829"/>
                    <a:pt x="31858" y="47315"/>
                  </a:cubicBezTo>
                  <a:cubicBezTo>
                    <a:pt x="32396" y="48169"/>
                    <a:pt x="31932" y="49319"/>
                    <a:pt x="31543" y="50247"/>
                  </a:cubicBezTo>
                  <a:cubicBezTo>
                    <a:pt x="31543" y="50339"/>
                    <a:pt x="31468" y="50488"/>
                    <a:pt x="31468" y="50636"/>
                  </a:cubicBezTo>
                  <a:cubicBezTo>
                    <a:pt x="34864" y="51564"/>
                    <a:pt x="38426" y="52269"/>
                    <a:pt x="41914" y="52955"/>
                  </a:cubicBezTo>
                  <a:cubicBezTo>
                    <a:pt x="40430" y="49170"/>
                    <a:pt x="40133" y="45070"/>
                    <a:pt x="40430" y="40970"/>
                  </a:cubicBezTo>
                  <a:cubicBezTo>
                    <a:pt x="38890" y="40283"/>
                    <a:pt x="37276" y="39819"/>
                    <a:pt x="35791" y="38966"/>
                  </a:cubicBezTo>
                  <a:cubicBezTo>
                    <a:pt x="35179" y="38650"/>
                    <a:pt x="34641" y="38279"/>
                    <a:pt x="34251" y="37723"/>
                  </a:cubicBezTo>
                  <a:cubicBezTo>
                    <a:pt x="33936" y="37185"/>
                    <a:pt x="33862" y="36331"/>
                    <a:pt x="34251" y="35867"/>
                  </a:cubicBezTo>
                  <a:cubicBezTo>
                    <a:pt x="34641" y="35329"/>
                    <a:pt x="35328" y="35255"/>
                    <a:pt x="36033" y="35181"/>
                  </a:cubicBezTo>
                  <a:cubicBezTo>
                    <a:pt x="36470" y="35143"/>
                    <a:pt x="36906" y="35124"/>
                    <a:pt x="37341" y="35124"/>
                  </a:cubicBezTo>
                  <a:cubicBezTo>
                    <a:pt x="38606" y="35124"/>
                    <a:pt x="39865" y="35281"/>
                    <a:pt x="41135" y="35570"/>
                  </a:cubicBezTo>
                  <a:lnTo>
                    <a:pt x="41135" y="35403"/>
                  </a:lnTo>
                  <a:cubicBezTo>
                    <a:pt x="41821" y="31322"/>
                    <a:pt x="42749" y="27221"/>
                    <a:pt x="43139" y="23047"/>
                  </a:cubicBezTo>
                  <a:cubicBezTo>
                    <a:pt x="41673" y="22342"/>
                    <a:pt x="40059" y="21878"/>
                    <a:pt x="38426" y="21878"/>
                  </a:cubicBezTo>
                  <a:lnTo>
                    <a:pt x="37740" y="21878"/>
                  </a:lnTo>
                  <a:cubicBezTo>
                    <a:pt x="36960" y="21878"/>
                    <a:pt x="36255" y="21878"/>
                    <a:pt x="35569" y="21729"/>
                  </a:cubicBezTo>
                  <a:cubicBezTo>
                    <a:pt x="34567" y="21414"/>
                    <a:pt x="33713" y="20653"/>
                    <a:pt x="33788" y="19633"/>
                  </a:cubicBezTo>
                  <a:cubicBezTo>
                    <a:pt x="33788" y="19020"/>
                    <a:pt x="34251" y="18482"/>
                    <a:pt x="34715" y="18093"/>
                  </a:cubicBezTo>
                  <a:cubicBezTo>
                    <a:pt x="35253" y="17703"/>
                    <a:pt x="35958" y="17555"/>
                    <a:pt x="36571" y="17406"/>
                  </a:cubicBezTo>
                  <a:cubicBezTo>
                    <a:pt x="38742" y="16775"/>
                    <a:pt x="40987" y="16386"/>
                    <a:pt x="43213" y="16163"/>
                  </a:cubicBezTo>
                  <a:cubicBezTo>
                    <a:pt x="43065" y="14772"/>
                    <a:pt x="42842" y="13380"/>
                    <a:pt x="42452" y="11988"/>
                  </a:cubicBezTo>
                  <a:cubicBezTo>
                    <a:pt x="41135" y="12768"/>
                    <a:pt x="39743" y="13454"/>
                    <a:pt x="38426" y="14159"/>
                  </a:cubicBezTo>
                  <a:cubicBezTo>
                    <a:pt x="38022" y="14382"/>
                    <a:pt x="37576" y="14616"/>
                    <a:pt x="37143" y="14616"/>
                  </a:cubicBezTo>
                  <a:cubicBezTo>
                    <a:pt x="36999" y="14616"/>
                    <a:pt x="36858" y="14590"/>
                    <a:pt x="36719" y="14530"/>
                  </a:cubicBezTo>
                  <a:cubicBezTo>
                    <a:pt x="36181" y="14233"/>
                    <a:pt x="35958" y="13603"/>
                    <a:pt x="36033" y="12990"/>
                  </a:cubicBezTo>
                  <a:cubicBezTo>
                    <a:pt x="36107" y="12452"/>
                    <a:pt x="36422" y="11914"/>
                    <a:pt x="36812" y="11450"/>
                  </a:cubicBezTo>
                  <a:cubicBezTo>
                    <a:pt x="37888" y="9892"/>
                    <a:pt x="39038" y="8352"/>
                    <a:pt x="40207" y="6886"/>
                  </a:cubicBezTo>
                  <a:cubicBezTo>
                    <a:pt x="39743" y="6181"/>
                    <a:pt x="39280" y="5495"/>
                    <a:pt x="38742" y="4790"/>
                  </a:cubicBezTo>
                  <a:cubicBezTo>
                    <a:pt x="37424" y="3324"/>
                    <a:pt x="35717" y="2099"/>
                    <a:pt x="33862" y="1246"/>
                  </a:cubicBezTo>
                  <a:cubicBezTo>
                    <a:pt x="33250" y="2786"/>
                    <a:pt x="32934" y="4493"/>
                    <a:pt x="32786" y="6181"/>
                  </a:cubicBezTo>
                  <a:cubicBezTo>
                    <a:pt x="32786" y="6571"/>
                    <a:pt x="32786" y="7109"/>
                    <a:pt x="32544" y="7498"/>
                  </a:cubicBezTo>
                  <a:cubicBezTo>
                    <a:pt x="32408" y="7856"/>
                    <a:pt x="32070" y="8213"/>
                    <a:pt x="31657" y="8213"/>
                  </a:cubicBezTo>
                  <a:cubicBezTo>
                    <a:pt x="31620" y="8213"/>
                    <a:pt x="31581" y="8210"/>
                    <a:pt x="31543" y="8203"/>
                  </a:cubicBezTo>
                  <a:cubicBezTo>
                    <a:pt x="31153" y="8203"/>
                    <a:pt x="30782" y="7888"/>
                    <a:pt x="30615" y="7498"/>
                  </a:cubicBezTo>
                  <a:cubicBezTo>
                    <a:pt x="30466" y="7202"/>
                    <a:pt x="30466" y="6738"/>
                    <a:pt x="30466" y="6348"/>
                  </a:cubicBezTo>
                  <a:cubicBezTo>
                    <a:pt x="30392" y="4251"/>
                    <a:pt x="30225" y="2173"/>
                    <a:pt x="30151" y="77"/>
                  </a:cubicBezTo>
                  <a:cubicBezTo>
                    <a:pt x="29724" y="25"/>
                    <a:pt x="29286" y="0"/>
                    <a:pt x="28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7143900" y="2024625"/>
              <a:ext cx="197175" cy="494500"/>
            </a:xfrm>
            <a:custGeom>
              <a:avLst/>
              <a:gdLst/>
              <a:ahLst/>
              <a:cxnLst/>
              <a:rect l="l" t="t" r="r" b="b"/>
              <a:pathLst>
                <a:path w="7887" h="19780" extrusionOk="0">
                  <a:moveTo>
                    <a:pt x="7645" y="19167"/>
                  </a:moveTo>
                  <a:cubicBezTo>
                    <a:pt x="7719" y="19390"/>
                    <a:pt x="7793" y="19557"/>
                    <a:pt x="7886" y="19779"/>
                  </a:cubicBezTo>
                  <a:lnTo>
                    <a:pt x="7886" y="19779"/>
                  </a:lnTo>
                  <a:cubicBezTo>
                    <a:pt x="7793" y="19557"/>
                    <a:pt x="7719" y="19390"/>
                    <a:pt x="7645" y="19167"/>
                  </a:cubicBezTo>
                  <a:lnTo>
                    <a:pt x="7645" y="19167"/>
                  </a:lnTo>
                  <a:close/>
                  <a:moveTo>
                    <a:pt x="1" y="18091"/>
                  </a:moveTo>
                  <a:lnTo>
                    <a:pt x="1" y="18091"/>
                  </a:lnTo>
                  <a:lnTo>
                    <a:pt x="1" y="18091"/>
                  </a:lnTo>
                  <a:lnTo>
                    <a:pt x="1" y="18091"/>
                  </a:lnTo>
                  <a:close/>
                  <a:moveTo>
                    <a:pt x="6328" y="12599"/>
                  </a:moveTo>
                  <a:cubicBezTo>
                    <a:pt x="6402" y="12748"/>
                    <a:pt x="6402" y="12989"/>
                    <a:pt x="6402" y="13137"/>
                  </a:cubicBezTo>
                  <a:lnTo>
                    <a:pt x="6402" y="13137"/>
                  </a:lnTo>
                  <a:cubicBezTo>
                    <a:pt x="6402" y="12989"/>
                    <a:pt x="6402" y="12748"/>
                    <a:pt x="6328" y="12599"/>
                  </a:cubicBezTo>
                  <a:lnTo>
                    <a:pt x="6328" y="12599"/>
                  </a:lnTo>
                  <a:close/>
                  <a:moveTo>
                    <a:pt x="7497" y="1"/>
                  </a:moveTo>
                  <a:cubicBezTo>
                    <a:pt x="7497" y="149"/>
                    <a:pt x="7422" y="298"/>
                    <a:pt x="7422" y="465"/>
                  </a:cubicBezTo>
                  <a:lnTo>
                    <a:pt x="7422" y="465"/>
                  </a:lnTo>
                  <a:cubicBezTo>
                    <a:pt x="7422" y="298"/>
                    <a:pt x="7497" y="149"/>
                    <a:pt x="7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6304800" y="1195275"/>
              <a:ext cx="1061325" cy="1323850"/>
            </a:xfrm>
            <a:custGeom>
              <a:avLst/>
              <a:gdLst/>
              <a:ahLst/>
              <a:cxnLst/>
              <a:rect l="l" t="t" r="r" b="b"/>
              <a:pathLst>
                <a:path w="42453" h="52954" extrusionOk="0">
                  <a:moveTo>
                    <a:pt x="27219" y="1"/>
                  </a:moveTo>
                  <a:cubicBezTo>
                    <a:pt x="26978" y="1318"/>
                    <a:pt x="26607" y="2561"/>
                    <a:pt x="26217" y="3786"/>
                  </a:cubicBezTo>
                  <a:cubicBezTo>
                    <a:pt x="24826" y="7738"/>
                    <a:pt x="22581" y="11448"/>
                    <a:pt x="20410" y="14992"/>
                  </a:cubicBezTo>
                  <a:cubicBezTo>
                    <a:pt x="20113" y="13842"/>
                    <a:pt x="19872" y="12673"/>
                    <a:pt x="19557" y="11523"/>
                  </a:cubicBezTo>
                  <a:lnTo>
                    <a:pt x="18555" y="7107"/>
                  </a:lnTo>
                  <a:cubicBezTo>
                    <a:pt x="18480" y="7422"/>
                    <a:pt x="18332" y="7738"/>
                    <a:pt x="18165" y="8034"/>
                  </a:cubicBezTo>
                  <a:lnTo>
                    <a:pt x="19018" y="11671"/>
                  </a:lnTo>
                  <a:cubicBezTo>
                    <a:pt x="19408" y="13230"/>
                    <a:pt x="19724" y="14844"/>
                    <a:pt x="20113" y="16384"/>
                  </a:cubicBezTo>
                  <a:cubicBezTo>
                    <a:pt x="15085" y="14918"/>
                    <a:pt x="10669" y="11448"/>
                    <a:pt x="6810" y="8424"/>
                  </a:cubicBezTo>
                  <a:lnTo>
                    <a:pt x="4175" y="6346"/>
                  </a:lnTo>
                  <a:cubicBezTo>
                    <a:pt x="4027" y="6420"/>
                    <a:pt x="3878" y="6569"/>
                    <a:pt x="3711" y="6643"/>
                  </a:cubicBezTo>
                  <a:lnTo>
                    <a:pt x="6420" y="8814"/>
                  </a:lnTo>
                  <a:cubicBezTo>
                    <a:pt x="10447" y="11986"/>
                    <a:pt x="15011" y="15549"/>
                    <a:pt x="20262" y="17089"/>
                  </a:cubicBezTo>
                  <a:cubicBezTo>
                    <a:pt x="20577" y="18332"/>
                    <a:pt x="20874" y="19556"/>
                    <a:pt x="21264" y="20874"/>
                  </a:cubicBezTo>
                  <a:cubicBezTo>
                    <a:pt x="18870" y="21263"/>
                    <a:pt x="16402" y="21486"/>
                    <a:pt x="13693" y="21486"/>
                  </a:cubicBezTo>
                  <a:cubicBezTo>
                    <a:pt x="11838" y="21486"/>
                    <a:pt x="9908" y="21412"/>
                    <a:pt x="7886" y="21189"/>
                  </a:cubicBezTo>
                  <a:cubicBezTo>
                    <a:pt x="5177" y="20948"/>
                    <a:pt x="2561" y="20558"/>
                    <a:pt x="1" y="20095"/>
                  </a:cubicBezTo>
                  <a:lnTo>
                    <a:pt x="1" y="20095"/>
                  </a:lnTo>
                  <a:cubicBezTo>
                    <a:pt x="1" y="20261"/>
                    <a:pt x="1" y="20484"/>
                    <a:pt x="75" y="20651"/>
                  </a:cubicBezTo>
                  <a:cubicBezTo>
                    <a:pt x="2635" y="21115"/>
                    <a:pt x="5177" y="21486"/>
                    <a:pt x="7812" y="21801"/>
                  </a:cubicBezTo>
                  <a:cubicBezTo>
                    <a:pt x="9908" y="21950"/>
                    <a:pt x="11838" y="22117"/>
                    <a:pt x="13693" y="22117"/>
                  </a:cubicBezTo>
                  <a:cubicBezTo>
                    <a:pt x="16402" y="22117"/>
                    <a:pt x="18944" y="21876"/>
                    <a:pt x="21412" y="21412"/>
                  </a:cubicBezTo>
                  <a:cubicBezTo>
                    <a:pt x="21802" y="22970"/>
                    <a:pt x="22265" y="24510"/>
                    <a:pt x="22729" y="26050"/>
                  </a:cubicBezTo>
                  <a:cubicBezTo>
                    <a:pt x="17701" y="27293"/>
                    <a:pt x="12525" y="27980"/>
                    <a:pt x="7348" y="27980"/>
                  </a:cubicBezTo>
                  <a:cubicBezTo>
                    <a:pt x="5641" y="27980"/>
                    <a:pt x="4027" y="27906"/>
                    <a:pt x="2320" y="27757"/>
                  </a:cubicBezTo>
                  <a:lnTo>
                    <a:pt x="2320" y="27757"/>
                  </a:lnTo>
                  <a:cubicBezTo>
                    <a:pt x="2394" y="27980"/>
                    <a:pt x="2487" y="28147"/>
                    <a:pt x="2561" y="28370"/>
                  </a:cubicBezTo>
                  <a:cubicBezTo>
                    <a:pt x="4175" y="28444"/>
                    <a:pt x="5734" y="28537"/>
                    <a:pt x="7348" y="28537"/>
                  </a:cubicBezTo>
                  <a:cubicBezTo>
                    <a:pt x="12599" y="28537"/>
                    <a:pt x="17868" y="27906"/>
                    <a:pt x="22896" y="26588"/>
                  </a:cubicBezTo>
                  <a:cubicBezTo>
                    <a:pt x="23267" y="27683"/>
                    <a:pt x="23583" y="28759"/>
                    <a:pt x="23972" y="29835"/>
                  </a:cubicBezTo>
                  <a:cubicBezTo>
                    <a:pt x="18406" y="31394"/>
                    <a:pt x="13063" y="34103"/>
                    <a:pt x="8517" y="37572"/>
                  </a:cubicBezTo>
                  <a:cubicBezTo>
                    <a:pt x="8665" y="37721"/>
                    <a:pt x="8740" y="37888"/>
                    <a:pt x="8888" y="38036"/>
                  </a:cubicBezTo>
                  <a:cubicBezTo>
                    <a:pt x="13452" y="34567"/>
                    <a:pt x="18629" y="31932"/>
                    <a:pt x="24195" y="30392"/>
                  </a:cubicBezTo>
                  <a:cubicBezTo>
                    <a:pt x="24900" y="32247"/>
                    <a:pt x="25679" y="34103"/>
                    <a:pt x="26514" y="35865"/>
                  </a:cubicBezTo>
                  <a:cubicBezTo>
                    <a:pt x="26904" y="36719"/>
                    <a:pt x="27368" y="37572"/>
                    <a:pt x="27832" y="38500"/>
                  </a:cubicBezTo>
                  <a:cubicBezTo>
                    <a:pt x="25290" y="40968"/>
                    <a:pt x="23267" y="44140"/>
                    <a:pt x="22117" y="47554"/>
                  </a:cubicBezTo>
                  <a:cubicBezTo>
                    <a:pt x="22265" y="47628"/>
                    <a:pt x="22432" y="47703"/>
                    <a:pt x="22581" y="47777"/>
                  </a:cubicBezTo>
                  <a:cubicBezTo>
                    <a:pt x="23731" y="44456"/>
                    <a:pt x="25679" y="41431"/>
                    <a:pt x="28147" y="38964"/>
                  </a:cubicBezTo>
                  <a:cubicBezTo>
                    <a:pt x="29613" y="41524"/>
                    <a:pt x="31394" y="44215"/>
                    <a:pt x="33713" y="46775"/>
                  </a:cubicBezTo>
                  <a:lnTo>
                    <a:pt x="33639" y="46849"/>
                  </a:lnTo>
                  <a:cubicBezTo>
                    <a:pt x="33324" y="48241"/>
                    <a:pt x="33101" y="49707"/>
                    <a:pt x="33008" y="51098"/>
                  </a:cubicBezTo>
                  <a:cubicBezTo>
                    <a:pt x="33175" y="51172"/>
                    <a:pt x="33324" y="51265"/>
                    <a:pt x="33565" y="51265"/>
                  </a:cubicBezTo>
                  <a:cubicBezTo>
                    <a:pt x="33639" y="49948"/>
                    <a:pt x="33862" y="48556"/>
                    <a:pt x="34177" y="47239"/>
                  </a:cubicBezTo>
                  <a:cubicBezTo>
                    <a:pt x="36107" y="49317"/>
                    <a:pt x="38352" y="51265"/>
                    <a:pt x="40986" y="52879"/>
                  </a:cubicBezTo>
                  <a:cubicBezTo>
                    <a:pt x="41135" y="52879"/>
                    <a:pt x="41283" y="52953"/>
                    <a:pt x="41450" y="52953"/>
                  </a:cubicBezTo>
                  <a:cubicBezTo>
                    <a:pt x="41357" y="52731"/>
                    <a:pt x="41283" y="52564"/>
                    <a:pt x="41209" y="52341"/>
                  </a:cubicBezTo>
                  <a:cubicBezTo>
                    <a:pt x="38111" y="50486"/>
                    <a:pt x="35569" y="48092"/>
                    <a:pt x="33398" y="45532"/>
                  </a:cubicBezTo>
                  <a:lnTo>
                    <a:pt x="33639" y="45532"/>
                  </a:lnTo>
                  <a:cubicBezTo>
                    <a:pt x="35717" y="45532"/>
                    <a:pt x="37888" y="45847"/>
                    <a:pt x="39966" y="46311"/>
                  </a:cubicBezTo>
                  <a:cubicBezTo>
                    <a:pt x="39966" y="46163"/>
                    <a:pt x="39966" y="45922"/>
                    <a:pt x="39892" y="45773"/>
                  </a:cubicBezTo>
                  <a:cubicBezTo>
                    <a:pt x="37888" y="45235"/>
                    <a:pt x="35717" y="44994"/>
                    <a:pt x="33639" y="44994"/>
                  </a:cubicBezTo>
                  <a:lnTo>
                    <a:pt x="32934" y="44994"/>
                  </a:lnTo>
                  <a:cubicBezTo>
                    <a:pt x="30392" y="41821"/>
                    <a:pt x="28462" y="38500"/>
                    <a:pt x="27071" y="35643"/>
                  </a:cubicBezTo>
                  <a:cubicBezTo>
                    <a:pt x="26607" y="34715"/>
                    <a:pt x="26143" y="33787"/>
                    <a:pt x="25754" y="32785"/>
                  </a:cubicBezTo>
                  <a:cubicBezTo>
                    <a:pt x="27683" y="32470"/>
                    <a:pt x="29687" y="32247"/>
                    <a:pt x="31709" y="32247"/>
                  </a:cubicBezTo>
                  <a:cubicBezTo>
                    <a:pt x="34789" y="32247"/>
                    <a:pt x="37962" y="32711"/>
                    <a:pt x="40986" y="33639"/>
                  </a:cubicBezTo>
                  <a:cubicBezTo>
                    <a:pt x="40986" y="33472"/>
                    <a:pt x="41061" y="33323"/>
                    <a:pt x="41061" y="33175"/>
                  </a:cubicBezTo>
                  <a:lnTo>
                    <a:pt x="41061" y="33082"/>
                  </a:lnTo>
                  <a:cubicBezTo>
                    <a:pt x="38036" y="32155"/>
                    <a:pt x="34864" y="31691"/>
                    <a:pt x="31709" y="31691"/>
                  </a:cubicBezTo>
                  <a:cubicBezTo>
                    <a:pt x="29613" y="31691"/>
                    <a:pt x="27609" y="31858"/>
                    <a:pt x="25512" y="32247"/>
                  </a:cubicBezTo>
                  <a:cubicBezTo>
                    <a:pt x="24585" y="30002"/>
                    <a:pt x="23824" y="27683"/>
                    <a:pt x="23119" y="25364"/>
                  </a:cubicBezTo>
                  <a:cubicBezTo>
                    <a:pt x="23824" y="25364"/>
                    <a:pt x="24510" y="25290"/>
                    <a:pt x="25216" y="25290"/>
                  </a:cubicBezTo>
                  <a:cubicBezTo>
                    <a:pt x="30930" y="25290"/>
                    <a:pt x="36645" y="26440"/>
                    <a:pt x="41914" y="28611"/>
                  </a:cubicBezTo>
                  <a:cubicBezTo>
                    <a:pt x="41914" y="28444"/>
                    <a:pt x="41988" y="28221"/>
                    <a:pt x="41988" y="28073"/>
                  </a:cubicBezTo>
                  <a:cubicBezTo>
                    <a:pt x="36645" y="25902"/>
                    <a:pt x="30930" y="24733"/>
                    <a:pt x="25216" y="24733"/>
                  </a:cubicBezTo>
                  <a:cubicBezTo>
                    <a:pt x="24436" y="24733"/>
                    <a:pt x="23657" y="24733"/>
                    <a:pt x="22970" y="24826"/>
                  </a:cubicBezTo>
                  <a:cubicBezTo>
                    <a:pt x="22581" y="23583"/>
                    <a:pt x="22265" y="22414"/>
                    <a:pt x="21876" y="21189"/>
                  </a:cubicBezTo>
                  <a:cubicBezTo>
                    <a:pt x="28147" y="19408"/>
                    <a:pt x="34326" y="17237"/>
                    <a:pt x="40430" y="14918"/>
                  </a:cubicBezTo>
                  <a:cubicBezTo>
                    <a:pt x="41135" y="14695"/>
                    <a:pt x="41821" y="14380"/>
                    <a:pt x="42452" y="14064"/>
                  </a:cubicBezTo>
                  <a:cubicBezTo>
                    <a:pt x="42452" y="13916"/>
                    <a:pt x="42378" y="13693"/>
                    <a:pt x="42378" y="13526"/>
                  </a:cubicBezTo>
                  <a:cubicBezTo>
                    <a:pt x="41673" y="13842"/>
                    <a:pt x="40986" y="14157"/>
                    <a:pt x="40207" y="14380"/>
                  </a:cubicBezTo>
                  <a:cubicBezTo>
                    <a:pt x="34177" y="16699"/>
                    <a:pt x="27999" y="18796"/>
                    <a:pt x="21802" y="20651"/>
                  </a:cubicBezTo>
                  <a:cubicBezTo>
                    <a:pt x="21653" y="20187"/>
                    <a:pt x="21505" y="19723"/>
                    <a:pt x="21412" y="19167"/>
                  </a:cubicBezTo>
                  <a:cubicBezTo>
                    <a:pt x="25754" y="17627"/>
                    <a:pt x="29761" y="15085"/>
                    <a:pt x="33008" y="11838"/>
                  </a:cubicBezTo>
                  <a:cubicBezTo>
                    <a:pt x="35031" y="9741"/>
                    <a:pt x="36812" y="7348"/>
                    <a:pt x="38203" y="4788"/>
                  </a:cubicBezTo>
                  <a:cubicBezTo>
                    <a:pt x="38036" y="4639"/>
                    <a:pt x="37888" y="4491"/>
                    <a:pt x="37814" y="4324"/>
                  </a:cubicBezTo>
                  <a:cubicBezTo>
                    <a:pt x="36422" y="6884"/>
                    <a:pt x="34641" y="9352"/>
                    <a:pt x="32544" y="11448"/>
                  </a:cubicBezTo>
                  <a:cubicBezTo>
                    <a:pt x="29390" y="14621"/>
                    <a:pt x="25512" y="17163"/>
                    <a:pt x="21264" y="18629"/>
                  </a:cubicBezTo>
                  <a:cubicBezTo>
                    <a:pt x="21041" y="17701"/>
                    <a:pt x="20800" y="16699"/>
                    <a:pt x="20577" y="15771"/>
                  </a:cubicBezTo>
                  <a:lnTo>
                    <a:pt x="20651" y="15697"/>
                  </a:lnTo>
                  <a:cubicBezTo>
                    <a:pt x="22896" y="11986"/>
                    <a:pt x="25290" y="8127"/>
                    <a:pt x="26756" y="3953"/>
                  </a:cubicBezTo>
                  <a:cubicBezTo>
                    <a:pt x="27219" y="2635"/>
                    <a:pt x="27535" y="1318"/>
                    <a:pt x="27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57650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46" name="Google Shape;346;p16"/>
          <p:cNvGrpSpPr/>
          <p:nvPr/>
        </p:nvGrpSpPr>
        <p:grpSpPr>
          <a:xfrm>
            <a:off x="287267" y="-1283738"/>
            <a:ext cx="14440367" cy="8036505"/>
            <a:chOff x="215450" y="-962804"/>
            <a:chExt cx="10830275" cy="6027379"/>
          </a:xfrm>
        </p:grpSpPr>
        <p:sp>
          <p:nvSpPr>
            <p:cNvPr id="347" name="Google Shape;347;p16"/>
            <p:cNvSpPr/>
            <p:nvPr/>
          </p:nvSpPr>
          <p:spPr>
            <a:xfrm rot="-2894565" flipH="1">
              <a:off x="8541193" y="-900822"/>
              <a:ext cx="1586432" cy="3171839"/>
            </a:xfrm>
            <a:custGeom>
              <a:avLst/>
              <a:gdLst/>
              <a:ahLst/>
              <a:cxnLst/>
              <a:rect l="l" t="t" r="r" b="b"/>
              <a:pathLst>
                <a:path w="63455" h="126869" extrusionOk="0">
                  <a:moveTo>
                    <a:pt x="25734" y="1"/>
                  </a:moveTo>
                  <a:lnTo>
                    <a:pt x="25734" y="1"/>
                  </a:lnTo>
                  <a:cubicBezTo>
                    <a:pt x="23415" y="5790"/>
                    <a:pt x="21096" y="11987"/>
                    <a:pt x="22024" y="18165"/>
                  </a:cubicBezTo>
                  <a:cubicBezTo>
                    <a:pt x="22562" y="21950"/>
                    <a:pt x="24343" y="25587"/>
                    <a:pt x="25271" y="29372"/>
                  </a:cubicBezTo>
                  <a:cubicBezTo>
                    <a:pt x="25345" y="31858"/>
                    <a:pt x="25512" y="34325"/>
                    <a:pt x="25734" y="36793"/>
                  </a:cubicBezTo>
                  <a:cubicBezTo>
                    <a:pt x="24807" y="34474"/>
                    <a:pt x="23267" y="32322"/>
                    <a:pt x="21486" y="30763"/>
                  </a:cubicBezTo>
                  <a:cubicBezTo>
                    <a:pt x="19092" y="28834"/>
                    <a:pt x="16142" y="27683"/>
                    <a:pt x="13062" y="27516"/>
                  </a:cubicBezTo>
                  <a:cubicBezTo>
                    <a:pt x="12769" y="27501"/>
                    <a:pt x="12475" y="27495"/>
                    <a:pt x="12181" y="27495"/>
                  </a:cubicBezTo>
                  <a:cubicBezTo>
                    <a:pt x="11003" y="27495"/>
                    <a:pt x="9819" y="27590"/>
                    <a:pt x="8646" y="27590"/>
                  </a:cubicBezTo>
                  <a:cubicBezTo>
                    <a:pt x="7181" y="27590"/>
                    <a:pt x="5641" y="27368"/>
                    <a:pt x="4397" y="26663"/>
                  </a:cubicBezTo>
                  <a:lnTo>
                    <a:pt x="4397" y="26663"/>
                  </a:lnTo>
                  <a:cubicBezTo>
                    <a:pt x="4082" y="28221"/>
                    <a:pt x="4861" y="29835"/>
                    <a:pt x="6104" y="30837"/>
                  </a:cubicBezTo>
                  <a:cubicBezTo>
                    <a:pt x="7329" y="31858"/>
                    <a:pt x="8887" y="32396"/>
                    <a:pt x="10502" y="32619"/>
                  </a:cubicBezTo>
                  <a:cubicBezTo>
                    <a:pt x="12060" y="32934"/>
                    <a:pt x="13600" y="33008"/>
                    <a:pt x="15214" y="33324"/>
                  </a:cubicBezTo>
                  <a:cubicBezTo>
                    <a:pt x="19389" y="34084"/>
                    <a:pt x="23564" y="36645"/>
                    <a:pt x="25976" y="40281"/>
                  </a:cubicBezTo>
                  <a:cubicBezTo>
                    <a:pt x="26273" y="43139"/>
                    <a:pt x="26588" y="45996"/>
                    <a:pt x="26978" y="48779"/>
                  </a:cubicBezTo>
                  <a:cubicBezTo>
                    <a:pt x="25883" y="46608"/>
                    <a:pt x="24028" y="44530"/>
                    <a:pt x="21949" y="43361"/>
                  </a:cubicBezTo>
                  <a:cubicBezTo>
                    <a:pt x="19853" y="42211"/>
                    <a:pt x="17459" y="41747"/>
                    <a:pt x="15140" y="41357"/>
                  </a:cubicBezTo>
                  <a:cubicBezTo>
                    <a:pt x="12747" y="40968"/>
                    <a:pt x="10353" y="40578"/>
                    <a:pt x="8182" y="39576"/>
                  </a:cubicBezTo>
                  <a:cubicBezTo>
                    <a:pt x="6030" y="38574"/>
                    <a:pt x="4008" y="36867"/>
                    <a:pt x="3321" y="34641"/>
                  </a:cubicBezTo>
                  <a:lnTo>
                    <a:pt x="3321" y="34641"/>
                  </a:lnTo>
                  <a:cubicBezTo>
                    <a:pt x="3154" y="39038"/>
                    <a:pt x="5863" y="43454"/>
                    <a:pt x="9815" y="45458"/>
                  </a:cubicBezTo>
                  <a:cubicBezTo>
                    <a:pt x="11819" y="46460"/>
                    <a:pt x="14138" y="46849"/>
                    <a:pt x="16383" y="47239"/>
                  </a:cubicBezTo>
                  <a:cubicBezTo>
                    <a:pt x="18703" y="47536"/>
                    <a:pt x="20948" y="47851"/>
                    <a:pt x="23100" y="48705"/>
                  </a:cubicBezTo>
                  <a:cubicBezTo>
                    <a:pt x="24807" y="49391"/>
                    <a:pt x="26440" y="50560"/>
                    <a:pt x="27441" y="52026"/>
                  </a:cubicBezTo>
                  <a:cubicBezTo>
                    <a:pt x="27905" y="54586"/>
                    <a:pt x="28295" y="57054"/>
                    <a:pt x="28833" y="59596"/>
                  </a:cubicBezTo>
                  <a:cubicBezTo>
                    <a:pt x="27052" y="56590"/>
                    <a:pt x="23953" y="54197"/>
                    <a:pt x="20632" y="53492"/>
                  </a:cubicBezTo>
                  <a:cubicBezTo>
                    <a:pt x="17701" y="52879"/>
                    <a:pt x="14676" y="53343"/>
                    <a:pt x="11745" y="52954"/>
                  </a:cubicBezTo>
                  <a:cubicBezTo>
                    <a:pt x="6791" y="52341"/>
                    <a:pt x="2319" y="49169"/>
                    <a:pt x="0" y="44846"/>
                  </a:cubicBezTo>
                  <a:lnTo>
                    <a:pt x="0" y="44846"/>
                  </a:lnTo>
                  <a:cubicBezTo>
                    <a:pt x="612" y="47072"/>
                    <a:pt x="1225" y="49391"/>
                    <a:pt x="2319" y="51488"/>
                  </a:cubicBezTo>
                  <a:cubicBezTo>
                    <a:pt x="3395" y="53566"/>
                    <a:pt x="5102" y="55421"/>
                    <a:pt x="7255" y="56349"/>
                  </a:cubicBezTo>
                  <a:cubicBezTo>
                    <a:pt x="8528" y="56865"/>
                    <a:pt x="9855" y="57033"/>
                    <a:pt x="11211" y="57033"/>
                  </a:cubicBezTo>
                  <a:cubicBezTo>
                    <a:pt x="13717" y="57033"/>
                    <a:pt x="16323" y="56461"/>
                    <a:pt x="18873" y="56461"/>
                  </a:cubicBezTo>
                  <a:cubicBezTo>
                    <a:pt x="19307" y="56461"/>
                    <a:pt x="19739" y="56477"/>
                    <a:pt x="20168" y="56516"/>
                  </a:cubicBezTo>
                  <a:cubicBezTo>
                    <a:pt x="23805" y="56813"/>
                    <a:pt x="27200" y="58984"/>
                    <a:pt x="29297" y="62008"/>
                  </a:cubicBezTo>
                  <a:cubicBezTo>
                    <a:pt x="29983" y="65162"/>
                    <a:pt x="30763" y="68261"/>
                    <a:pt x="31616" y="71359"/>
                  </a:cubicBezTo>
                  <a:cubicBezTo>
                    <a:pt x="29686" y="68112"/>
                    <a:pt x="26347" y="65626"/>
                    <a:pt x="22562" y="64865"/>
                  </a:cubicBezTo>
                  <a:cubicBezTo>
                    <a:pt x="19853" y="64327"/>
                    <a:pt x="16996" y="64624"/>
                    <a:pt x="14138" y="64327"/>
                  </a:cubicBezTo>
                  <a:cubicBezTo>
                    <a:pt x="9277" y="63863"/>
                    <a:pt x="4639" y="61544"/>
                    <a:pt x="1299" y="57907"/>
                  </a:cubicBezTo>
                  <a:lnTo>
                    <a:pt x="1299" y="57907"/>
                  </a:lnTo>
                  <a:cubicBezTo>
                    <a:pt x="1689" y="61229"/>
                    <a:pt x="2857" y="64550"/>
                    <a:pt x="5399" y="66721"/>
                  </a:cubicBezTo>
                  <a:cubicBezTo>
                    <a:pt x="7960" y="68873"/>
                    <a:pt x="11596" y="69429"/>
                    <a:pt x="14918" y="69429"/>
                  </a:cubicBezTo>
                  <a:cubicBezTo>
                    <a:pt x="17066" y="69429"/>
                    <a:pt x="19215" y="69244"/>
                    <a:pt x="21350" y="69244"/>
                  </a:cubicBezTo>
                  <a:cubicBezTo>
                    <a:pt x="22589" y="69244"/>
                    <a:pt x="23822" y="69306"/>
                    <a:pt x="25048" y="69504"/>
                  </a:cubicBezTo>
                  <a:cubicBezTo>
                    <a:pt x="27738" y="69968"/>
                    <a:pt x="30614" y="71433"/>
                    <a:pt x="32228" y="73678"/>
                  </a:cubicBezTo>
                  <a:cubicBezTo>
                    <a:pt x="32618" y="75070"/>
                    <a:pt x="33008" y="76461"/>
                    <a:pt x="33472" y="77853"/>
                  </a:cubicBezTo>
                  <a:cubicBezTo>
                    <a:pt x="34232" y="80562"/>
                    <a:pt x="35160" y="83178"/>
                    <a:pt x="36088" y="85813"/>
                  </a:cubicBezTo>
                  <a:cubicBezTo>
                    <a:pt x="33694" y="82250"/>
                    <a:pt x="29983" y="79541"/>
                    <a:pt x="25883" y="78243"/>
                  </a:cubicBezTo>
                  <a:cubicBezTo>
                    <a:pt x="22488" y="77148"/>
                    <a:pt x="18851" y="77074"/>
                    <a:pt x="15307" y="76294"/>
                  </a:cubicBezTo>
                  <a:cubicBezTo>
                    <a:pt x="11819" y="75608"/>
                    <a:pt x="8182" y="74068"/>
                    <a:pt x="6327" y="71044"/>
                  </a:cubicBezTo>
                  <a:lnTo>
                    <a:pt x="6327" y="71044"/>
                  </a:lnTo>
                  <a:cubicBezTo>
                    <a:pt x="6494" y="73752"/>
                    <a:pt x="7570" y="76461"/>
                    <a:pt x="9426" y="78465"/>
                  </a:cubicBezTo>
                  <a:cubicBezTo>
                    <a:pt x="11281" y="80469"/>
                    <a:pt x="13823" y="81861"/>
                    <a:pt x="16532" y="82250"/>
                  </a:cubicBezTo>
                  <a:cubicBezTo>
                    <a:pt x="17461" y="82392"/>
                    <a:pt x="18397" y="82430"/>
                    <a:pt x="19339" y="82430"/>
                  </a:cubicBezTo>
                  <a:cubicBezTo>
                    <a:pt x="20484" y="82430"/>
                    <a:pt x="21637" y="82373"/>
                    <a:pt x="22795" y="82373"/>
                  </a:cubicBezTo>
                  <a:cubicBezTo>
                    <a:pt x="23310" y="82373"/>
                    <a:pt x="23826" y="82384"/>
                    <a:pt x="24343" y="82417"/>
                  </a:cubicBezTo>
                  <a:cubicBezTo>
                    <a:pt x="29297" y="82640"/>
                    <a:pt x="34325" y="85200"/>
                    <a:pt x="37257" y="89134"/>
                  </a:cubicBezTo>
                  <a:cubicBezTo>
                    <a:pt x="38184" y="91453"/>
                    <a:pt x="39038" y="93698"/>
                    <a:pt x="40040" y="96017"/>
                  </a:cubicBezTo>
                  <a:cubicBezTo>
                    <a:pt x="37795" y="93160"/>
                    <a:pt x="34325" y="90915"/>
                    <a:pt x="30911" y="90451"/>
                  </a:cubicBezTo>
                  <a:cubicBezTo>
                    <a:pt x="30040" y="90326"/>
                    <a:pt x="29154" y="90289"/>
                    <a:pt x="28259" y="90289"/>
                  </a:cubicBezTo>
                  <a:cubicBezTo>
                    <a:pt x="26965" y="90289"/>
                    <a:pt x="25654" y="90366"/>
                    <a:pt x="24349" y="90366"/>
                  </a:cubicBezTo>
                  <a:cubicBezTo>
                    <a:pt x="23751" y="90366"/>
                    <a:pt x="23155" y="90350"/>
                    <a:pt x="22562" y="90303"/>
                  </a:cubicBezTo>
                  <a:cubicBezTo>
                    <a:pt x="17849" y="89839"/>
                    <a:pt x="13359" y="86963"/>
                    <a:pt x="10891" y="82955"/>
                  </a:cubicBezTo>
                  <a:lnTo>
                    <a:pt x="10891" y="82955"/>
                  </a:lnTo>
                  <a:cubicBezTo>
                    <a:pt x="11429" y="88058"/>
                    <a:pt x="15307" y="92696"/>
                    <a:pt x="20243" y="94162"/>
                  </a:cubicBezTo>
                  <a:cubicBezTo>
                    <a:pt x="24417" y="95312"/>
                    <a:pt x="28833" y="94477"/>
                    <a:pt x="33008" y="95312"/>
                  </a:cubicBezTo>
                  <a:cubicBezTo>
                    <a:pt x="36088" y="95943"/>
                    <a:pt x="39335" y="97483"/>
                    <a:pt x="41654" y="99728"/>
                  </a:cubicBezTo>
                  <a:cubicBezTo>
                    <a:pt x="45828" y="109153"/>
                    <a:pt x="50857" y="118133"/>
                    <a:pt x="56497" y="126705"/>
                  </a:cubicBezTo>
                  <a:cubicBezTo>
                    <a:pt x="56601" y="126798"/>
                    <a:pt x="56727" y="126869"/>
                    <a:pt x="56865" y="126869"/>
                  </a:cubicBezTo>
                  <a:cubicBezTo>
                    <a:pt x="56948" y="126869"/>
                    <a:pt x="57037" y="126843"/>
                    <a:pt x="57128" y="126780"/>
                  </a:cubicBezTo>
                  <a:cubicBezTo>
                    <a:pt x="57350" y="126705"/>
                    <a:pt x="57350" y="126390"/>
                    <a:pt x="57276" y="126241"/>
                  </a:cubicBezTo>
                  <a:cubicBezTo>
                    <a:pt x="51951" y="118208"/>
                    <a:pt x="47220" y="109784"/>
                    <a:pt x="43212" y="101045"/>
                  </a:cubicBezTo>
                  <a:cubicBezTo>
                    <a:pt x="43750" y="98485"/>
                    <a:pt x="45290" y="96407"/>
                    <a:pt x="47220" y="94551"/>
                  </a:cubicBezTo>
                  <a:cubicBezTo>
                    <a:pt x="49317" y="92455"/>
                    <a:pt x="51859" y="90841"/>
                    <a:pt x="54271" y="89208"/>
                  </a:cubicBezTo>
                  <a:cubicBezTo>
                    <a:pt x="56738" y="87519"/>
                    <a:pt x="59132" y="85664"/>
                    <a:pt x="60839" y="83252"/>
                  </a:cubicBezTo>
                  <a:cubicBezTo>
                    <a:pt x="62527" y="80859"/>
                    <a:pt x="63455" y="77779"/>
                    <a:pt x="62694" y="74903"/>
                  </a:cubicBezTo>
                  <a:lnTo>
                    <a:pt x="62694" y="74903"/>
                  </a:lnTo>
                  <a:cubicBezTo>
                    <a:pt x="61841" y="77612"/>
                    <a:pt x="59837" y="79857"/>
                    <a:pt x="57592" y="81564"/>
                  </a:cubicBezTo>
                  <a:cubicBezTo>
                    <a:pt x="55272" y="83252"/>
                    <a:pt x="52712" y="84495"/>
                    <a:pt x="50244" y="85961"/>
                  </a:cubicBezTo>
                  <a:cubicBezTo>
                    <a:pt x="47851" y="87352"/>
                    <a:pt x="45457" y="89059"/>
                    <a:pt x="43825" y="91379"/>
                  </a:cubicBezTo>
                  <a:cubicBezTo>
                    <a:pt x="42507" y="93160"/>
                    <a:pt x="41747" y="95628"/>
                    <a:pt x="41821" y="97947"/>
                  </a:cubicBezTo>
                  <a:cubicBezTo>
                    <a:pt x="41116" y="96240"/>
                    <a:pt x="40429" y="94551"/>
                    <a:pt x="39724" y="92844"/>
                  </a:cubicBezTo>
                  <a:cubicBezTo>
                    <a:pt x="40188" y="89913"/>
                    <a:pt x="42043" y="87742"/>
                    <a:pt x="44066" y="85497"/>
                  </a:cubicBezTo>
                  <a:cubicBezTo>
                    <a:pt x="46385" y="83029"/>
                    <a:pt x="49168" y="81100"/>
                    <a:pt x="51784" y="78929"/>
                  </a:cubicBezTo>
                  <a:cubicBezTo>
                    <a:pt x="54419" y="76851"/>
                    <a:pt x="56887" y="74439"/>
                    <a:pt x="58445" y="71433"/>
                  </a:cubicBezTo>
                  <a:cubicBezTo>
                    <a:pt x="59985" y="68502"/>
                    <a:pt x="60449" y="64698"/>
                    <a:pt x="58909" y="61767"/>
                  </a:cubicBezTo>
                  <a:lnTo>
                    <a:pt x="58909" y="61767"/>
                  </a:lnTo>
                  <a:cubicBezTo>
                    <a:pt x="58278" y="65477"/>
                    <a:pt x="56349" y="69040"/>
                    <a:pt x="53417" y="71507"/>
                  </a:cubicBezTo>
                  <a:cubicBezTo>
                    <a:pt x="51098" y="73511"/>
                    <a:pt x="48315" y="74903"/>
                    <a:pt x="45828" y="76758"/>
                  </a:cubicBezTo>
                  <a:cubicBezTo>
                    <a:pt x="42043" y="79783"/>
                    <a:pt x="39502" y="85033"/>
                    <a:pt x="38574" y="89913"/>
                  </a:cubicBezTo>
                  <a:cubicBezTo>
                    <a:pt x="37405" y="86963"/>
                    <a:pt x="36403" y="84031"/>
                    <a:pt x="35401" y="81100"/>
                  </a:cubicBezTo>
                  <a:cubicBezTo>
                    <a:pt x="35475" y="78781"/>
                    <a:pt x="36329" y="76387"/>
                    <a:pt x="37869" y="74754"/>
                  </a:cubicBezTo>
                  <a:cubicBezTo>
                    <a:pt x="39965" y="72584"/>
                    <a:pt x="42749" y="71285"/>
                    <a:pt x="45365" y="69893"/>
                  </a:cubicBezTo>
                  <a:cubicBezTo>
                    <a:pt x="48074" y="68576"/>
                    <a:pt x="50782" y="67184"/>
                    <a:pt x="52879" y="65014"/>
                  </a:cubicBezTo>
                  <a:cubicBezTo>
                    <a:pt x="54883" y="62843"/>
                    <a:pt x="56126" y="59689"/>
                    <a:pt x="55272" y="56813"/>
                  </a:cubicBezTo>
                  <a:lnTo>
                    <a:pt x="55272" y="56813"/>
                  </a:lnTo>
                  <a:cubicBezTo>
                    <a:pt x="54567" y="59911"/>
                    <a:pt x="51784" y="62082"/>
                    <a:pt x="48927" y="63548"/>
                  </a:cubicBezTo>
                  <a:cubicBezTo>
                    <a:pt x="46144" y="65014"/>
                    <a:pt x="42971" y="66016"/>
                    <a:pt x="40429" y="67945"/>
                  </a:cubicBezTo>
                  <a:cubicBezTo>
                    <a:pt x="37108" y="70431"/>
                    <a:pt x="35011" y="74903"/>
                    <a:pt x="34789" y="79170"/>
                  </a:cubicBezTo>
                  <a:cubicBezTo>
                    <a:pt x="33694" y="75756"/>
                    <a:pt x="32766" y="72361"/>
                    <a:pt x="31839" y="68873"/>
                  </a:cubicBezTo>
                  <a:cubicBezTo>
                    <a:pt x="32618" y="66331"/>
                    <a:pt x="34158" y="64160"/>
                    <a:pt x="36329" y="62694"/>
                  </a:cubicBezTo>
                  <a:cubicBezTo>
                    <a:pt x="38797" y="60913"/>
                    <a:pt x="41580" y="59837"/>
                    <a:pt x="44288" y="58520"/>
                  </a:cubicBezTo>
                  <a:cubicBezTo>
                    <a:pt x="46997" y="57202"/>
                    <a:pt x="49706" y="55737"/>
                    <a:pt x="51710" y="53492"/>
                  </a:cubicBezTo>
                  <a:cubicBezTo>
                    <a:pt x="53714" y="51247"/>
                    <a:pt x="54883" y="48092"/>
                    <a:pt x="54104" y="45217"/>
                  </a:cubicBezTo>
                  <a:lnTo>
                    <a:pt x="54104" y="45217"/>
                  </a:lnTo>
                  <a:cubicBezTo>
                    <a:pt x="53250" y="47851"/>
                    <a:pt x="51172" y="50022"/>
                    <a:pt x="48853" y="51488"/>
                  </a:cubicBezTo>
                  <a:cubicBezTo>
                    <a:pt x="46534" y="52954"/>
                    <a:pt x="43899" y="53881"/>
                    <a:pt x="41283" y="54957"/>
                  </a:cubicBezTo>
                  <a:cubicBezTo>
                    <a:pt x="38722" y="56052"/>
                    <a:pt x="36180" y="57202"/>
                    <a:pt x="34158" y="59132"/>
                  </a:cubicBezTo>
                  <a:cubicBezTo>
                    <a:pt x="32544" y="60616"/>
                    <a:pt x="31301" y="63084"/>
                    <a:pt x="30985" y="65403"/>
                  </a:cubicBezTo>
                  <a:cubicBezTo>
                    <a:pt x="30521" y="63232"/>
                    <a:pt x="30058" y="61080"/>
                    <a:pt x="29594" y="58835"/>
                  </a:cubicBezTo>
                  <a:cubicBezTo>
                    <a:pt x="30763" y="56201"/>
                    <a:pt x="32841" y="53955"/>
                    <a:pt x="35475" y="52731"/>
                  </a:cubicBezTo>
                  <a:cubicBezTo>
                    <a:pt x="39260" y="50950"/>
                    <a:pt x="43676" y="51098"/>
                    <a:pt x="47387" y="49169"/>
                  </a:cubicBezTo>
                  <a:cubicBezTo>
                    <a:pt x="51562" y="46998"/>
                    <a:pt x="54104" y="41895"/>
                    <a:pt x="53343" y="37183"/>
                  </a:cubicBezTo>
                  <a:lnTo>
                    <a:pt x="53343" y="37183"/>
                  </a:lnTo>
                  <a:cubicBezTo>
                    <a:pt x="51562" y="41209"/>
                    <a:pt x="47999" y="44382"/>
                    <a:pt x="43750" y="45773"/>
                  </a:cubicBezTo>
                  <a:cubicBezTo>
                    <a:pt x="41283" y="46534"/>
                    <a:pt x="38574" y="46775"/>
                    <a:pt x="36180" y="47777"/>
                  </a:cubicBezTo>
                  <a:cubicBezTo>
                    <a:pt x="32766" y="49243"/>
                    <a:pt x="29983" y="52564"/>
                    <a:pt x="29056" y="56201"/>
                  </a:cubicBezTo>
                  <a:cubicBezTo>
                    <a:pt x="28666" y="53733"/>
                    <a:pt x="28295" y="51247"/>
                    <a:pt x="27905" y="48853"/>
                  </a:cubicBezTo>
                  <a:cubicBezTo>
                    <a:pt x="28369" y="47072"/>
                    <a:pt x="29686" y="45458"/>
                    <a:pt x="31226" y="44456"/>
                  </a:cubicBezTo>
                  <a:cubicBezTo>
                    <a:pt x="33397" y="42990"/>
                    <a:pt x="36013" y="42359"/>
                    <a:pt x="38574" y="41747"/>
                  </a:cubicBezTo>
                  <a:cubicBezTo>
                    <a:pt x="41116" y="41135"/>
                    <a:pt x="43750" y="40430"/>
                    <a:pt x="45754" y="38723"/>
                  </a:cubicBezTo>
                  <a:cubicBezTo>
                    <a:pt x="48779" y="36329"/>
                    <a:pt x="50003" y="31932"/>
                    <a:pt x="48704" y="28295"/>
                  </a:cubicBezTo>
                  <a:lnTo>
                    <a:pt x="48704" y="28295"/>
                  </a:lnTo>
                  <a:cubicBezTo>
                    <a:pt x="47777" y="31079"/>
                    <a:pt x="44994" y="32934"/>
                    <a:pt x="42210" y="34010"/>
                  </a:cubicBezTo>
                  <a:cubicBezTo>
                    <a:pt x="39427" y="35179"/>
                    <a:pt x="36477" y="35865"/>
                    <a:pt x="33935" y="37424"/>
                  </a:cubicBezTo>
                  <a:cubicBezTo>
                    <a:pt x="30911" y="39187"/>
                    <a:pt x="28518" y="42823"/>
                    <a:pt x="27590" y="46386"/>
                  </a:cubicBezTo>
                  <a:cubicBezTo>
                    <a:pt x="27200" y="43751"/>
                    <a:pt x="26978" y="41135"/>
                    <a:pt x="26736" y="38500"/>
                  </a:cubicBezTo>
                  <a:cubicBezTo>
                    <a:pt x="27516" y="35643"/>
                    <a:pt x="29520" y="33157"/>
                    <a:pt x="31913" y="31468"/>
                  </a:cubicBezTo>
                  <a:cubicBezTo>
                    <a:pt x="34789" y="29446"/>
                    <a:pt x="38036" y="27980"/>
                    <a:pt x="40503" y="25587"/>
                  </a:cubicBezTo>
                  <a:cubicBezTo>
                    <a:pt x="43602" y="22581"/>
                    <a:pt x="45365" y="18239"/>
                    <a:pt x="45216" y="13916"/>
                  </a:cubicBezTo>
                  <a:lnTo>
                    <a:pt x="45216" y="13916"/>
                  </a:lnTo>
                  <a:cubicBezTo>
                    <a:pt x="43750" y="16922"/>
                    <a:pt x="41116" y="19167"/>
                    <a:pt x="38333" y="21097"/>
                  </a:cubicBezTo>
                  <a:cubicBezTo>
                    <a:pt x="35624" y="22952"/>
                    <a:pt x="32692" y="24659"/>
                    <a:pt x="30299" y="27052"/>
                  </a:cubicBezTo>
                  <a:cubicBezTo>
                    <a:pt x="28518" y="28759"/>
                    <a:pt x="26978" y="31468"/>
                    <a:pt x="26440" y="34084"/>
                  </a:cubicBezTo>
                  <a:cubicBezTo>
                    <a:pt x="26347" y="33157"/>
                    <a:pt x="26273" y="32229"/>
                    <a:pt x="26273" y="31227"/>
                  </a:cubicBezTo>
                  <a:cubicBezTo>
                    <a:pt x="28443" y="26440"/>
                    <a:pt x="29130" y="20633"/>
                    <a:pt x="28369" y="15382"/>
                  </a:cubicBezTo>
                  <a:cubicBezTo>
                    <a:pt x="27664" y="10205"/>
                    <a:pt x="25512" y="5177"/>
                    <a:pt x="25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8" name="Google Shape;348;p16"/>
            <p:cNvGrpSpPr/>
            <p:nvPr/>
          </p:nvGrpSpPr>
          <p:grpSpPr>
            <a:xfrm>
              <a:off x="215450" y="159350"/>
              <a:ext cx="8793813" cy="4905225"/>
              <a:chOff x="215450" y="159350"/>
              <a:chExt cx="8793813" cy="4905225"/>
            </a:xfrm>
          </p:grpSpPr>
          <p:grpSp>
            <p:nvGrpSpPr>
              <p:cNvPr id="349" name="Google Shape;349;p16"/>
              <p:cNvGrpSpPr/>
              <p:nvPr/>
            </p:nvGrpSpPr>
            <p:grpSpPr>
              <a:xfrm flipH="1">
                <a:off x="215450" y="159350"/>
                <a:ext cx="995325" cy="647550"/>
                <a:chOff x="4136425" y="1208725"/>
                <a:chExt cx="995325" cy="647550"/>
              </a:xfrm>
            </p:grpSpPr>
            <p:sp>
              <p:nvSpPr>
                <p:cNvPr id="350" name="Google Shape;350;p16"/>
                <p:cNvSpPr/>
                <p:nvPr/>
              </p:nvSpPr>
              <p:spPr>
                <a:xfrm>
                  <a:off x="4467025" y="1355775"/>
                  <a:ext cx="48275" cy="1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4027" extrusionOk="0">
                      <a:moveTo>
                        <a:pt x="1077" y="0"/>
                      </a:moveTo>
                      <a:cubicBezTo>
                        <a:pt x="539" y="0"/>
                        <a:pt x="75" y="390"/>
                        <a:pt x="75" y="928"/>
                      </a:cubicBezTo>
                      <a:cubicBezTo>
                        <a:pt x="75" y="1614"/>
                        <a:pt x="1" y="2320"/>
                        <a:pt x="1" y="3006"/>
                      </a:cubicBezTo>
                      <a:cubicBezTo>
                        <a:pt x="1" y="3563"/>
                        <a:pt x="390" y="4026"/>
                        <a:pt x="854" y="4026"/>
                      </a:cubicBezTo>
                      <a:cubicBezTo>
                        <a:pt x="1392" y="4026"/>
                        <a:pt x="1856" y="3637"/>
                        <a:pt x="1856" y="3099"/>
                      </a:cubicBezTo>
                      <a:cubicBezTo>
                        <a:pt x="1856" y="2394"/>
                        <a:pt x="1930" y="1707"/>
                        <a:pt x="1930" y="1002"/>
                      </a:cubicBezTo>
                      <a:cubicBezTo>
                        <a:pt x="1930" y="464"/>
                        <a:pt x="1541" y="0"/>
                        <a:pt x="10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1" name="Google Shape;351;p16"/>
                <p:cNvSpPr/>
                <p:nvPr/>
              </p:nvSpPr>
              <p:spPr>
                <a:xfrm>
                  <a:off x="4594600" y="1208725"/>
                  <a:ext cx="48250" cy="1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5104" extrusionOk="0">
                      <a:moveTo>
                        <a:pt x="1002" y="1"/>
                      </a:moveTo>
                      <a:cubicBezTo>
                        <a:pt x="538" y="1"/>
                        <a:pt x="74" y="390"/>
                        <a:pt x="74" y="928"/>
                      </a:cubicBezTo>
                      <a:lnTo>
                        <a:pt x="74" y="4175"/>
                      </a:lnTo>
                      <a:cubicBezTo>
                        <a:pt x="0" y="4713"/>
                        <a:pt x="464" y="5103"/>
                        <a:pt x="928" y="5103"/>
                      </a:cubicBezTo>
                      <a:cubicBezTo>
                        <a:pt x="1466" y="5103"/>
                        <a:pt x="1855" y="4713"/>
                        <a:pt x="1930" y="4175"/>
                      </a:cubicBezTo>
                      <a:lnTo>
                        <a:pt x="1930" y="928"/>
                      </a:lnTo>
                      <a:cubicBezTo>
                        <a:pt x="1930" y="390"/>
                        <a:pt x="1540" y="1"/>
                        <a:pt x="1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2" name="Google Shape;352;p16"/>
                <p:cNvSpPr/>
                <p:nvPr/>
              </p:nvSpPr>
              <p:spPr>
                <a:xfrm>
                  <a:off x="4640975" y="1436950"/>
                  <a:ext cx="50125" cy="10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" h="4183" extrusionOk="0">
                      <a:moveTo>
                        <a:pt x="928" y="0"/>
                      </a:moveTo>
                      <a:cubicBezTo>
                        <a:pt x="464" y="74"/>
                        <a:pt x="0" y="464"/>
                        <a:pt x="75" y="1002"/>
                      </a:cubicBezTo>
                      <a:lnTo>
                        <a:pt x="149" y="3321"/>
                      </a:lnTo>
                      <a:cubicBezTo>
                        <a:pt x="149" y="3752"/>
                        <a:pt x="485" y="4183"/>
                        <a:pt x="964" y="4183"/>
                      </a:cubicBezTo>
                      <a:cubicBezTo>
                        <a:pt x="1000" y="4183"/>
                        <a:pt x="1038" y="4180"/>
                        <a:pt x="1077" y="4175"/>
                      </a:cubicBezTo>
                      <a:cubicBezTo>
                        <a:pt x="1615" y="4175"/>
                        <a:pt x="2004" y="3785"/>
                        <a:pt x="2004" y="3247"/>
                      </a:cubicBezTo>
                      <a:lnTo>
                        <a:pt x="1930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3" name="Google Shape;353;p16"/>
                <p:cNvSpPr/>
                <p:nvPr/>
              </p:nvSpPr>
              <p:spPr>
                <a:xfrm>
                  <a:off x="4818625" y="1264625"/>
                  <a:ext cx="56150" cy="16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" h="6504" extrusionOk="0">
                      <a:moveTo>
                        <a:pt x="1188" y="1"/>
                      </a:moveTo>
                      <a:cubicBezTo>
                        <a:pt x="718" y="1"/>
                        <a:pt x="384" y="369"/>
                        <a:pt x="316" y="863"/>
                      </a:cubicBezTo>
                      <a:cubicBezTo>
                        <a:pt x="242" y="2403"/>
                        <a:pt x="149" y="3962"/>
                        <a:pt x="1" y="5502"/>
                      </a:cubicBezTo>
                      <a:cubicBezTo>
                        <a:pt x="1" y="5966"/>
                        <a:pt x="390" y="6429"/>
                        <a:pt x="928" y="6504"/>
                      </a:cubicBezTo>
                      <a:cubicBezTo>
                        <a:pt x="1392" y="6504"/>
                        <a:pt x="1856" y="6114"/>
                        <a:pt x="1856" y="5576"/>
                      </a:cubicBezTo>
                      <a:cubicBezTo>
                        <a:pt x="2004" y="4036"/>
                        <a:pt x="2097" y="2477"/>
                        <a:pt x="2171" y="937"/>
                      </a:cubicBezTo>
                      <a:cubicBezTo>
                        <a:pt x="2246" y="474"/>
                        <a:pt x="1856" y="10"/>
                        <a:pt x="1318" y="10"/>
                      </a:cubicBezTo>
                      <a:cubicBezTo>
                        <a:pt x="1274" y="4"/>
                        <a:pt x="1230" y="1"/>
                        <a:pt x="11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4" name="Google Shape;354;p16"/>
                <p:cNvSpPr/>
                <p:nvPr/>
              </p:nvSpPr>
              <p:spPr>
                <a:xfrm>
                  <a:off x="4136425" y="1226813"/>
                  <a:ext cx="51975" cy="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" h="3657" extrusionOk="0">
                      <a:moveTo>
                        <a:pt x="1042" y="1"/>
                      </a:moveTo>
                      <a:cubicBezTo>
                        <a:pt x="1004" y="1"/>
                        <a:pt x="966" y="4"/>
                        <a:pt x="928" y="10"/>
                      </a:cubicBezTo>
                      <a:cubicBezTo>
                        <a:pt x="390" y="10"/>
                        <a:pt x="0" y="474"/>
                        <a:pt x="74" y="1030"/>
                      </a:cubicBezTo>
                      <a:cubicBezTo>
                        <a:pt x="74" y="1643"/>
                        <a:pt x="149" y="2255"/>
                        <a:pt x="223" y="2886"/>
                      </a:cubicBezTo>
                      <a:cubicBezTo>
                        <a:pt x="223" y="3310"/>
                        <a:pt x="610" y="3656"/>
                        <a:pt x="1087" y="3656"/>
                      </a:cubicBezTo>
                      <a:cubicBezTo>
                        <a:pt x="1132" y="3656"/>
                        <a:pt x="1178" y="3653"/>
                        <a:pt x="1225" y="3647"/>
                      </a:cubicBezTo>
                      <a:cubicBezTo>
                        <a:pt x="1689" y="3647"/>
                        <a:pt x="2078" y="3183"/>
                        <a:pt x="2078" y="2645"/>
                      </a:cubicBezTo>
                      <a:cubicBezTo>
                        <a:pt x="2004" y="2107"/>
                        <a:pt x="1930" y="1494"/>
                        <a:pt x="1930" y="864"/>
                      </a:cubicBezTo>
                      <a:cubicBezTo>
                        <a:pt x="1862" y="370"/>
                        <a:pt x="1465" y="1"/>
                        <a:pt x="10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5" name="Google Shape;355;p16"/>
                <p:cNvSpPr/>
                <p:nvPr/>
              </p:nvSpPr>
              <p:spPr>
                <a:xfrm>
                  <a:off x="5031050" y="1347100"/>
                  <a:ext cx="52425" cy="11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4721" extrusionOk="0">
                      <a:moveTo>
                        <a:pt x="928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lnTo>
                        <a:pt x="167" y="3859"/>
                      </a:lnTo>
                      <a:cubicBezTo>
                        <a:pt x="236" y="4290"/>
                        <a:pt x="577" y="4721"/>
                        <a:pt x="1056" y="4721"/>
                      </a:cubicBezTo>
                      <a:cubicBezTo>
                        <a:pt x="1093" y="4721"/>
                        <a:pt x="1130" y="4718"/>
                        <a:pt x="1169" y="4713"/>
                      </a:cubicBezTo>
                      <a:cubicBezTo>
                        <a:pt x="1707" y="4713"/>
                        <a:pt x="2097" y="4249"/>
                        <a:pt x="2022" y="3785"/>
                      </a:cubicBezTo>
                      <a:lnTo>
                        <a:pt x="1855" y="854"/>
                      </a:lnTo>
                      <a:cubicBezTo>
                        <a:pt x="1855" y="390"/>
                        <a:pt x="1392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6" name="Google Shape;356;p16"/>
                <p:cNvSpPr/>
                <p:nvPr/>
              </p:nvSpPr>
              <p:spPr>
                <a:xfrm>
                  <a:off x="4865025" y="1657275"/>
                  <a:ext cx="52425" cy="13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5502" extrusionOk="0">
                      <a:moveTo>
                        <a:pt x="854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cubicBezTo>
                        <a:pt x="74" y="2171"/>
                        <a:pt x="148" y="3396"/>
                        <a:pt x="241" y="4639"/>
                      </a:cubicBezTo>
                      <a:cubicBezTo>
                        <a:pt x="309" y="5133"/>
                        <a:pt x="643" y="5501"/>
                        <a:pt x="1113" y="5501"/>
                      </a:cubicBezTo>
                      <a:cubicBezTo>
                        <a:pt x="1156" y="5501"/>
                        <a:pt x="1199" y="5498"/>
                        <a:pt x="1243" y="5492"/>
                      </a:cubicBezTo>
                      <a:cubicBezTo>
                        <a:pt x="1707" y="5492"/>
                        <a:pt x="2097" y="5028"/>
                        <a:pt x="2097" y="4565"/>
                      </a:cubicBezTo>
                      <a:cubicBezTo>
                        <a:pt x="2004" y="3321"/>
                        <a:pt x="1930" y="2078"/>
                        <a:pt x="1855" y="854"/>
                      </a:cubicBezTo>
                      <a:cubicBezTo>
                        <a:pt x="1855" y="390"/>
                        <a:pt x="1392" y="0"/>
                        <a:pt x="8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7" name="Google Shape;357;p16"/>
                <p:cNvSpPr/>
                <p:nvPr/>
              </p:nvSpPr>
              <p:spPr>
                <a:xfrm>
                  <a:off x="4720300" y="1765350"/>
                  <a:ext cx="46400" cy="9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3637" extrusionOk="0">
                      <a:moveTo>
                        <a:pt x="928" y="0"/>
                      </a:moveTo>
                      <a:cubicBezTo>
                        <a:pt x="371" y="0"/>
                        <a:pt x="0" y="390"/>
                        <a:pt x="0" y="928"/>
                      </a:cubicBezTo>
                      <a:lnTo>
                        <a:pt x="0" y="2709"/>
                      </a:lnTo>
                      <a:cubicBezTo>
                        <a:pt x="0" y="3247"/>
                        <a:pt x="371" y="3637"/>
                        <a:pt x="928" y="3637"/>
                      </a:cubicBezTo>
                      <a:cubicBezTo>
                        <a:pt x="1466" y="3637"/>
                        <a:pt x="1856" y="3247"/>
                        <a:pt x="1856" y="2709"/>
                      </a:cubicBezTo>
                      <a:lnTo>
                        <a:pt x="1856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8" name="Google Shape;358;p16"/>
                <p:cNvSpPr/>
                <p:nvPr/>
              </p:nvSpPr>
              <p:spPr>
                <a:xfrm>
                  <a:off x="5083475" y="1703650"/>
                  <a:ext cx="48275" cy="13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5493" extrusionOk="0">
                      <a:moveTo>
                        <a:pt x="1003" y="1"/>
                      </a:moveTo>
                      <a:cubicBezTo>
                        <a:pt x="465" y="1"/>
                        <a:pt x="75" y="390"/>
                        <a:pt x="75" y="854"/>
                      </a:cubicBezTo>
                      <a:cubicBezTo>
                        <a:pt x="1" y="2079"/>
                        <a:pt x="1" y="3322"/>
                        <a:pt x="1" y="4565"/>
                      </a:cubicBezTo>
                      <a:cubicBezTo>
                        <a:pt x="1" y="5103"/>
                        <a:pt x="391" y="5493"/>
                        <a:pt x="854" y="5493"/>
                      </a:cubicBezTo>
                      <a:cubicBezTo>
                        <a:pt x="1393" y="5493"/>
                        <a:pt x="1856" y="5103"/>
                        <a:pt x="1856" y="4565"/>
                      </a:cubicBezTo>
                      <a:cubicBezTo>
                        <a:pt x="1856" y="3396"/>
                        <a:pt x="1856" y="2172"/>
                        <a:pt x="1931" y="928"/>
                      </a:cubicBezTo>
                      <a:cubicBezTo>
                        <a:pt x="1931" y="390"/>
                        <a:pt x="1541" y="1"/>
                        <a:pt x="10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59" name="Google Shape;359;p16"/>
              <p:cNvGrpSpPr/>
              <p:nvPr/>
            </p:nvGrpSpPr>
            <p:grpSpPr>
              <a:xfrm flipH="1">
                <a:off x="8159012" y="4315875"/>
                <a:ext cx="850250" cy="748700"/>
                <a:chOff x="4281500" y="1208725"/>
                <a:chExt cx="850250" cy="748700"/>
              </a:xfrm>
            </p:grpSpPr>
            <p:sp>
              <p:nvSpPr>
                <p:cNvPr id="360" name="Google Shape;360;p16"/>
                <p:cNvSpPr/>
                <p:nvPr/>
              </p:nvSpPr>
              <p:spPr>
                <a:xfrm>
                  <a:off x="4467025" y="1355775"/>
                  <a:ext cx="48275" cy="1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4027" extrusionOk="0">
                      <a:moveTo>
                        <a:pt x="1077" y="0"/>
                      </a:moveTo>
                      <a:cubicBezTo>
                        <a:pt x="539" y="0"/>
                        <a:pt x="75" y="390"/>
                        <a:pt x="75" y="928"/>
                      </a:cubicBezTo>
                      <a:cubicBezTo>
                        <a:pt x="75" y="1614"/>
                        <a:pt x="1" y="2320"/>
                        <a:pt x="1" y="3006"/>
                      </a:cubicBezTo>
                      <a:cubicBezTo>
                        <a:pt x="1" y="3563"/>
                        <a:pt x="390" y="4026"/>
                        <a:pt x="854" y="4026"/>
                      </a:cubicBezTo>
                      <a:cubicBezTo>
                        <a:pt x="1392" y="4026"/>
                        <a:pt x="1856" y="3637"/>
                        <a:pt x="1856" y="3099"/>
                      </a:cubicBezTo>
                      <a:cubicBezTo>
                        <a:pt x="1856" y="2394"/>
                        <a:pt x="1930" y="1707"/>
                        <a:pt x="1930" y="1002"/>
                      </a:cubicBezTo>
                      <a:cubicBezTo>
                        <a:pt x="1930" y="464"/>
                        <a:pt x="1541" y="0"/>
                        <a:pt x="10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1" name="Google Shape;361;p16"/>
                <p:cNvSpPr/>
                <p:nvPr/>
              </p:nvSpPr>
              <p:spPr>
                <a:xfrm>
                  <a:off x="4594600" y="1208725"/>
                  <a:ext cx="48250" cy="1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5104" extrusionOk="0">
                      <a:moveTo>
                        <a:pt x="1002" y="1"/>
                      </a:moveTo>
                      <a:cubicBezTo>
                        <a:pt x="538" y="1"/>
                        <a:pt x="74" y="390"/>
                        <a:pt x="74" y="928"/>
                      </a:cubicBezTo>
                      <a:lnTo>
                        <a:pt x="74" y="4175"/>
                      </a:lnTo>
                      <a:cubicBezTo>
                        <a:pt x="0" y="4713"/>
                        <a:pt x="464" y="5103"/>
                        <a:pt x="928" y="5103"/>
                      </a:cubicBezTo>
                      <a:cubicBezTo>
                        <a:pt x="1466" y="5103"/>
                        <a:pt x="1855" y="4713"/>
                        <a:pt x="1930" y="4175"/>
                      </a:cubicBezTo>
                      <a:lnTo>
                        <a:pt x="1930" y="928"/>
                      </a:lnTo>
                      <a:cubicBezTo>
                        <a:pt x="1930" y="390"/>
                        <a:pt x="1540" y="1"/>
                        <a:pt x="1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2" name="Google Shape;362;p16"/>
                <p:cNvSpPr/>
                <p:nvPr/>
              </p:nvSpPr>
              <p:spPr>
                <a:xfrm>
                  <a:off x="4640975" y="1436950"/>
                  <a:ext cx="50125" cy="10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" h="4183" extrusionOk="0">
                      <a:moveTo>
                        <a:pt x="928" y="0"/>
                      </a:moveTo>
                      <a:cubicBezTo>
                        <a:pt x="464" y="74"/>
                        <a:pt x="0" y="464"/>
                        <a:pt x="75" y="1002"/>
                      </a:cubicBezTo>
                      <a:lnTo>
                        <a:pt x="149" y="3321"/>
                      </a:lnTo>
                      <a:cubicBezTo>
                        <a:pt x="149" y="3752"/>
                        <a:pt x="485" y="4183"/>
                        <a:pt x="964" y="4183"/>
                      </a:cubicBezTo>
                      <a:cubicBezTo>
                        <a:pt x="1000" y="4183"/>
                        <a:pt x="1038" y="4180"/>
                        <a:pt x="1077" y="4175"/>
                      </a:cubicBezTo>
                      <a:cubicBezTo>
                        <a:pt x="1615" y="4175"/>
                        <a:pt x="2004" y="3785"/>
                        <a:pt x="2004" y="3247"/>
                      </a:cubicBezTo>
                      <a:lnTo>
                        <a:pt x="1930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3" name="Google Shape;363;p16"/>
                <p:cNvSpPr/>
                <p:nvPr/>
              </p:nvSpPr>
              <p:spPr>
                <a:xfrm>
                  <a:off x="4347375" y="1794825"/>
                  <a:ext cx="56150" cy="16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" h="6504" extrusionOk="0">
                      <a:moveTo>
                        <a:pt x="1188" y="1"/>
                      </a:moveTo>
                      <a:cubicBezTo>
                        <a:pt x="718" y="1"/>
                        <a:pt x="384" y="369"/>
                        <a:pt x="316" y="863"/>
                      </a:cubicBezTo>
                      <a:cubicBezTo>
                        <a:pt x="242" y="2403"/>
                        <a:pt x="149" y="3962"/>
                        <a:pt x="1" y="5502"/>
                      </a:cubicBezTo>
                      <a:cubicBezTo>
                        <a:pt x="1" y="5966"/>
                        <a:pt x="390" y="6429"/>
                        <a:pt x="928" y="6504"/>
                      </a:cubicBezTo>
                      <a:cubicBezTo>
                        <a:pt x="1392" y="6504"/>
                        <a:pt x="1856" y="6114"/>
                        <a:pt x="1856" y="5576"/>
                      </a:cubicBezTo>
                      <a:cubicBezTo>
                        <a:pt x="2004" y="4036"/>
                        <a:pt x="2097" y="2477"/>
                        <a:pt x="2171" y="937"/>
                      </a:cubicBezTo>
                      <a:cubicBezTo>
                        <a:pt x="2246" y="474"/>
                        <a:pt x="1856" y="10"/>
                        <a:pt x="1318" y="10"/>
                      </a:cubicBezTo>
                      <a:cubicBezTo>
                        <a:pt x="1274" y="4"/>
                        <a:pt x="1230" y="1"/>
                        <a:pt x="11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4" name="Google Shape;364;p16"/>
                <p:cNvSpPr/>
                <p:nvPr/>
              </p:nvSpPr>
              <p:spPr>
                <a:xfrm>
                  <a:off x="4281500" y="1581425"/>
                  <a:ext cx="51975" cy="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" h="3657" extrusionOk="0">
                      <a:moveTo>
                        <a:pt x="1042" y="1"/>
                      </a:moveTo>
                      <a:cubicBezTo>
                        <a:pt x="1004" y="1"/>
                        <a:pt x="966" y="4"/>
                        <a:pt x="928" y="10"/>
                      </a:cubicBezTo>
                      <a:cubicBezTo>
                        <a:pt x="390" y="10"/>
                        <a:pt x="0" y="474"/>
                        <a:pt x="74" y="1030"/>
                      </a:cubicBezTo>
                      <a:cubicBezTo>
                        <a:pt x="74" y="1643"/>
                        <a:pt x="149" y="2255"/>
                        <a:pt x="223" y="2886"/>
                      </a:cubicBezTo>
                      <a:cubicBezTo>
                        <a:pt x="223" y="3310"/>
                        <a:pt x="610" y="3656"/>
                        <a:pt x="1087" y="3656"/>
                      </a:cubicBezTo>
                      <a:cubicBezTo>
                        <a:pt x="1132" y="3656"/>
                        <a:pt x="1178" y="3653"/>
                        <a:pt x="1225" y="3647"/>
                      </a:cubicBezTo>
                      <a:cubicBezTo>
                        <a:pt x="1689" y="3647"/>
                        <a:pt x="2078" y="3183"/>
                        <a:pt x="2078" y="2645"/>
                      </a:cubicBezTo>
                      <a:cubicBezTo>
                        <a:pt x="2004" y="2107"/>
                        <a:pt x="1930" y="1494"/>
                        <a:pt x="1930" y="864"/>
                      </a:cubicBezTo>
                      <a:cubicBezTo>
                        <a:pt x="1862" y="370"/>
                        <a:pt x="1465" y="1"/>
                        <a:pt x="10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5" name="Google Shape;365;p16"/>
                <p:cNvSpPr/>
                <p:nvPr/>
              </p:nvSpPr>
              <p:spPr>
                <a:xfrm>
                  <a:off x="4495800" y="1599300"/>
                  <a:ext cx="52425" cy="11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4721" extrusionOk="0">
                      <a:moveTo>
                        <a:pt x="928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lnTo>
                        <a:pt x="167" y="3859"/>
                      </a:lnTo>
                      <a:cubicBezTo>
                        <a:pt x="236" y="4290"/>
                        <a:pt x="577" y="4721"/>
                        <a:pt x="1056" y="4721"/>
                      </a:cubicBezTo>
                      <a:cubicBezTo>
                        <a:pt x="1093" y="4721"/>
                        <a:pt x="1130" y="4718"/>
                        <a:pt x="1169" y="4713"/>
                      </a:cubicBezTo>
                      <a:cubicBezTo>
                        <a:pt x="1707" y="4713"/>
                        <a:pt x="2097" y="4249"/>
                        <a:pt x="2022" y="3785"/>
                      </a:cubicBezTo>
                      <a:lnTo>
                        <a:pt x="1855" y="854"/>
                      </a:lnTo>
                      <a:cubicBezTo>
                        <a:pt x="1855" y="390"/>
                        <a:pt x="1392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6" name="Google Shape;366;p16"/>
                <p:cNvSpPr/>
                <p:nvPr/>
              </p:nvSpPr>
              <p:spPr>
                <a:xfrm>
                  <a:off x="4865025" y="1657275"/>
                  <a:ext cx="52425" cy="13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5502" extrusionOk="0">
                      <a:moveTo>
                        <a:pt x="854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cubicBezTo>
                        <a:pt x="74" y="2171"/>
                        <a:pt x="148" y="3396"/>
                        <a:pt x="241" y="4639"/>
                      </a:cubicBezTo>
                      <a:cubicBezTo>
                        <a:pt x="309" y="5133"/>
                        <a:pt x="643" y="5501"/>
                        <a:pt x="1113" y="5501"/>
                      </a:cubicBezTo>
                      <a:cubicBezTo>
                        <a:pt x="1156" y="5501"/>
                        <a:pt x="1199" y="5498"/>
                        <a:pt x="1243" y="5492"/>
                      </a:cubicBezTo>
                      <a:cubicBezTo>
                        <a:pt x="1707" y="5492"/>
                        <a:pt x="2097" y="5028"/>
                        <a:pt x="2097" y="4565"/>
                      </a:cubicBezTo>
                      <a:cubicBezTo>
                        <a:pt x="2004" y="3321"/>
                        <a:pt x="1930" y="2078"/>
                        <a:pt x="1855" y="854"/>
                      </a:cubicBezTo>
                      <a:cubicBezTo>
                        <a:pt x="1855" y="390"/>
                        <a:pt x="1392" y="0"/>
                        <a:pt x="8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7" name="Google Shape;367;p16"/>
                <p:cNvSpPr/>
                <p:nvPr/>
              </p:nvSpPr>
              <p:spPr>
                <a:xfrm>
                  <a:off x="4720300" y="1765350"/>
                  <a:ext cx="46400" cy="9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3637" extrusionOk="0">
                      <a:moveTo>
                        <a:pt x="928" y="0"/>
                      </a:moveTo>
                      <a:cubicBezTo>
                        <a:pt x="371" y="0"/>
                        <a:pt x="0" y="390"/>
                        <a:pt x="0" y="928"/>
                      </a:cubicBezTo>
                      <a:lnTo>
                        <a:pt x="0" y="2709"/>
                      </a:lnTo>
                      <a:cubicBezTo>
                        <a:pt x="0" y="3247"/>
                        <a:pt x="371" y="3637"/>
                        <a:pt x="928" y="3637"/>
                      </a:cubicBezTo>
                      <a:cubicBezTo>
                        <a:pt x="1466" y="3637"/>
                        <a:pt x="1856" y="3247"/>
                        <a:pt x="1856" y="2709"/>
                      </a:cubicBezTo>
                      <a:lnTo>
                        <a:pt x="1856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8" name="Google Shape;368;p16"/>
                <p:cNvSpPr/>
                <p:nvPr/>
              </p:nvSpPr>
              <p:spPr>
                <a:xfrm>
                  <a:off x="5083475" y="1703650"/>
                  <a:ext cx="48275" cy="13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5493" extrusionOk="0">
                      <a:moveTo>
                        <a:pt x="1003" y="1"/>
                      </a:moveTo>
                      <a:cubicBezTo>
                        <a:pt x="465" y="1"/>
                        <a:pt x="75" y="390"/>
                        <a:pt x="75" y="854"/>
                      </a:cubicBezTo>
                      <a:cubicBezTo>
                        <a:pt x="1" y="2079"/>
                        <a:pt x="1" y="3322"/>
                        <a:pt x="1" y="4565"/>
                      </a:cubicBezTo>
                      <a:cubicBezTo>
                        <a:pt x="1" y="5103"/>
                        <a:pt x="391" y="5493"/>
                        <a:pt x="854" y="5493"/>
                      </a:cubicBezTo>
                      <a:cubicBezTo>
                        <a:pt x="1393" y="5493"/>
                        <a:pt x="1856" y="5103"/>
                        <a:pt x="1856" y="4565"/>
                      </a:cubicBezTo>
                      <a:cubicBezTo>
                        <a:pt x="1856" y="3396"/>
                        <a:pt x="1856" y="2172"/>
                        <a:pt x="1931" y="928"/>
                      </a:cubicBezTo>
                      <a:cubicBezTo>
                        <a:pt x="1931" y="390"/>
                        <a:pt x="1541" y="1"/>
                        <a:pt x="10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69" name="Google Shape;369;p16"/>
          <p:cNvGrpSpPr/>
          <p:nvPr/>
        </p:nvGrpSpPr>
        <p:grpSpPr>
          <a:xfrm rot="-3937573" flipH="1">
            <a:off x="9918" y="5528185"/>
            <a:ext cx="1252471" cy="2121897"/>
            <a:chOff x="4866875" y="3024800"/>
            <a:chExt cx="939325" cy="1591375"/>
          </a:xfrm>
        </p:grpSpPr>
        <p:sp>
          <p:nvSpPr>
            <p:cNvPr id="370" name="Google Shape;370;p16"/>
            <p:cNvSpPr/>
            <p:nvPr/>
          </p:nvSpPr>
          <p:spPr>
            <a:xfrm>
              <a:off x="5040825" y="3024800"/>
              <a:ext cx="203175" cy="260675"/>
            </a:xfrm>
            <a:custGeom>
              <a:avLst/>
              <a:gdLst/>
              <a:ahLst/>
              <a:cxnLst/>
              <a:rect l="l" t="t" r="r" b="b"/>
              <a:pathLst>
                <a:path w="8127" h="10427" extrusionOk="0">
                  <a:moveTo>
                    <a:pt x="4812" y="1"/>
                  </a:moveTo>
                  <a:cubicBezTo>
                    <a:pt x="3934" y="1"/>
                    <a:pt x="3046" y="350"/>
                    <a:pt x="2319" y="887"/>
                  </a:cubicBezTo>
                  <a:cubicBezTo>
                    <a:pt x="1559" y="1573"/>
                    <a:pt x="928" y="2501"/>
                    <a:pt x="538" y="3429"/>
                  </a:cubicBezTo>
                  <a:cubicBezTo>
                    <a:pt x="241" y="4282"/>
                    <a:pt x="0" y="5210"/>
                    <a:pt x="167" y="6063"/>
                  </a:cubicBezTo>
                  <a:cubicBezTo>
                    <a:pt x="464" y="7214"/>
                    <a:pt x="1392" y="7993"/>
                    <a:pt x="2319" y="8698"/>
                  </a:cubicBezTo>
                  <a:cubicBezTo>
                    <a:pt x="2709" y="8995"/>
                    <a:pt x="3099" y="9236"/>
                    <a:pt x="3414" y="9533"/>
                  </a:cubicBezTo>
                  <a:cubicBezTo>
                    <a:pt x="3711" y="9774"/>
                    <a:pt x="4026" y="10238"/>
                    <a:pt x="4416" y="10386"/>
                  </a:cubicBezTo>
                  <a:cubicBezTo>
                    <a:pt x="4480" y="10414"/>
                    <a:pt x="4533" y="10426"/>
                    <a:pt x="4578" y="10426"/>
                  </a:cubicBezTo>
                  <a:cubicBezTo>
                    <a:pt x="4807" y="10426"/>
                    <a:pt x="4818" y="10100"/>
                    <a:pt x="4880" y="9774"/>
                  </a:cubicBezTo>
                  <a:cubicBezTo>
                    <a:pt x="5028" y="9384"/>
                    <a:pt x="5269" y="8921"/>
                    <a:pt x="5492" y="8531"/>
                  </a:cubicBezTo>
                  <a:cubicBezTo>
                    <a:pt x="6104" y="7677"/>
                    <a:pt x="6809" y="6991"/>
                    <a:pt x="7273" y="6063"/>
                  </a:cubicBezTo>
                  <a:cubicBezTo>
                    <a:pt x="7885" y="4987"/>
                    <a:pt x="8127" y="3670"/>
                    <a:pt x="7811" y="2501"/>
                  </a:cubicBezTo>
                  <a:cubicBezTo>
                    <a:pt x="7496" y="1351"/>
                    <a:pt x="6494" y="349"/>
                    <a:pt x="5269" y="33"/>
                  </a:cubicBezTo>
                  <a:cubicBezTo>
                    <a:pt x="5118" y="11"/>
                    <a:pt x="4965" y="1"/>
                    <a:pt x="4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5371550" y="3143975"/>
              <a:ext cx="156325" cy="218975"/>
            </a:xfrm>
            <a:custGeom>
              <a:avLst/>
              <a:gdLst/>
              <a:ahLst/>
              <a:cxnLst/>
              <a:rect l="l" t="t" r="r" b="b"/>
              <a:pathLst>
                <a:path w="6253" h="8759" extrusionOk="0">
                  <a:moveTo>
                    <a:pt x="3003" y="1"/>
                  </a:moveTo>
                  <a:cubicBezTo>
                    <a:pt x="2357" y="1"/>
                    <a:pt x="1714" y="190"/>
                    <a:pt x="1225" y="591"/>
                  </a:cubicBezTo>
                  <a:cubicBezTo>
                    <a:pt x="538" y="1222"/>
                    <a:pt x="148" y="2076"/>
                    <a:pt x="74" y="2910"/>
                  </a:cubicBezTo>
                  <a:cubicBezTo>
                    <a:pt x="0" y="3838"/>
                    <a:pt x="148" y="4692"/>
                    <a:pt x="464" y="5545"/>
                  </a:cubicBezTo>
                  <a:cubicBezTo>
                    <a:pt x="612" y="6157"/>
                    <a:pt x="761" y="6788"/>
                    <a:pt x="1076" y="7326"/>
                  </a:cubicBezTo>
                  <a:cubicBezTo>
                    <a:pt x="1225" y="7790"/>
                    <a:pt x="1466" y="8569"/>
                    <a:pt x="1930" y="8718"/>
                  </a:cubicBezTo>
                  <a:cubicBezTo>
                    <a:pt x="1997" y="8746"/>
                    <a:pt x="2062" y="8758"/>
                    <a:pt x="2125" y="8758"/>
                  </a:cubicBezTo>
                  <a:cubicBezTo>
                    <a:pt x="2565" y="8758"/>
                    <a:pt x="2906" y="8150"/>
                    <a:pt x="3247" y="7939"/>
                  </a:cubicBezTo>
                  <a:cubicBezTo>
                    <a:pt x="3711" y="7549"/>
                    <a:pt x="4249" y="7252"/>
                    <a:pt x="4713" y="6788"/>
                  </a:cubicBezTo>
                  <a:cubicBezTo>
                    <a:pt x="5566" y="6009"/>
                    <a:pt x="6178" y="4766"/>
                    <a:pt x="6253" y="3616"/>
                  </a:cubicBezTo>
                  <a:cubicBezTo>
                    <a:pt x="6253" y="2372"/>
                    <a:pt x="5715" y="1148"/>
                    <a:pt x="4639" y="443"/>
                  </a:cubicBezTo>
                  <a:cubicBezTo>
                    <a:pt x="4165" y="153"/>
                    <a:pt x="3583" y="1"/>
                    <a:pt x="3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4866875" y="3269000"/>
              <a:ext cx="236125" cy="164375"/>
            </a:xfrm>
            <a:custGeom>
              <a:avLst/>
              <a:gdLst/>
              <a:ahLst/>
              <a:cxnLst/>
              <a:rect l="l" t="t" r="r" b="b"/>
              <a:pathLst>
                <a:path w="9445" h="6575" extrusionOk="0">
                  <a:moveTo>
                    <a:pt x="3241" y="1"/>
                  </a:moveTo>
                  <a:cubicBezTo>
                    <a:pt x="2125" y="1"/>
                    <a:pt x="979" y="672"/>
                    <a:pt x="538" y="1713"/>
                  </a:cubicBezTo>
                  <a:cubicBezTo>
                    <a:pt x="0" y="2789"/>
                    <a:pt x="241" y="4181"/>
                    <a:pt x="928" y="5108"/>
                  </a:cubicBezTo>
                  <a:cubicBezTo>
                    <a:pt x="1707" y="6036"/>
                    <a:pt x="2950" y="6574"/>
                    <a:pt x="4101" y="6574"/>
                  </a:cubicBezTo>
                  <a:cubicBezTo>
                    <a:pt x="4880" y="6500"/>
                    <a:pt x="5641" y="6259"/>
                    <a:pt x="6346" y="6036"/>
                  </a:cubicBezTo>
                  <a:cubicBezTo>
                    <a:pt x="6958" y="5888"/>
                    <a:pt x="7663" y="5646"/>
                    <a:pt x="8275" y="5498"/>
                  </a:cubicBezTo>
                  <a:cubicBezTo>
                    <a:pt x="8350" y="5498"/>
                    <a:pt x="8581" y="5517"/>
                    <a:pt x="8804" y="5517"/>
                  </a:cubicBezTo>
                  <a:cubicBezTo>
                    <a:pt x="9027" y="5517"/>
                    <a:pt x="9240" y="5498"/>
                    <a:pt x="9277" y="5424"/>
                  </a:cubicBezTo>
                  <a:cubicBezTo>
                    <a:pt x="9444" y="5257"/>
                    <a:pt x="9055" y="4867"/>
                    <a:pt x="8888" y="4719"/>
                  </a:cubicBezTo>
                  <a:cubicBezTo>
                    <a:pt x="8053" y="3568"/>
                    <a:pt x="7125" y="2548"/>
                    <a:pt x="6105" y="1546"/>
                  </a:cubicBezTo>
                  <a:cubicBezTo>
                    <a:pt x="5344" y="860"/>
                    <a:pt x="4490" y="155"/>
                    <a:pt x="3414" y="6"/>
                  </a:cubicBezTo>
                  <a:cubicBezTo>
                    <a:pt x="3357" y="2"/>
                    <a:pt x="3299" y="1"/>
                    <a:pt x="3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5551050" y="3479525"/>
              <a:ext cx="178150" cy="209700"/>
            </a:xfrm>
            <a:custGeom>
              <a:avLst/>
              <a:gdLst/>
              <a:ahLst/>
              <a:cxnLst/>
              <a:rect l="l" t="t" r="r" b="b"/>
              <a:pathLst>
                <a:path w="7126" h="8388" extrusionOk="0">
                  <a:moveTo>
                    <a:pt x="3649" y="1"/>
                  </a:moveTo>
                  <a:cubicBezTo>
                    <a:pt x="2625" y="1"/>
                    <a:pt x="1584" y="458"/>
                    <a:pt x="928" y="1252"/>
                  </a:cubicBezTo>
                  <a:cubicBezTo>
                    <a:pt x="167" y="2328"/>
                    <a:pt x="0" y="3794"/>
                    <a:pt x="316" y="5111"/>
                  </a:cubicBezTo>
                  <a:cubicBezTo>
                    <a:pt x="631" y="6113"/>
                    <a:pt x="1095" y="7356"/>
                    <a:pt x="1782" y="8135"/>
                  </a:cubicBezTo>
                  <a:cubicBezTo>
                    <a:pt x="1949" y="8314"/>
                    <a:pt x="2136" y="8387"/>
                    <a:pt x="2335" y="8387"/>
                  </a:cubicBezTo>
                  <a:cubicBezTo>
                    <a:pt x="3062" y="8387"/>
                    <a:pt x="3937" y="7405"/>
                    <a:pt x="4490" y="7040"/>
                  </a:cubicBezTo>
                  <a:cubicBezTo>
                    <a:pt x="5270" y="6428"/>
                    <a:pt x="6105" y="5816"/>
                    <a:pt x="6569" y="4888"/>
                  </a:cubicBezTo>
                  <a:cubicBezTo>
                    <a:pt x="7125" y="3961"/>
                    <a:pt x="7125" y="2717"/>
                    <a:pt x="6569" y="1716"/>
                  </a:cubicBezTo>
                  <a:cubicBezTo>
                    <a:pt x="6030" y="788"/>
                    <a:pt x="4954" y="83"/>
                    <a:pt x="3878" y="9"/>
                  </a:cubicBezTo>
                  <a:cubicBezTo>
                    <a:pt x="3802" y="3"/>
                    <a:pt x="3725" y="1"/>
                    <a:pt x="3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5023650" y="3628350"/>
              <a:ext cx="247250" cy="161050"/>
            </a:xfrm>
            <a:custGeom>
              <a:avLst/>
              <a:gdLst/>
              <a:ahLst/>
              <a:cxnLst/>
              <a:rect l="l" t="t" r="r" b="b"/>
              <a:pathLst>
                <a:path w="9890" h="6442" extrusionOk="0">
                  <a:moveTo>
                    <a:pt x="4042" y="0"/>
                  </a:moveTo>
                  <a:cubicBezTo>
                    <a:pt x="3931" y="0"/>
                    <a:pt x="3821" y="4"/>
                    <a:pt x="3711" y="11"/>
                  </a:cubicBezTo>
                  <a:cubicBezTo>
                    <a:pt x="2617" y="86"/>
                    <a:pt x="1466" y="624"/>
                    <a:pt x="854" y="1551"/>
                  </a:cubicBezTo>
                  <a:cubicBezTo>
                    <a:pt x="149" y="2405"/>
                    <a:pt x="1" y="3722"/>
                    <a:pt x="539" y="4650"/>
                  </a:cubicBezTo>
                  <a:cubicBezTo>
                    <a:pt x="1077" y="5503"/>
                    <a:pt x="1930" y="5967"/>
                    <a:pt x="2858" y="6190"/>
                  </a:cubicBezTo>
                  <a:cubicBezTo>
                    <a:pt x="3399" y="6359"/>
                    <a:pt x="3968" y="6441"/>
                    <a:pt x="4545" y="6441"/>
                  </a:cubicBezTo>
                  <a:cubicBezTo>
                    <a:pt x="5294" y="6441"/>
                    <a:pt x="6058" y="6303"/>
                    <a:pt x="6791" y="6041"/>
                  </a:cubicBezTo>
                  <a:cubicBezTo>
                    <a:pt x="7422" y="5800"/>
                    <a:pt x="7960" y="5503"/>
                    <a:pt x="8498" y="5114"/>
                  </a:cubicBezTo>
                  <a:cubicBezTo>
                    <a:pt x="8888" y="4798"/>
                    <a:pt x="9741" y="4112"/>
                    <a:pt x="9816" y="3574"/>
                  </a:cubicBezTo>
                  <a:cubicBezTo>
                    <a:pt x="9890" y="3110"/>
                    <a:pt x="9036" y="2331"/>
                    <a:pt x="8647" y="2015"/>
                  </a:cubicBezTo>
                  <a:cubicBezTo>
                    <a:pt x="8109" y="1551"/>
                    <a:pt x="7571" y="1162"/>
                    <a:pt x="6958" y="791"/>
                  </a:cubicBezTo>
                  <a:cubicBezTo>
                    <a:pt x="6058" y="291"/>
                    <a:pt x="5023" y="0"/>
                    <a:pt x="40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5640100" y="3845975"/>
              <a:ext cx="166100" cy="197725"/>
            </a:xfrm>
            <a:custGeom>
              <a:avLst/>
              <a:gdLst/>
              <a:ahLst/>
              <a:cxnLst/>
              <a:rect l="l" t="t" r="r" b="b"/>
              <a:pathLst>
                <a:path w="6644" h="7909" extrusionOk="0">
                  <a:moveTo>
                    <a:pt x="3119" y="0"/>
                  </a:moveTo>
                  <a:cubicBezTo>
                    <a:pt x="2566" y="0"/>
                    <a:pt x="2019" y="156"/>
                    <a:pt x="1541" y="509"/>
                  </a:cubicBezTo>
                  <a:cubicBezTo>
                    <a:pt x="780" y="973"/>
                    <a:pt x="316" y="1901"/>
                    <a:pt x="149" y="2754"/>
                  </a:cubicBezTo>
                  <a:cubicBezTo>
                    <a:pt x="1" y="3682"/>
                    <a:pt x="75" y="4609"/>
                    <a:pt x="149" y="5537"/>
                  </a:cubicBezTo>
                  <a:cubicBezTo>
                    <a:pt x="223" y="6149"/>
                    <a:pt x="223" y="6929"/>
                    <a:pt x="465" y="7467"/>
                  </a:cubicBezTo>
                  <a:cubicBezTo>
                    <a:pt x="610" y="7818"/>
                    <a:pt x="857" y="7908"/>
                    <a:pt x="1166" y="7908"/>
                  </a:cubicBezTo>
                  <a:cubicBezTo>
                    <a:pt x="1331" y="7908"/>
                    <a:pt x="1514" y="7882"/>
                    <a:pt x="1708" y="7856"/>
                  </a:cubicBezTo>
                  <a:cubicBezTo>
                    <a:pt x="2932" y="7615"/>
                    <a:pt x="4491" y="7856"/>
                    <a:pt x="5493" y="7003"/>
                  </a:cubicBezTo>
                  <a:cubicBezTo>
                    <a:pt x="5957" y="6539"/>
                    <a:pt x="6179" y="6001"/>
                    <a:pt x="6346" y="5370"/>
                  </a:cubicBezTo>
                  <a:cubicBezTo>
                    <a:pt x="6569" y="4443"/>
                    <a:pt x="6643" y="3366"/>
                    <a:pt x="6253" y="2439"/>
                  </a:cubicBezTo>
                  <a:cubicBezTo>
                    <a:pt x="5957" y="1511"/>
                    <a:pt x="5252" y="732"/>
                    <a:pt x="4398" y="268"/>
                  </a:cubicBezTo>
                  <a:cubicBezTo>
                    <a:pt x="3990" y="96"/>
                    <a:pt x="3553" y="0"/>
                    <a:pt x="3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5214750" y="3848150"/>
              <a:ext cx="185575" cy="194125"/>
            </a:xfrm>
            <a:custGeom>
              <a:avLst/>
              <a:gdLst/>
              <a:ahLst/>
              <a:cxnLst/>
              <a:rect l="l" t="t" r="r" b="b"/>
              <a:pathLst>
                <a:path w="7423" h="7765" extrusionOk="0">
                  <a:moveTo>
                    <a:pt x="3338" y="0"/>
                  </a:moveTo>
                  <a:cubicBezTo>
                    <a:pt x="3048" y="0"/>
                    <a:pt x="2762" y="33"/>
                    <a:pt x="2487" y="107"/>
                  </a:cubicBezTo>
                  <a:cubicBezTo>
                    <a:pt x="1634" y="348"/>
                    <a:pt x="854" y="960"/>
                    <a:pt x="465" y="1739"/>
                  </a:cubicBezTo>
                  <a:cubicBezTo>
                    <a:pt x="1" y="2741"/>
                    <a:pt x="242" y="3892"/>
                    <a:pt x="780" y="4894"/>
                  </a:cubicBezTo>
                  <a:cubicBezTo>
                    <a:pt x="1318" y="5914"/>
                    <a:pt x="2394" y="6990"/>
                    <a:pt x="3322" y="7602"/>
                  </a:cubicBezTo>
                  <a:cubicBezTo>
                    <a:pt x="3509" y="7715"/>
                    <a:pt x="3689" y="7764"/>
                    <a:pt x="3863" y="7764"/>
                  </a:cubicBezTo>
                  <a:cubicBezTo>
                    <a:pt x="4779" y="7764"/>
                    <a:pt x="5516" y="6402"/>
                    <a:pt x="6031" y="5747"/>
                  </a:cubicBezTo>
                  <a:cubicBezTo>
                    <a:pt x="6662" y="5061"/>
                    <a:pt x="7274" y="4281"/>
                    <a:pt x="7348" y="3354"/>
                  </a:cubicBezTo>
                  <a:cubicBezTo>
                    <a:pt x="7422" y="2667"/>
                    <a:pt x="7125" y="1962"/>
                    <a:pt x="6736" y="1498"/>
                  </a:cubicBezTo>
                  <a:cubicBezTo>
                    <a:pt x="6272" y="960"/>
                    <a:pt x="5734" y="571"/>
                    <a:pt x="5103" y="348"/>
                  </a:cubicBezTo>
                  <a:cubicBezTo>
                    <a:pt x="4531" y="137"/>
                    <a:pt x="3926" y="0"/>
                    <a:pt x="3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5077450" y="4018425"/>
              <a:ext cx="178150" cy="228025"/>
            </a:xfrm>
            <a:custGeom>
              <a:avLst/>
              <a:gdLst/>
              <a:ahLst/>
              <a:cxnLst/>
              <a:rect l="l" t="t" r="r" b="b"/>
              <a:pathLst>
                <a:path w="7126" h="9121" extrusionOk="0">
                  <a:moveTo>
                    <a:pt x="3602" y="1"/>
                  </a:moveTo>
                  <a:cubicBezTo>
                    <a:pt x="3458" y="1"/>
                    <a:pt x="3315" y="11"/>
                    <a:pt x="3174" y="31"/>
                  </a:cubicBezTo>
                  <a:cubicBezTo>
                    <a:pt x="1949" y="179"/>
                    <a:pt x="854" y="1033"/>
                    <a:pt x="390" y="2183"/>
                  </a:cubicBezTo>
                  <a:cubicBezTo>
                    <a:pt x="1" y="3185"/>
                    <a:pt x="168" y="4354"/>
                    <a:pt x="557" y="5430"/>
                  </a:cubicBezTo>
                  <a:cubicBezTo>
                    <a:pt x="1021" y="6673"/>
                    <a:pt x="1856" y="7749"/>
                    <a:pt x="2951" y="8528"/>
                  </a:cubicBezTo>
                  <a:cubicBezTo>
                    <a:pt x="3226" y="8686"/>
                    <a:pt x="3686" y="9121"/>
                    <a:pt x="4018" y="9121"/>
                  </a:cubicBezTo>
                  <a:cubicBezTo>
                    <a:pt x="4156" y="9121"/>
                    <a:pt x="4272" y="9045"/>
                    <a:pt x="4342" y="8844"/>
                  </a:cubicBezTo>
                  <a:cubicBezTo>
                    <a:pt x="4417" y="8528"/>
                    <a:pt x="4417" y="8213"/>
                    <a:pt x="4565" y="7916"/>
                  </a:cubicBezTo>
                  <a:cubicBezTo>
                    <a:pt x="4639" y="7526"/>
                    <a:pt x="4880" y="7211"/>
                    <a:pt x="5103" y="6896"/>
                  </a:cubicBezTo>
                  <a:cubicBezTo>
                    <a:pt x="5567" y="6209"/>
                    <a:pt x="6198" y="5671"/>
                    <a:pt x="6587" y="4892"/>
                  </a:cubicBezTo>
                  <a:cubicBezTo>
                    <a:pt x="7126" y="3816"/>
                    <a:pt x="7051" y="2424"/>
                    <a:pt x="6346" y="1422"/>
                  </a:cubicBezTo>
                  <a:cubicBezTo>
                    <a:pt x="5743" y="525"/>
                    <a:pt x="4651" y="1"/>
                    <a:pt x="3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5535750" y="4279750"/>
              <a:ext cx="193450" cy="146550"/>
            </a:xfrm>
            <a:custGeom>
              <a:avLst/>
              <a:gdLst/>
              <a:ahLst/>
              <a:cxnLst/>
              <a:rect l="l" t="t" r="r" b="b"/>
              <a:pathLst>
                <a:path w="7738" h="5862" extrusionOk="0">
                  <a:moveTo>
                    <a:pt x="4274" y="0"/>
                  </a:moveTo>
                  <a:cubicBezTo>
                    <a:pt x="4216" y="0"/>
                    <a:pt x="4159" y="2"/>
                    <a:pt x="4101" y="5"/>
                  </a:cubicBezTo>
                  <a:cubicBezTo>
                    <a:pt x="2857" y="79"/>
                    <a:pt x="1707" y="858"/>
                    <a:pt x="1076" y="2009"/>
                  </a:cubicBezTo>
                  <a:cubicBezTo>
                    <a:pt x="854" y="2565"/>
                    <a:pt x="612" y="3104"/>
                    <a:pt x="464" y="3716"/>
                  </a:cubicBezTo>
                  <a:cubicBezTo>
                    <a:pt x="390" y="4180"/>
                    <a:pt x="0" y="4792"/>
                    <a:pt x="0" y="5349"/>
                  </a:cubicBezTo>
                  <a:cubicBezTo>
                    <a:pt x="0" y="5759"/>
                    <a:pt x="176" y="5861"/>
                    <a:pt x="454" y="5861"/>
                  </a:cubicBezTo>
                  <a:cubicBezTo>
                    <a:pt x="590" y="5861"/>
                    <a:pt x="751" y="5837"/>
                    <a:pt x="928" y="5812"/>
                  </a:cubicBezTo>
                  <a:cubicBezTo>
                    <a:pt x="1234" y="5766"/>
                    <a:pt x="1563" y="5743"/>
                    <a:pt x="1893" y="5743"/>
                  </a:cubicBezTo>
                  <a:cubicBezTo>
                    <a:pt x="2222" y="5743"/>
                    <a:pt x="2551" y="5766"/>
                    <a:pt x="2857" y="5812"/>
                  </a:cubicBezTo>
                  <a:cubicBezTo>
                    <a:pt x="3241" y="5835"/>
                    <a:pt x="3632" y="5858"/>
                    <a:pt x="4016" y="5858"/>
                  </a:cubicBezTo>
                  <a:cubicBezTo>
                    <a:pt x="4877" y="5858"/>
                    <a:pt x="5704" y="5743"/>
                    <a:pt x="6346" y="5256"/>
                  </a:cubicBezTo>
                  <a:cubicBezTo>
                    <a:pt x="7348" y="4495"/>
                    <a:pt x="7737" y="2937"/>
                    <a:pt x="7181" y="1860"/>
                  </a:cubicBezTo>
                  <a:cubicBezTo>
                    <a:pt x="6666" y="761"/>
                    <a:pt x="5524" y="0"/>
                    <a:pt x="4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5012050" y="3147150"/>
              <a:ext cx="537175" cy="1469025"/>
            </a:xfrm>
            <a:custGeom>
              <a:avLst/>
              <a:gdLst/>
              <a:ahLst/>
              <a:cxnLst/>
              <a:rect l="l" t="t" r="r" b="b"/>
              <a:pathLst>
                <a:path w="21487" h="58761" extrusionOk="0">
                  <a:moveTo>
                    <a:pt x="4472" y="0"/>
                  </a:moveTo>
                  <a:cubicBezTo>
                    <a:pt x="4324" y="0"/>
                    <a:pt x="4175" y="167"/>
                    <a:pt x="4175" y="316"/>
                  </a:cubicBezTo>
                  <a:cubicBezTo>
                    <a:pt x="3934" y="3563"/>
                    <a:pt x="5400" y="7051"/>
                    <a:pt x="8573" y="10595"/>
                  </a:cubicBezTo>
                  <a:cubicBezTo>
                    <a:pt x="9500" y="11597"/>
                    <a:pt x="10502" y="12617"/>
                    <a:pt x="11430" y="13545"/>
                  </a:cubicBezTo>
                  <a:cubicBezTo>
                    <a:pt x="13137" y="15159"/>
                    <a:pt x="14844" y="16866"/>
                    <a:pt x="16161" y="18870"/>
                  </a:cubicBezTo>
                  <a:cubicBezTo>
                    <a:pt x="20410" y="25048"/>
                    <a:pt x="20800" y="33954"/>
                    <a:pt x="17163" y="41672"/>
                  </a:cubicBezTo>
                  <a:cubicBezTo>
                    <a:pt x="13137" y="49873"/>
                    <a:pt x="5715" y="55198"/>
                    <a:pt x="223" y="58223"/>
                  </a:cubicBezTo>
                  <a:cubicBezTo>
                    <a:pt x="75" y="58297"/>
                    <a:pt x="1" y="58445"/>
                    <a:pt x="75" y="58612"/>
                  </a:cubicBezTo>
                  <a:cubicBezTo>
                    <a:pt x="149" y="58686"/>
                    <a:pt x="223" y="58761"/>
                    <a:pt x="390" y="58761"/>
                  </a:cubicBezTo>
                  <a:lnTo>
                    <a:pt x="539" y="58761"/>
                  </a:lnTo>
                  <a:cubicBezTo>
                    <a:pt x="6105" y="55662"/>
                    <a:pt x="13675" y="50263"/>
                    <a:pt x="17701" y="41914"/>
                  </a:cubicBezTo>
                  <a:cubicBezTo>
                    <a:pt x="21486" y="34028"/>
                    <a:pt x="21097" y="24826"/>
                    <a:pt x="16699" y="18480"/>
                  </a:cubicBezTo>
                  <a:cubicBezTo>
                    <a:pt x="15308" y="16476"/>
                    <a:pt x="13601" y="14769"/>
                    <a:pt x="11894" y="13081"/>
                  </a:cubicBezTo>
                  <a:cubicBezTo>
                    <a:pt x="10966" y="12153"/>
                    <a:pt x="9964" y="11226"/>
                    <a:pt x="9036" y="10205"/>
                  </a:cubicBezTo>
                  <a:cubicBezTo>
                    <a:pt x="6031" y="6735"/>
                    <a:pt x="4565" y="3489"/>
                    <a:pt x="4788" y="390"/>
                  </a:cubicBezTo>
                  <a:cubicBezTo>
                    <a:pt x="4788" y="167"/>
                    <a:pt x="4639" y="0"/>
                    <a:pt x="4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4975400" y="3359825"/>
              <a:ext cx="332150" cy="127800"/>
            </a:xfrm>
            <a:custGeom>
              <a:avLst/>
              <a:gdLst/>
              <a:ahLst/>
              <a:cxnLst/>
              <a:rect l="l" t="t" r="r" b="b"/>
              <a:pathLst>
                <a:path w="13286" h="5112" extrusionOk="0">
                  <a:moveTo>
                    <a:pt x="641" y="0"/>
                  </a:moveTo>
                  <a:cubicBezTo>
                    <a:pt x="526" y="0"/>
                    <a:pt x="412" y="4"/>
                    <a:pt x="298" y="10"/>
                  </a:cubicBezTo>
                  <a:cubicBezTo>
                    <a:pt x="149" y="10"/>
                    <a:pt x="1" y="158"/>
                    <a:pt x="75" y="307"/>
                  </a:cubicBezTo>
                  <a:cubicBezTo>
                    <a:pt x="75" y="473"/>
                    <a:pt x="224" y="622"/>
                    <a:pt x="372" y="622"/>
                  </a:cubicBezTo>
                  <a:cubicBezTo>
                    <a:pt x="471" y="616"/>
                    <a:pt x="570" y="613"/>
                    <a:pt x="670" y="613"/>
                  </a:cubicBezTo>
                  <a:cubicBezTo>
                    <a:pt x="1826" y="613"/>
                    <a:pt x="3055" y="1011"/>
                    <a:pt x="4472" y="1865"/>
                  </a:cubicBezTo>
                  <a:cubicBezTo>
                    <a:pt x="5010" y="2162"/>
                    <a:pt x="5567" y="2477"/>
                    <a:pt x="6105" y="2793"/>
                  </a:cubicBezTo>
                  <a:cubicBezTo>
                    <a:pt x="6792" y="3331"/>
                    <a:pt x="7571" y="3795"/>
                    <a:pt x="8424" y="4184"/>
                  </a:cubicBezTo>
                  <a:cubicBezTo>
                    <a:pt x="9575" y="4797"/>
                    <a:pt x="10744" y="5112"/>
                    <a:pt x="11820" y="5112"/>
                  </a:cubicBezTo>
                  <a:cubicBezTo>
                    <a:pt x="12209" y="5112"/>
                    <a:pt x="12673" y="5112"/>
                    <a:pt x="12989" y="4945"/>
                  </a:cubicBezTo>
                  <a:cubicBezTo>
                    <a:pt x="13211" y="4945"/>
                    <a:pt x="13286" y="4797"/>
                    <a:pt x="13211" y="4648"/>
                  </a:cubicBezTo>
                  <a:cubicBezTo>
                    <a:pt x="13211" y="4466"/>
                    <a:pt x="13127" y="4379"/>
                    <a:pt x="13014" y="4379"/>
                  </a:cubicBezTo>
                  <a:cubicBezTo>
                    <a:pt x="12977" y="4379"/>
                    <a:pt x="12937" y="4389"/>
                    <a:pt x="12896" y="4407"/>
                  </a:cubicBezTo>
                  <a:cubicBezTo>
                    <a:pt x="12579" y="4472"/>
                    <a:pt x="12258" y="4501"/>
                    <a:pt x="11940" y="4501"/>
                  </a:cubicBezTo>
                  <a:cubicBezTo>
                    <a:pt x="10713" y="4501"/>
                    <a:pt x="9516" y="4073"/>
                    <a:pt x="8647" y="3646"/>
                  </a:cubicBezTo>
                  <a:cubicBezTo>
                    <a:pt x="7886" y="3257"/>
                    <a:pt x="7181" y="2793"/>
                    <a:pt x="6402" y="2329"/>
                  </a:cubicBezTo>
                  <a:cubicBezTo>
                    <a:pt x="5864" y="1939"/>
                    <a:pt x="5326" y="1624"/>
                    <a:pt x="4788" y="1327"/>
                  </a:cubicBezTo>
                  <a:cubicBezTo>
                    <a:pt x="3289" y="390"/>
                    <a:pt x="1930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5398450" y="3228275"/>
              <a:ext cx="61700" cy="363725"/>
            </a:xfrm>
            <a:custGeom>
              <a:avLst/>
              <a:gdLst/>
              <a:ahLst/>
              <a:cxnLst/>
              <a:rect l="l" t="t" r="r" b="b"/>
              <a:pathLst>
                <a:path w="2468" h="14549" extrusionOk="0">
                  <a:moveTo>
                    <a:pt x="2189" y="1"/>
                  </a:moveTo>
                  <a:cubicBezTo>
                    <a:pt x="2133" y="1"/>
                    <a:pt x="2070" y="29"/>
                    <a:pt x="2004" y="95"/>
                  </a:cubicBezTo>
                  <a:cubicBezTo>
                    <a:pt x="1076" y="633"/>
                    <a:pt x="538" y="1635"/>
                    <a:pt x="390" y="2952"/>
                  </a:cubicBezTo>
                  <a:cubicBezTo>
                    <a:pt x="316" y="3806"/>
                    <a:pt x="390" y="4641"/>
                    <a:pt x="538" y="5494"/>
                  </a:cubicBezTo>
                  <a:cubicBezTo>
                    <a:pt x="538" y="5735"/>
                    <a:pt x="538" y="5884"/>
                    <a:pt x="612" y="6125"/>
                  </a:cubicBezTo>
                  <a:cubicBezTo>
                    <a:pt x="928" y="8815"/>
                    <a:pt x="705" y="11524"/>
                    <a:pt x="74" y="14159"/>
                  </a:cubicBezTo>
                  <a:cubicBezTo>
                    <a:pt x="0" y="14307"/>
                    <a:pt x="149" y="14549"/>
                    <a:pt x="316" y="14549"/>
                  </a:cubicBezTo>
                  <a:lnTo>
                    <a:pt x="390" y="14549"/>
                  </a:lnTo>
                  <a:cubicBezTo>
                    <a:pt x="538" y="14549"/>
                    <a:pt x="612" y="14474"/>
                    <a:pt x="705" y="14307"/>
                  </a:cubicBezTo>
                  <a:cubicBezTo>
                    <a:pt x="1317" y="11599"/>
                    <a:pt x="1540" y="8815"/>
                    <a:pt x="1243" y="6032"/>
                  </a:cubicBezTo>
                  <a:cubicBezTo>
                    <a:pt x="1169" y="5810"/>
                    <a:pt x="1169" y="5661"/>
                    <a:pt x="1169" y="5420"/>
                  </a:cubicBezTo>
                  <a:cubicBezTo>
                    <a:pt x="1002" y="4641"/>
                    <a:pt x="928" y="3806"/>
                    <a:pt x="1002" y="3027"/>
                  </a:cubicBezTo>
                  <a:cubicBezTo>
                    <a:pt x="1076" y="1951"/>
                    <a:pt x="1633" y="1023"/>
                    <a:pt x="2319" y="633"/>
                  </a:cubicBezTo>
                  <a:cubicBezTo>
                    <a:pt x="2468" y="466"/>
                    <a:pt x="2468" y="318"/>
                    <a:pt x="2394" y="169"/>
                  </a:cubicBezTo>
                  <a:cubicBezTo>
                    <a:pt x="2349" y="68"/>
                    <a:pt x="2276" y="1"/>
                    <a:pt x="2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5133575" y="3682825"/>
              <a:ext cx="379000" cy="158275"/>
            </a:xfrm>
            <a:custGeom>
              <a:avLst/>
              <a:gdLst/>
              <a:ahLst/>
              <a:cxnLst/>
              <a:rect l="l" t="t" r="r" b="b"/>
              <a:pathLst>
                <a:path w="15160" h="6331" extrusionOk="0">
                  <a:moveTo>
                    <a:pt x="1288" y="0"/>
                  </a:moveTo>
                  <a:cubicBezTo>
                    <a:pt x="932" y="0"/>
                    <a:pt x="583" y="26"/>
                    <a:pt x="242" y="77"/>
                  </a:cubicBezTo>
                  <a:cubicBezTo>
                    <a:pt x="75" y="77"/>
                    <a:pt x="1" y="226"/>
                    <a:pt x="1" y="467"/>
                  </a:cubicBezTo>
                  <a:cubicBezTo>
                    <a:pt x="1" y="615"/>
                    <a:pt x="168" y="690"/>
                    <a:pt x="390" y="690"/>
                  </a:cubicBezTo>
                  <a:cubicBezTo>
                    <a:pt x="667" y="648"/>
                    <a:pt x="949" y="627"/>
                    <a:pt x="1238" y="627"/>
                  </a:cubicBezTo>
                  <a:cubicBezTo>
                    <a:pt x="2477" y="627"/>
                    <a:pt x="3825" y="1013"/>
                    <a:pt x="5270" y="1766"/>
                  </a:cubicBezTo>
                  <a:cubicBezTo>
                    <a:pt x="6198" y="2230"/>
                    <a:pt x="7126" y="2860"/>
                    <a:pt x="7960" y="3399"/>
                  </a:cubicBezTo>
                  <a:cubicBezTo>
                    <a:pt x="8517" y="3788"/>
                    <a:pt x="9129" y="4178"/>
                    <a:pt x="9742" y="4549"/>
                  </a:cubicBezTo>
                  <a:cubicBezTo>
                    <a:pt x="11671" y="5718"/>
                    <a:pt x="13304" y="6330"/>
                    <a:pt x="14844" y="6330"/>
                  </a:cubicBezTo>
                  <a:cubicBezTo>
                    <a:pt x="15011" y="6330"/>
                    <a:pt x="15159" y="6182"/>
                    <a:pt x="15159" y="6033"/>
                  </a:cubicBezTo>
                  <a:cubicBezTo>
                    <a:pt x="15159" y="5866"/>
                    <a:pt x="15011" y="5718"/>
                    <a:pt x="14844" y="5718"/>
                  </a:cubicBezTo>
                  <a:cubicBezTo>
                    <a:pt x="13378" y="5644"/>
                    <a:pt x="11912" y="5180"/>
                    <a:pt x="10057" y="4011"/>
                  </a:cubicBezTo>
                  <a:cubicBezTo>
                    <a:pt x="9445" y="3714"/>
                    <a:pt x="8888" y="3324"/>
                    <a:pt x="8276" y="2935"/>
                  </a:cubicBezTo>
                  <a:cubicBezTo>
                    <a:pt x="7422" y="2322"/>
                    <a:pt x="6495" y="1692"/>
                    <a:pt x="5567" y="1153"/>
                  </a:cubicBezTo>
                  <a:cubicBezTo>
                    <a:pt x="4045" y="363"/>
                    <a:pt x="2616" y="0"/>
                    <a:pt x="1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5508825" y="3567400"/>
              <a:ext cx="154500" cy="329825"/>
            </a:xfrm>
            <a:custGeom>
              <a:avLst/>
              <a:gdLst/>
              <a:ahLst/>
              <a:cxnLst/>
              <a:rect l="l" t="t" r="r" b="b"/>
              <a:pathLst>
                <a:path w="6180" h="13193" extrusionOk="0">
                  <a:moveTo>
                    <a:pt x="5839" y="0"/>
                  </a:moveTo>
                  <a:cubicBezTo>
                    <a:pt x="5753" y="0"/>
                    <a:pt x="5679" y="19"/>
                    <a:pt x="5641" y="56"/>
                  </a:cubicBezTo>
                  <a:cubicBezTo>
                    <a:pt x="4639" y="1058"/>
                    <a:pt x="4009" y="2524"/>
                    <a:pt x="3712" y="4527"/>
                  </a:cubicBezTo>
                  <a:cubicBezTo>
                    <a:pt x="3545" y="4991"/>
                    <a:pt x="3471" y="5548"/>
                    <a:pt x="3396" y="6086"/>
                  </a:cubicBezTo>
                  <a:cubicBezTo>
                    <a:pt x="3248" y="7088"/>
                    <a:pt x="3081" y="8090"/>
                    <a:pt x="2858" y="9092"/>
                  </a:cubicBezTo>
                  <a:cubicBezTo>
                    <a:pt x="2543" y="10094"/>
                    <a:pt x="1764" y="11801"/>
                    <a:pt x="224" y="12580"/>
                  </a:cubicBezTo>
                  <a:cubicBezTo>
                    <a:pt x="75" y="12654"/>
                    <a:pt x="1" y="12877"/>
                    <a:pt x="75" y="13044"/>
                  </a:cubicBezTo>
                  <a:cubicBezTo>
                    <a:pt x="149" y="13118"/>
                    <a:pt x="224" y="13192"/>
                    <a:pt x="372" y="13192"/>
                  </a:cubicBezTo>
                  <a:lnTo>
                    <a:pt x="465" y="13192"/>
                  </a:lnTo>
                  <a:cubicBezTo>
                    <a:pt x="1764" y="12506"/>
                    <a:pt x="2858" y="11114"/>
                    <a:pt x="3396" y="9333"/>
                  </a:cubicBezTo>
                  <a:cubicBezTo>
                    <a:pt x="3712" y="8238"/>
                    <a:pt x="3860" y="7162"/>
                    <a:pt x="4009" y="6160"/>
                  </a:cubicBezTo>
                  <a:cubicBezTo>
                    <a:pt x="4083" y="5622"/>
                    <a:pt x="4176" y="5158"/>
                    <a:pt x="4324" y="4620"/>
                  </a:cubicBezTo>
                  <a:cubicBezTo>
                    <a:pt x="4639" y="2765"/>
                    <a:pt x="5252" y="1447"/>
                    <a:pt x="6105" y="520"/>
                  </a:cubicBezTo>
                  <a:cubicBezTo>
                    <a:pt x="6179" y="353"/>
                    <a:pt x="6179" y="204"/>
                    <a:pt x="6105" y="56"/>
                  </a:cubicBezTo>
                  <a:cubicBezTo>
                    <a:pt x="6022" y="19"/>
                    <a:pt x="5924" y="0"/>
                    <a:pt x="5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5272750" y="3920375"/>
              <a:ext cx="166525" cy="336325"/>
            </a:xfrm>
            <a:custGeom>
              <a:avLst/>
              <a:gdLst/>
              <a:ahLst/>
              <a:cxnLst/>
              <a:rect l="l" t="t" r="r" b="b"/>
              <a:pathLst>
                <a:path w="6661" h="13453" extrusionOk="0">
                  <a:moveTo>
                    <a:pt x="779" y="1"/>
                  </a:moveTo>
                  <a:cubicBezTo>
                    <a:pt x="631" y="1"/>
                    <a:pt x="464" y="75"/>
                    <a:pt x="464" y="242"/>
                  </a:cubicBezTo>
                  <a:cubicBezTo>
                    <a:pt x="0" y="3173"/>
                    <a:pt x="1095" y="6179"/>
                    <a:pt x="3173" y="8202"/>
                  </a:cubicBezTo>
                  <a:cubicBezTo>
                    <a:pt x="3414" y="8424"/>
                    <a:pt x="3711" y="8665"/>
                    <a:pt x="3952" y="8888"/>
                  </a:cubicBezTo>
                  <a:cubicBezTo>
                    <a:pt x="4490" y="9352"/>
                    <a:pt x="5028" y="9816"/>
                    <a:pt x="5418" y="10354"/>
                  </a:cubicBezTo>
                  <a:cubicBezTo>
                    <a:pt x="5956" y="11133"/>
                    <a:pt x="5956" y="12209"/>
                    <a:pt x="5492" y="12988"/>
                  </a:cubicBezTo>
                  <a:cubicBezTo>
                    <a:pt x="5418" y="13137"/>
                    <a:pt x="5418" y="13304"/>
                    <a:pt x="5566" y="13452"/>
                  </a:cubicBezTo>
                  <a:lnTo>
                    <a:pt x="5733" y="13452"/>
                  </a:lnTo>
                  <a:cubicBezTo>
                    <a:pt x="5882" y="13452"/>
                    <a:pt x="5956" y="13452"/>
                    <a:pt x="6030" y="13304"/>
                  </a:cubicBezTo>
                  <a:cubicBezTo>
                    <a:pt x="6661" y="12302"/>
                    <a:pt x="6568" y="11059"/>
                    <a:pt x="5956" y="10057"/>
                  </a:cubicBezTo>
                  <a:cubicBezTo>
                    <a:pt x="5492" y="9352"/>
                    <a:pt x="4954" y="8888"/>
                    <a:pt x="4342" y="8350"/>
                  </a:cubicBezTo>
                  <a:cubicBezTo>
                    <a:pt x="4100" y="8202"/>
                    <a:pt x="3878" y="7960"/>
                    <a:pt x="3637" y="7738"/>
                  </a:cubicBezTo>
                  <a:cubicBezTo>
                    <a:pt x="1707" y="5882"/>
                    <a:pt x="705" y="3025"/>
                    <a:pt x="1095" y="316"/>
                  </a:cubicBezTo>
                  <a:cubicBezTo>
                    <a:pt x="1095" y="149"/>
                    <a:pt x="928" y="1"/>
                    <a:pt x="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5404475" y="3973925"/>
              <a:ext cx="318675" cy="290650"/>
            </a:xfrm>
            <a:custGeom>
              <a:avLst/>
              <a:gdLst/>
              <a:ahLst/>
              <a:cxnLst/>
              <a:rect l="l" t="t" r="r" b="b"/>
              <a:pathLst>
                <a:path w="12747" h="11626" extrusionOk="0">
                  <a:moveTo>
                    <a:pt x="12404" y="0"/>
                  </a:moveTo>
                  <a:cubicBezTo>
                    <a:pt x="12364" y="0"/>
                    <a:pt x="12323" y="10"/>
                    <a:pt x="12283" y="30"/>
                  </a:cubicBezTo>
                  <a:cubicBezTo>
                    <a:pt x="11207" y="493"/>
                    <a:pt x="10205" y="1495"/>
                    <a:pt x="9426" y="2961"/>
                  </a:cubicBezTo>
                  <a:cubicBezTo>
                    <a:pt x="9110" y="3425"/>
                    <a:pt x="8888" y="3963"/>
                    <a:pt x="8647" y="4501"/>
                  </a:cubicBezTo>
                  <a:cubicBezTo>
                    <a:pt x="8350" y="5206"/>
                    <a:pt x="8034" y="5818"/>
                    <a:pt x="7645" y="6449"/>
                  </a:cubicBezTo>
                  <a:cubicBezTo>
                    <a:pt x="6105" y="8991"/>
                    <a:pt x="3247" y="10772"/>
                    <a:pt x="297" y="10921"/>
                  </a:cubicBezTo>
                  <a:cubicBezTo>
                    <a:pt x="149" y="10995"/>
                    <a:pt x="0" y="11162"/>
                    <a:pt x="0" y="11310"/>
                  </a:cubicBezTo>
                  <a:cubicBezTo>
                    <a:pt x="0" y="11459"/>
                    <a:pt x="149" y="11626"/>
                    <a:pt x="297" y="11626"/>
                  </a:cubicBezTo>
                  <a:cubicBezTo>
                    <a:pt x="3470" y="11385"/>
                    <a:pt x="6494" y="9529"/>
                    <a:pt x="8183" y="6820"/>
                  </a:cubicBezTo>
                  <a:cubicBezTo>
                    <a:pt x="8572" y="6134"/>
                    <a:pt x="8888" y="5429"/>
                    <a:pt x="9185" y="4742"/>
                  </a:cubicBezTo>
                  <a:cubicBezTo>
                    <a:pt x="9426" y="4278"/>
                    <a:pt x="9648" y="3740"/>
                    <a:pt x="9964" y="3276"/>
                  </a:cubicBezTo>
                  <a:cubicBezTo>
                    <a:pt x="10669" y="1885"/>
                    <a:pt x="11504" y="1031"/>
                    <a:pt x="12524" y="642"/>
                  </a:cubicBezTo>
                  <a:cubicBezTo>
                    <a:pt x="12673" y="568"/>
                    <a:pt x="12747" y="419"/>
                    <a:pt x="12673" y="178"/>
                  </a:cubicBezTo>
                  <a:cubicBezTo>
                    <a:pt x="12618" y="69"/>
                    <a:pt x="12514" y="0"/>
                    <a:pt x="12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5156775" y="4111025"/>
              <a:ext cx="102525" cy="344650"/>
            </a:xfrm>
            <a:custGeom>
              <a:avLst/>
              <a:gdLst/>
              <a:ahLst/>
              <a:cxnLst/>
              <a:rect l="l" t="t" r="r" b="b"/>
              <a:pathLst>
                <a:path w="4101" h="13786" extrusionOk="0">
                  <a:moveTo>
                    <a:pt x="1105" y="0"/>
                  </a:moveTo>
                  <a:cubicBezTo>
                    <a:pt x="974" y="0"/>
                    <a:pt x="833" y="79"/>
                    <a:pt x="780" y="186"/>
                  </a:cubicBezTo>
                  <a:cubicBezTo>
                    <a:pt x="1" y="1800"/>
                    <a:pt x="242" y="3581"/>
                    <a:pt x="631" y="4899"/>
                  </a:cubicBezTo>
                  <a:cubicBezTo>
                    <a:pt x="928" y="5975"/>
                    <a:pt x="1392" y="7069"/>
                    <a:pt x="1856" y="8071"/>
                  </a:cubicBezTo>
                  <a:cubicBezTo>
                    <a:pt x="2023" y="8461"/>
                    <a:pt x="2171" y="8758"/>
                    <a:pt x="2320" y="9147"/>
                  </a:cubicBezTo>
                  <a:cubicBezTo>
                    <a:pt x="2858" y="10391"/>
                    <a:pt x="3489" y="11931"/>
                    <a:pt x="3414" y="13489"/>
                  </a:cubicBezTo>
                  <a:cubicBezTo>
                    <a:pt x="3414" y="13638"/>
                    <a:pt x="3563" y="13786"/>
                    <a:pt x="3711" y="13786"/>
                  </a:cubicBezTo>
                  <a:cubicBezTo>
                    <a:pt x="3878" y="13786"/>
                    <a:pt x="4027" y="13638"/>
                    <a:pt x="4027" y="13489"/>
                  </a:cubicBezTo>
                  <a:cubicBezTo>
                    <a:pt x="4101" y="11782"/>
                    <a:pt x="3489" y="10242"/>
                    <a:pt x="2951" y="8925"/>
                  </a:cubicBezTo>
                  <a:cubicBezTo>
                    <a:pt x="2784" y="8535"/>
                    <a:pt x="2635" y="8146"/>
                    <a:pt x="2394" y="7830"/>
                  </a:cubicBezTo>
                  <a:cubicBezTo>
                    <a:pt x="1930" y="6828"/>
                    <a:pt x="1466" y="5752"/>
                    <a:pt x="1169" y="4676"/>
                  </a:cubicBezTo>
                  <a:cubicBezTo>
                    <a:pt x="854" y="3581"/>
                    <a:pt x="631" y="1893"/>
                    <a:pt x="1392" y="409"/>
                  </a:cubicBezTo>
                  <a:cubicBezTo>
                    <a:pt x="1466" y="260"/>
                    <a:pt x="1392" y="112"/>
                    <a:pt x="1244" y="38"/>
                  </a:cubicBezTo>
                  <a:cubicBezTo>
                    <a:pt x="1203" y="12"/>
                    <a:pt x="1154" y="0"/>
                    <a:pt x="1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5234250" y="4356600"/>
              <a:ext cx="396150" cy="128300"/>
            </a:xfrm>
            <a:custGeom>
              <a:avLst/>
              <a:gdLst/>
              <a:ahLst/>
              <a:cxnLst/>
              <a:rect l="l" t="t" r="r" b="b"/>
              <a:pathLst>
                <a:path w="15846" h="5132" extrusionOk="0">
                  <a:moveTo>
                    <a:pt x="15441" y="0"/>
                  </a:moveTo>
                  <a:cubicBezTo>
                    <a:pt x="15393" y="0"/>
                    <a:pt x="15347" y="10"/>
                    <a:pt x="15307" y="30"/>
                  </a:cubicBezTo>
                  <a:cubicBezTo>
                    <a:pt x="14695" y="419"/>
                    <a:pt x="13990" y="883"/>
                    <a:pt x="13377" y="1254"/>
                  </a:cubicBezTo>
                  <a:cubicBezTo>
                    <a:pt x="12283" y="2033"/>
                    <a:pt x="11132" y="2813"/>
                    <a:pt x="9889" y="3351"/>
                  </a:cubicBezTo>
                  <a:cubicBezTo>
                    <a:pt x="8294" y="4108"/>
                    <a:pt x="6534" y="4497"/>
                    <a:pt x="4776" y="4497"/>
                  </a:cubicBezTo>
                  <a:cubicBezTo>
                    <a:pt x="3304" y="4497"/>
                    <a:pt x="1834" y="4224"/>
                    <a:pt x="464" y="3666"/>
                  </a:cubicBezTo>
                  <a:cubicBezTo>
                    <a:pt x="315" y="3666"/>
                    <a:pt x="74" y="3740"/>
                    <a:pt x="74" y="3889"/>
                  </a:cubicBezTo>
                  <a:cubicBezTo>
                    <a:pt x="0" y="4037"/>
                    <a:pt x="74" y="4204"/>
                    <a:pt x="223" y="4278"/>
                  </a:cubicBezTo>
                  <a:cubicBezTo>
                    <a:pt x="1707" y="4816"/>
                    <a:pt x="3247" y="5132"/>
                    <a:pt x="4787" y="5132"/>
                  </a:cubicBezTo>
                  <a:cubicBezTo>
                    <a:pt x="6642" y="5132"/>
                    <a:pt x="8498" y="4742"/>
                    <a:pt x="10205" y="3963"/>
                  </a:cubicBezTo>
                  <a:cubicBezTo>
                    <a:pt x="11448" y="3351"/>
                    <a:pt x="12598" y="2571"/>
                    <a:pt x="13767" y="1811"/>
                  </a:cubicBezTo>
                  <a:cubicBezTo>
                    <a:pt x="14379" y="1421"/>
                    <a:pt x="14992" y="957"/>
                    <a:pt x="15697" y="568"/>
                  </a:cubicBezTo>
                  <a:cubicBezTo>
                    <a:pt x="15845" y="493"/>
                    <a:pt x="15845" y="252"/>
                    <a:pt x="15771" y="178"/>
                  </a:cubicBezTo>
                  <a:cubicBezTo>
                    <a:pt x="15717" y="69"/>
                    <a:pt x="15573" y="0"/>
                    <a:pt x="15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09675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90" name="Google Shape;390;p17"/>
          <p:cNvGrpSpPr/>
          <p:nvPr/>
        </p:nvGrpSpPr>
        <p:grpSpPr>
          <a:xfrm>
            <a:off x="212400" y="145033"/>
            <a:ext cx="13246077" cy="9280456"/>
            <a:chOff x="159300" y="108775"/>
            <a:chExt cx="9934558" cy="6960342"/>
          </a:xfrm>
        </p:grpSpPr>
        <p:sp>
          <p:nvSpPr>
            <p:cNvPr id="391" name="Google Shape;391;p17"/>
            <p:cNvSpPr/>
            <p:nvPr/>
          </p:nvSpPr>
          <p:spPr>
            <a:xfrm rot="1142186" flipH="1">
              <a:off x="8033408" y="3725093"/>
              <a:ext cx="1586524" cy="3172022"/>
            </a:xfrm>
            <a:custGeom>
              <a:avLst/>
              <a:gdLst/>
              <a:ahLst/>
              <a:cxnLst/>
              <a:rect l="l" t="t" r="r" b="b"/>
              <a:pathLst>
                <a:path w="63455" h="126869" extrusionOk="0">
                  <a:moveTo>
                    <a:pt x="25734" y="1"/>
                  </a:moveTo>
                  <a:lnTo>
                    <a:pt x="25734" y="1"/>
                  </a:lnTo>
                  <a:cubicBezTo>
                    <a:pt x="23415" y="5790"/>
                    <a:pt x="21096" y="11987"/>
                    <a:pt x="22024" y="18165"/>
                  </a:cubicBezTo>
                  <a:cubicBezTo>
                    <a:pt x="22562" y="21950"/>
                    <a:pt x="24343" y="25587"/>
                    <a:pt x="25271" y="29372"/>
                  </a:cubicBezTo>
                  <a:cubicBezTo>
                    <a:pt x="25345" y="31858"/>
                    <a:pt x="25512" y="34325"/>
                    <a:pt x="25734" y="36793"/>
                  </a:cubicBezTo>
                  <a:cubicBezTo>
                    <a:pt x="24807" y="34474"/>
                    <a:pt x="23267" y="32322"/>
                    <a:pt x="21486" y="30763"/>
                  </a:cubicBezTo>
                  <a:cubicBezTo>
                    <a:pt x="19092" y="28834"/>
                    <a:pt x="16142" y="27683"/>
                    <a:pt x="13062" y="27516"/>
                  </a:cubicBezTo>
                  <a:cubicBezTo>
                    <a:pt x="12769" y="27501"/>
                    <a:pt x="12475" y="27495"/>
                    <a:pt x="12181" y="27495"/>
                  </a:cubicBezTo>
                  <a:cubicBezTo>
                    <a:pt x="11003" y="27495"/>
                    <a:pt x="9819" y="27590"/>
                    <a:pt x="8646" y="27590"/>
                  </a:cubicBezTo>
                  <a:cubicBezTo>
                    <a:pt x="7181" y="27590"/>
                    <a:pt x="5641" y="27368"/>
                    <a:pt x="4397" y="26663"/>
                  </a:cubicBezTo>
                  <a:lnTo>
                    <a:pt x="4397" y="26663"/>
                  </a:lnTo>
                  <a:cubicBezTo>
                    <a:pt x="4082" y="28221"/>
                    <a:pt x="4861" y="29835"/>
                    <a:pt x="6104" y="30837"/>
                  </a:cubicBezTo>
                  <a:cubicBezTo>
                    <a:pt x="7329" y="31858"/>
                    <a:pt x="8887" y="32396"/>
                    <a:pt x="10502" y="32619"/>
                  </a:cubicBezTo>
                  <a:cubicBezTo>
                    <a:pt x="12060" y="32934"/>
                    <a:pt x="13600" y="33008"/>
                    <a:pt x="15214" y="33324"/>
                  </a:cubicBezTo>
                  <a:cubicBezTo>
                    <a:pt x="19389" y="34084"/>
                    <a:pt x="23564" y="36645"/>
                    <a:pt x="25976" y="40281"/>
                  </a:cubicBezTo>
                  <a:cubicBezTo>
                    <a:pt x="26273" y="43139"/>
                    <a:pt x="26588" y="45996"/>
                    <a:pt x="26978" y="48779"/>
                  </a:cubicBezTo>
                  <a:cubicBezTo>
                    <a:pt x="25883" y="46608"/>
                    <a:pt x="24028" y="44530"/>
                    <a:pt x="21949" y="43361"/>
                  </a:cubicBezTo>
                  <a:cubicBezTo>
                    <a:pt x="19853" y="42211"/>
                    <a:pt x="17459" y="41747"/>
                    <a:pt x="15140" y="41357"/>
                  </a:cubicBezTo>
                  <a:cubicBezTo>
                    <a:pt x="12747" y="40968"/>
                    <a:pt x="10353" y="40578"/>
                    <a:pt x="8182" y="39576"/>
                  </a:cubicBezTo>
                  <a:cubicBezTo>
                    <a:pt x="6030" y="38574"/>
                    <a:pt x="4008" y="36867"/>
                    <a:pt x="3321" y="34641"/>
                  </a:cubicBezTo>
                  <a:lnTo>
                    <a:pt x="3321" y="34641"/>
                  </a:lnTo>
                  <a:cubicBezTo>
                    <a:pt x="3154" y="39038"/>
                    <a:pt x="5863" y="43454"/>
                    <a:pt x="9815" y="45458"/>
                  </a:cubicBezTo>
                  <a:cubicBezTo>
                    <a:pt x="11819" y="46460"/>
                    <a:pt x="14138" y="46849"/>
                    <a:pt x="16383" y="47239"/>
                  </a:cubicBezTo>
                  <a:cubicBezTo>
                    <a:pt x="18703" y="47536"/>
                    <a:pt x="20948" y="47851"/>
                    <a:pt x="23100" y="48705"/>
                  </a:cubicBezTo>
                  <a:cubicBezTo>
                    <a:pt x="24807" y="49391"/>
                    <a:pt x="26440" y="50560"/>
                    <a:pt x="27441" y="52026"/>
                  </a:cubicBezTo>
                  <a:cubicBezTo>
                    <a:pt x="27905" y="54586"/>
                    <a:pt x="28295" y="57054"/>
                    <a:pt x="28833" y="59596"/>
                  </a:cubicBezTo>
                  <a:cubicBezTo>
                    <a:pt x="27052" y="56590"/>
                    <a:pt x="23953" y="54197"/>
                    <a:pt x="20632" y="53492"/>
                  </a:cubicBezTo>
                  <a:cubicBezTo>
                    <a:pt x="17701" y="52879"/>
                    <a:pt x="14676" y="53343"/>
                    <a:pt x="11745" y="52954"/>
                  </a:cubicBezTo>
                  <a:cubicBezTo>
                    <a:pt x="6791" y="52341"/>
                    <a:pt x="2319" y="49169"/>
                    <a:pt x="0" y="44846"/>
                  </a:cubicBezTo>
                  <a:lnTo>
                    <a:pt x="0" y="44846"/>
                  </a:lnTo>
                  <a:cubicBezTo>
                    <a:pt x="612" y="47072"/>
                    <a:pt x="1225" y="49391"/>
                    <a:pt x="2319" y="51488"/>
                  </a:cubicBezTo>
                  <a:cubicBezTo>
                    <a:pt x="3395" y="53566"/>
                    <a:pt x="5102" y="55421"/>
                    <a:pt x="7255" y="56349"/>
                  </a:cubicBezTo>
                  <a:cubicBezTo>
                    <a:pt x="8528" y="56865"/>
                    <a:pt x="9855" y="57033"/>
                    <a:pt x="11211" y="57033"/>
                  </a:cubicBezTo>
                  <a:cubicBezTo>
                    <a:pt x="13717" y="57033"/>
                    <a:pt x="16323" y="56461"/>
                    <a:pt x="18873" y="56461"/>
                  </a:cubicBezTo>
                  <a:cubicBezTo>
                    <a:pt x="19307" y="56461"/>
                    <a:pt x="19739" y="56477"/>
                    <a:pt x="20168" y="56516"/>
                  </a:cubicBezTo>
                  <a:cubicBezTo>
                    <a:pt x="23805" y="56813"/>
                    <a:pt x="27200" y="58984"/>
                    <a:pt x="29297" y="62008"/>
                  </a:cubicBezTo>
                  <a:cubicBezTo>
                    <a:pt x="29983" y="65162"/>
                    <a:pt x="30763" y="68261"/>
                    <a:pt x="31616" y="71359"/>
                  </a:cubicBezTo>
                  <a:cubicBezTo>
                    <a:pt x="29686" y="68112"/>
                    <a:pt x="26347" y="65626"/>
                    <a:pt x="22562" y="64865"/>
                  </a:cubicBezTo>
                  <a:cubicBezTo>
                    <a:pt x="19853" y="64327"/>
                    <a:pt x="16996" y="64624"/>
                    <a:pt x="14138" y="64327"/>
                  </a:cubicBezTo>
                  <a:cubicBezTo>
                    <a:pt x="9277" y="63863"/>
                    <a:pt x="4639" y="61544"/>
                    <a:pt x="1299" y="57907"/>
                  </a:cubicBezTo>
                  <a:lnTo>
                    <a:pt x="1299" y="57907"/>
                  </a:lnTo>
                  <a:cubicBezTo>
                    <a:pt x="1689" y="61229"/>
                    <a:pt x="2857" y="64550"/>
                    <a:pt x="5399" y="66721"/>
                  </a:cubicBezTo>
                  <a:cubicBezTo>
                    <a:pt x="7960" y="68873"/>
                    <a:pt x="11596" y="69429"/>
                    <a:pt x="14918" y="69429"/>
                  </a:cubicBezTo>
                  <a:cubicBezTo>
                    <a:pt x="17066" y="69429"/>
                    <a:pt x="19215" y="69244"/>
                    <a:pt x="21350" y="69244"/>
                  </a:cubicBezTo>
                  <a:cubicBezTo>
                    <a:pt x="22589" y="69244"/>
                    <a:pt x="23822" y="69306"/>
                    <a:pt x="25048" y="69504"/>
                  </a:cubicBezTo>
                  <a:cubicBezTo>
                    <a:pt x="27738" y="69968"/>
                    <a:pt x="30614" y="71433"/>
                    <a:pt x="32228" y="73678"/>
                  </a:cubicBezTo>
                  <a:cubicBezTo>
                    <a:pt x="32618" y="75070"/>
                    <a:pt x="33008" y="76461"/>
                    <a:pt x="33472" y="77853"/>
                  </a:cubicBezTo>
                  <a:cubicBezTo>
                    <a:pt x="34232" y="80562"/>
                    <a:pt x="35160" y="83178"/>
                    <a:pt x="36088" y="85813"/>
                  </a:cubicBezTo>
                  <a:cubicBezTo>
                    <a:pt x="33694" y="82250"/>
                    <a:pt x="29983" y="79541"/>
                    <a:pt x="25883" y="78243"/>
                  </a:cubicBezTo>
                  <a:cubicBezTo>
                    <a:pt x="22488" y="77148"/>
                    <a:pt x="18851" y="77074"/>
                    <a:pt x="15307" y="76294"/>
                  </a:cubicBezTo>
                  <a:cubicBezTo>
                    <a:pt x="11819" y="75608"/>
                    <a:pt x="8182" y="74068"/>
                    <a:pt x="6327" y="71044"/>
                  </a:cubicBezTo>
                  <a:lnTo>
                    <a:pt x="6327" y="71044"/>
                  </a:lnTo>
                  <a:cubicBezTo>
                    <a:pt x="6494" y="73752"/>
                    <a:pt x="7570" y="76461"/>
                    <a:pt x="9426" y="78465"/>
                  </a:cubicBezTo>
                  <a:cubicBezTo>
                    <a:pt x="11281" y="80469"/>
                    <a:pt x="13823" y="81861"/>
                    <a:pt x="16532" y="82250"/>
                  </a:cubicBezTo>
                  <a:cubicBezTo>
                    <a:pt x="17461" y="82392"/>
                    <a:pt x="18397" y="82430"/>
                    <a:pt x="19339" y="82430"/>
                  </a:cubicBezTo>
                  <a:cubicBezTo>
                    <a:pt x="20484" y="82430"/>
                    <a:pt x="21637" y="82373"/>
                    <a:pt x="22795" y="82373"/>
                  </a:cubicBezTo>
                  <a:cubicBezTo>
                    <a:pt x="23310" y="82373"/>
                    <a:pt x="23826" y="82384"/>
                    <a:pt x="24343" y="82417"/>
                  </a:cubicBezTo>
                  <a:cubicBezTo>
                    <a:pt x="29297" y="82640"/>
                    <a:pt x="34325" y="85200"/>
                    <a:pt x="37257" y="89134"/>
                  </a:cubicBezTo>
                  <a:cubicBezTo>
                    <a:pt x="38184" y="91453"/>
                    <a:pt x="39038" y="93698"/>
                    <a:pt x="40040" y="96017"/>
                  </a:cubicBezTo>
                  <a:cubicBezTo>
                    <a:pt x="37795" y="93160"/>
                    <a:pt x="34325" y="90915"/>
                    <a:pt x="30911" y="90451"/>
                  </a:cubicBezTo>
                  <a:cubicBezTo>
                    <a:pt x="30040" y="90326"/>
                    <a:pt x="29154" y="90289"/>
                    <a:pt x="28259" y="90289"/>
                  </a:cubicBezTo>
                  <a:cubicBezTo>
                    <a:pt x="26965" y="90289"/>
                    <a:pt x="25654" y="90366"/>
                    <a:pt x="24349" y="90366"/>
                  </a:cubicBezTo>
                  <a:cubicBezTo>
                    <a:pt x="23751" y="90366"/>
                    <a:pt x="23155" y="90350"/>
                    <a:pt x="22562" y="90303"/>
                  </a:cubicBezTo>
                  <a:cubicBezTo>
                    <a:pt x="17849" y="89839"/>
                    <a:pt x="13359" y="86963"/>
                    <a:pt x="10891" y="82955"/>
                  </a:cubicBezTo>
                  <a:lnTo>
                    <a:pt x="10891" y="82955"/>
                  </a:lnTo>
                  <a:cubicBezTo>
                    <a:pt x="11429" y="88058"/>
                    <a:pt x="15307" y="92696"/>
                    <a:pt x="20243" y="94162"/>
                  </a:cubicBezTo>
                  <a:cubicBezTo>
                    <a:pt x="24417" y="95312"/>
                    <a:pt x="28833" y="94477"/>
                    <a:pt x="33008" y="95312"/>
                  </a:cubicBezTo>
                  <a:cubicBezTo>
                    <a:pt x="36088" y="95943"/>
                    <a:pt x="39335" y="97483"/>
                    <a:pt x="41654" y="99728"/>
                  </a:cubicBezTo>
                  <a:cubicBezTo>
                    <a:pt x="45828" y="109153"/>
                    <a:pt x="50857" y="118133"/>
                    <a:pt x="56497" y="126705"/>
                  </a:cubicBezTo>
                  <a:cubicBezTo>
                    <a:pt x="56601" y="126798"/>
                    <a:pt x="56727" y="126869"/>
                    <a:pt x="56865" y="126869"/>
                  </a:cubicBezTo>
                  <a:cubicBezTo>
                    <a:pt x="56948" y="126869"/>
                    <a:pt x="57037" y="126843"/>
                    <a:pt x="57128" y="126780"/>
                  </a:cubicBezTo>
                  <a:cubicBezTo>
                    <a:pt x="57350" y="126705"/>
                    <a:pt x="57350" y="126390"/>
                    <a:pt x="57276" y="126241"/>
                  </a:cubicBezTo>
                  <a:cubicBezTo>
                    <a:pt x="51951" y="118208"/>
                    <a:pt x="47220" y="109784"/>
                    <a:pt x="43212" y="101045"/>
                  </a:cubicBezTo>
                  <a:cubicBezTo>
                    <a:pt x="43750" y="98485"/>
                    <a:pt x="45290" y="96407"/>
                    <a:pt x="47220" y="94551"/>
                  </a:cubicBezTo>
                  <a:cubicBezTo>
                    <a:pt x="49317" y="92455"/>
                    <a:pt x="51859" y="90841"/>
                    <a:pt x="54271" y="89208"/>
                  </a:cubicBezTo>
                  <a:cubicBezTo>
                    <a:pt x="56738" y="87519"/>
                    <a:pt x="59132" y="85664"/>
                    <a:pt x="60839" y="83252"/>
                  </a:cubicBezTo>
                  <a:cubicBezTo>
                    <a:pt x="62527" y="80859"/>
                    <a:pt x="63455" y="77779"/>
                    <a:pt x="62694" y="74903"/>
                  </a:cubicBezTo>
                  <a:lnTo>
                    <a:pt x="62694" y="74903"/>
                  </a:lnTo>
                  <a:cubicBezTo>
                    <a:pt x="61841" y="77612"/>
                    <a:pt x="59837" y="79857"/>
                    <a:pt x="57592" y="81564"/>
                  </a:cubicBezTo>
                  <a:cubicBezTo>
                    <a:pt x="55272" y="83252"/>
                    <a:pt x="52712" y="84495"/>
                    <a:pt x="50244" y="85961"/>
                  </a:cubicBezTo>
                  <a:cubicBezTo>
                    <a:pt x="47851" y="87352"/>
                    <a:pt x="45457" y="89059"/>
                    <a:pt x="43825" y="91379"/>
                  </a:cubicBezTo>
                  <a:cubicBezTo>
                    <a:pt x="42507" y="93160"/>
                    <a:pt x="41747" y="95628"/>
                    <a:pt x="41821" y="97947"/>
                  </a:cubicBezTo>
                  <a:cubicBezTo>
                    <a:pt x="41116" y="96240"/>
                    <a:pt x="40429" y="94551"/>
                    <a:pt x="39724" y="92844"/>
                  </a:cubicBezTo>
                  <a:cubicBezTo>
                    <a:pt x="40188" y="89913"/>
                    <a:pt x="42043" y="87742"/>
                    <a:pt x="44066" y="85497"/>
                  </a:cubicBezTo>
                  <a:cubicBezTo>
                    <a:pt x="46385" y="83029"/>
                    <a:pt x="49168" y="81100"/>
                    <a:pt x="51784" y="78929"/>
                  </a:cubicBezTo>
                  <a:cubicBezTo>
                    <a:pt x="54419" y="76851"/>
                    <a:pt x="56887" y="74439"/>
                    <a:pt x="58445" y="71433"/>
                  </a:cubicBezTo>
                  <a:cubicBezTo>
                    <a:pt x="59985" y="68502"/>
                    <a:pt x="60449" y="64698"/>
                    <a:pt x="58909" y="61767"/>
                  </a:cubicBezTo>
                  <a:lnTo>
                    <a:pt x="58909" y="61767"/>
                  </a:lnTo>
                  <a:cubicBezTo>
                    <a:pt x="58278" y="65477"/>
                    <a:pt x="56349" y="69040"/>
                    <a:pt x="53417" y="71507"/>
                  </a:cubicBezTo>
                  <a:cubicBezTo>
                    <a:pt x="51098" y="73511"/>
                    <a:pt x="48315" y="74903"/>
                    <a:pt x="45828" y="76758"/>
                  </a:cubicBezTo>
                  <a:cubicBezTo>
                    <a:pt x="42043" y="79783"/>
                    <a:pt x="39502" y="85033"/>
                    <a:pt x="38574" y="89913"/>
                  </a:cubicBezTo>
                  <a:cubicBezTo>
                    <a:pt x="37405" y="86963"/>
                    <a:pt x="36403" y="84031"/>
                    <a:pt x="35401" y="81100"/>
                  </a:cubicBezTo>
                  <a:cubicBezTo>
                    <a:pt x="35475" y="78781"/>
                    <a:pt x="36329" y="76387"/>
                    <a:pt x="37869" y="74754"/>
                  </a:cubicBezTo>
                  <a:cubicBezTo>
                    <a:pt x="39965" y="72584"/>
                    <a:pt x="42749" y="71285"/>
                    <a:pt x="45365" y="69893"/>
                  </a:cubicBezTo>
                  <a:cubicBezTo>
                    <a:pt x="48074" y="68576"/>
                    <a:pt x="50782" y="67184"/>
                    <a:pt x="52879" y="65014"/>
                  </a:cubicBezTo>
                  <a:cubicBezTo>
                    <a:pt x="54883" y="62843"/>
                    <a:pt x="56126" y="59689"/>
                    <a:pt x="55272" y="56813"/>
                  </a:cubicBezTo>
                  <a:lnTo>
                    <a:pt x="55272" y="56813"/>
                  </a:lnTo>
                  <a:cubicBezTo>
                    <a:pt x="54567" y="59911"/>
                    <a:pt x="51784" y="62082"/>
                    <a:pt x="48927" y="63548"/>
                  </a:cubicBezTo>
                  <a:cubicBezTo>
                    <a:pt x="46144" y="65014"/>
                    <a:pt x="42971" y="66016"/>
                    <a:pt x="40429" y="67945"/>
                  </a:cubicBezTo>
                  <a:cubicBezTo>
                    <a:pt x="37108" y="70431"/>
                    <a:pt x="35011" y="74903"/>
                    <a:pt x="34789" y="79170"/>
                  </a:cubicBezTo>
                  <a:cubicBezTo>
                    <a:pt x="33694" y="75756"/>
                    <a:pt x="32766" y="72361"/>
                    <a:pt x="31839" y="68873"/>
                  </a:cubicBezTo>
                  <a:cubicBezTo>
                    <a:pt x="32618" y="66331"/>
                    <a:pt x="34158" y="64160"/>
                    <a:pt x="36329" y="62694"/>
                  </a:cubicBezTo>
                  <a:cubicBezTo>
                    <a:pt x="38797" y="60913"/>
                    <a:pt x="41580" y="59837"/>
                    <a:pt x="44288" y="58520"/>
                  </a:cubicBezTo>
                  <a:cubicBezTo>
                    <a:pt x="46997" y="57202"/>
                    <a:pt x="49706" y="55737"/>
                    <a:pt x="51710" y="53492"/>
                  </a:cubicBezTo>
                  <a:cubicBezTo>
                    <a:pt x="53714" y="51247"/>
                    <a:pt x="54883" y="48092"/>
                    <a:pt x="54104" y="45217"/>
                  </a:cubicBezTo>
                  <a:lnTo>
                    <a:pt x="54104" y="45217"/>
                  </a:lnTo>
                  <a:cubicBezTo>
                    <a:pt x="53250" y="47851"/>
                    <a:pt x="51172" y="50022"/>
                    <a:pt x="48853" y="51488"/>
                  </a:cubicBezTo>
                  <a:cubicBezTo>
                    <a:pt x="46534" y="52954"/>
                    <a:pt x="43899" y="53881"/>
                    <a:pt x="41283" y="54957"/>
                  </a:cubicBezTo>
                  <a:cubicBezTo>
                    <a:pt x="38722" y="56052"/>
                    <a:pt x="36180" y="57202"/>
                    <a:pt x="34158" y="59132"/>
                  </a:cubicBezTo>
                  <a:cubicBezTo>
                    <a:pt x="32544" y="60616"/>
                    <a:pt x="31301" y="63084"/>
                    <a:pt x="30985" y="65403"/>
                  </a:cubicBezTo>
                  <a:cubicBezTo>
                    <a:pt x="30521" y="63232"/>
                    <a:pt x="30058" y="61080"/>
                    <a:pt x="29594" y="58835"/>
                  </a:cubicBezTo>
                  <a:cubicBezTo>
                    <a:pt x="30763" y="56201"/>
                    <a:pt x="32841" y="53955"/>
                    <a:pt x="35475" y="52731"/>
                  </a:cubicBezTo>
                  <a:cubicBezTo>
                    <a:pt x="39260" y="50950"/>
                    <a:pt x="43676" y="51098"/>
                    <a:pt x="47387" y="49169"/>
                  </a:cubicBezTo>
                  <a:cubicBezTo>
                    <a:pt x="51562" y="46998"/>
                    <a:pt x="54104" y="41895"/>
                    <a:pt x="53343" y="37183"/>
                  </a:cubicBezTo>
                  <a:lnTo>
                    <a:pt x="53343" y="37183"/>
                  </a:lnTo>
                  <a:cubicBezTo>
                    <a:pt x="51562" y="41209"/>
                    <a:pt x="47999" y="44382"/>
                    <a:pt x="43750" y="45773"/>
                  </a:cubicBezTo>
                  <a:cubicBezTo>
                    <a:pt x="41283" y="46534"/>
                    <a:pt x="38574" y="46775"/>
                    <a:pt x="36180" y="47777"/>
                  </a:cubicBezTo>
                  <a:cubicBezTo>
                    <a:pt x="32766" y="49243"/>
                    <a:pt x="29983" y="52564"/>
                    <a:pt x="29056" y="56201"/>
                  </a:cubicBezTo>
                  <a:cubicBezTo>
                    <a:pt x="28666" y="53733"/>
                    <a:pt x="28295" y="51247"/>
                    <a:pt x="27905" y="48853"/>
                  </a:cubicBezTo>
                  <a:cubicBezTo>
                    <a:pt x="28369" y="47072"/>
                    <a:pt x="29686" y="45458"/>
                    <a:pt x="31226" y="44456"/>
                  </a:cubicBezTo>
                  <a:cubicBezTo>
                    <a:pt x="33397" y="42990"/>
                    <a:pt x="36013" y="42359"/>
                    <a:pt x="38574" y="41747"/>
                  </a:cubicBezTo>
                  <a:cubicBezTo>
                    <a:pt x="41116" y="41135"/>
                    <a:pt x="43750" y="40430"/>
                    <a:pt x="45754" y="38723"/>
                  </a:cubicBezTo>
                  <a:cubicBezTo>
                    <a:pt x="48779" y="36329"/>
                    <a:pt x="50003" y="31932"/>
                    <a:pt x="48704" y="28295"/>
                  </a:cubicBezTo>
                  <a:lnTo>
                    <a:pt x="48704" y="28295"/>
                  </a:lnTo>
                  <a:cubicBezTo>
                    <a:pt x="47777" y="31079"/>
                    <a:pt x="44994" y="32934"/>
                    <a:pt x="42210" y="34010"/>
                  </a:cubicBezTo>
                  <a:cubicBezTo>
                    <a:pt x="39427" y="35179"/>
                    <a:pt x="36477" y="35865"/>
                    <a:pt x="33935" y="37424"/>
                  </a:cubicBezTo>
                  <a:cubicBezTo>
                    <a:pt x="30911" y="39187"/>
                    <a:pt x="28518" y="42823"/>
                    <a:pt x="27590" y="46386"/>
                  </a:cubicBezTo>
                  <a:cubicBezTo>
                    <a:pt x="27200" y="43751"/>
                    <a:pt x="26978" y="41135"/>
                    <a:pt x="26736" y="38500"/>
                  </a:cubicBezTo>
                  <a:cubicBezTo>
                    <a:pt x="27516" y="35643"/>
                    <a:pt x="29520" y="33157"/>
                    <a:pt x="31913" y="31468"/>
                  </a:cubicBezTo>
                  <a:cubicBezTo>
                    <a:pt x="34789" y="29446"/>
                    <a:pt x="38036" y="27980"/>
                    <a:pt x="40503" y="25587"/>
                  </a:cubicBezTo>
                  <a:cubicBezTo>
                    <a:pt x="43602" y="22581"/>
                    <a:pt x="45365" y="18239"/>
                    <a:pt x="45216" y="13916"/>
                  </a:cubicBezTo>
                  <a:lnTo>
                    <a:pt x="45216" y="13916"/>
                  </a:lnTo>
                  <a:cubicBezTo>
                    <a:pt x="43750" y="16922"/>
                    <a:pt x="41116" y="19167"/>
                    <a:pt x="38333" y="21097"/>
                  </a:cubicBezTo>
                  <a:cubicBezTo>
                    <a:pt x="35624" y="22952"/>
                    <a:pt x="32692" y="24659"/>
                    <a:pt x="30299" y="27052"/>
                  </a:cubicBezTo>
                  <a:cubicBezTo>
                    <a:pt x="28518" y="28759"/>
                    <a:pt x="26978" y="31468"/>
                    <a:pt x="26440" y="34084"/>
                  </a:cubicBezTo>
                  <a:cubicBezTo>
                    <a:pt x="26347" y="33157"/>
                    <a:pt x="26273" y="32229"/>
                    <a:pt x="26273" y="31227"/>
                  </a:cubicBezTo>
                  <a:cubicBezTo>
                    <a:pt x="28443" y="26440"/>
                    <a:pt x="29130" y="20633"/>
                    <a:pt x="28369" y="15382"/>
                  </a:cubicBezTo>
                  <a:cubicBezTo>
                    <a:pt x="27664" y="10205"/>
                    <a:pt x="25512" y="5177"/>
                    <a:pt x="25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92" name="Google Shape;392;p17"/>
            <p:cNvGrpSpPr/>
            <p:nvPr/>
          </p:nvGrpSpPr>
          <p:grpSpPr>
            <a:xfrm>
              <a:off x="159300" y="108775"/>
              <a:ext cx="8894088" cy="780750"/>
              <a:chOff x="159300" y="108775"/>
              <a:chExt cx="8894088" cy="780750"/>
            </a:xfrm>
          </p:grpSpPr>
          <p:grpSp>
            <p:nvGrpSpPr>
              <p:cNvPr id="393" name="Google Shape;393;p17"/>
              <p:cNvGrpSpPr/>
              <p:nvPr/>
            </p:nvGrpSpPr>
            <p:grpSpPr>
              <a:xfrm flipH="1">
                <a:off x="159300" y="108775"/>
                <a:ext cx="972775" cy="780750"/>
                <a:chOff x="4215125" y="1158150"/>
                <a:chExt cx="972775" cy="780750"/>
              </a:xfrm>
            </p:grpSpPr>
            <p:sp>
              <p:nvSpPr>
                <p:cNvPr id="394" name="Google Shape;394;p17"/>
                <p:cNvSpPr/>
                <p:nvPr/>
              </p:nvSpPr>
              <p:spPr>
                <a:xfrm>
                  <a:off x="4645850" y="1436275"/>
                  <a:ext cx="48275" cy="1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4027" extrusionOk="0">
                      <a:moveTo>
                        <a:pt x="1077" y="0"/>
                      </a:moveTo>
                      <a:cubicBezTo>
                        <a:pt x="539" y="0"/>
                        <a:pt x="75" y="390"/>
                        <a:pt x="75" y="928"/>
                      </a:cubicBezTo>
                      <a:cubicBezTo>
                        <a:pt x="75" y="1614"/>
                        <a:pt x="1" y="2320"/>
                        <a:pt x="1" y="3006"/>
                      </a:cubicBezTo>
                      <a:cubicBezTo>
                        <a:pt x="1" y="3563"/>
                        <a:pt x="390" y="4026"/>
                        <a:pt x="854" y="4026"/>
                      </a:cubicBezTo>
                      <a:cubicBezTo>
                        <a:pt x="1392" y="4026"/>
                        <a:pt x="1856" y="3637"/>
                        <a:pt x="1856" y="3099"/>
                      </a:cubicBezTo>
                      <a:cubicBezTo>
                        <a:pt x="1856" y="2394"/>
                        <a:pt x="1930" y="1707"/>
                        <a:pt x="1930" y="1002"/>
                      </a:cubicBezTo>
                      <a:cubicBezTo>
                        <a:pt x="1930" y="464"/>
                        <a:pt x="1541" y="0"/>
                        <a:pt x="10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5" name="Google Shape;395;p17"/>
                <p:cNvSpPr/>
                <p:nvPr/>
              </p:nvSpPr>
              <p:spPr>
                <a:xfrm>
                  <a:off x="4675525" y="1158150"/>
                  <a:ext cx="48250" cy="1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5104" extrusionOk="0">
                      <a:moveTo>
                        <a:pt x="1002" y="1"/>
                      </a:moveTo>
                      <a:cubicBezTo>
                        <a:pt x="538" y="1"/>
                        <a:pt x="74" y="390"/>
                        <a:pt x="74" y="928"/>
                      </a:cubicBezTo>
                      <a:lnTo>
                        <a:pt x="74" y="4175"/>
                      </a:lnTo>
                      <a:cubicBezTo>
                        <a:pt x="0" y="4713"/>
                        <a:pt x="464" y="5103"/>
                        <a:pt x="928" y="5103"/>
                      </a:cubicBezTo>
                      <a:cubicBezTo>
                        <a:pt x="1466" y="5103"/>
                        <a:pt x="1855" y="4713"/>
                        <a:pt x="1930" y="4175"/>
                      </a:cubicBezTo>
                      <a:lnTo>
                        <a:pt x="1930" y="928"/>
                      </a:lnTo>
                      <a:cubicBezTo>
                        <a:pt x="1930" y="390"/>
                        <a:pt x="1540" y="1"/>
                        <a:pt x="1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6" name="Google Shape;396;p17"/>
                <p:cNvSpPr/>
                <p:nvPr/>
              </p:nvSpPr>
              <p:spPr>
                <a:xfrm>
                  <a:off x="4783600" y="1605750"/>
                  <a:ext cx="50125" cy="10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" h="4183" extrusionOk="0">
                      <a:moveTo>
                        <a:pt x="928" y="0"/>
                      </a:moveTo>
                      <a:cubicBezTo>
                        <a:pt x="464" y="74"/>
                        <a:pt x="0" y="464"/>
                        <a:pt x="75" y="1002"/>
                      </a:cubicBezTo>
                      <a:lnTo>
                        <a:pt x="149" y="3321"/>
                      </a:lnTo>
                      <a:cubicBezTo>
                        <a:pt x="149" y="3752"/>
                        <a:pt x="485" y="4183"/>
                        <a:pt x="964" y="4183"/>
                      </a:cubicBezTo>
                      <a:cubicBezTo>
                        <a:pt x="1000" y="4183"/>
                        <a:pt x="1038" y="4180"/>
                        <a:pt x="1077" y="4175"/>
                      </a:cubicBezTo>
                      <a:cubicBezTo>
                        <a:pt x="1615" y="4175"/>
                        <a:pt x="2004" y="3785"/>
                        <a:pt x="2004" y="3247"/>
                      </a:cubicBezTo>
                      <a:lnTo>
                        <a:pt x="1930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7" name="Google Shape;397;p17"/>
                <p:cNvSpPr/>
                <p:nvPr/>
              </p:nvSpPr>
              <p:spPr>
                <a:xfrm>
                  <a:off x="5131750" y="1226825"/>
                  <a:ext cx="56150" cy="16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" h="6504" extrusionOk="0">
                      <a:moveTo>
                        <a:pt x="1188" y="1"/>
                      </a:moveTo>
                      <a:cubicBezTo>
                        <a:pt x="718" y="1"/>
                        <a:pt x="384" y="369"/>
                        <a:pt x="316" y="863"/>
                      </a:cubicBezTo>
                      <a:cubicBezTo>
                        <a:pt x="242" y="2403"/>
                        <a:pt x="149" y="3962"/>
                        <a:pt x="1" y="5502"/>
                      </a:cubicBezTo>
                      <a:cubicBezTo>
                        <a:pt x="1" y="5966"/>
                        <a:pt x="390" y="6429"/>
                        <a:pt x="928" y="6504"/>
                      </a:cubicBezTo>
                      <a:cubicBezTo>
                        <a:pt x="1392" y="6504"/>
                        <a:pt x="1856" y="6114"/>
                        <a:pt x="1856" y="5576"/>
                      </a:cubicBezTo>
                      <a:cubicBezTo>
                        <a:pt x="2004" y="4036"/>
                        <a:pt x="2097" y="2477"/>
                        <a:pt x="2171" y="937"/>
                      </a:cubicBezTo>
                      <a:cubicBezTo>
                        <a:pt x="2246" y="474"/>
                        <a:pt x="1856" y="10"/>
                        <a:pt x="1318" y="10"/>
                      </a:cubicBezTo>
                      <a:cubicBezTo>
                        <a:pt x="1274" y="4"/>
                        <a:pt x="1230" y="1"/>
                        <a:pt x="11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8" name="Google Shape;398;p17"/>
                <p:cNvSpPr/>
                <p:nvPr/>
              </p:nvSpPr>
              <p:spPr>
                <a:xfrm>
                  <a:off x="4379250" y="1331538"/>
                  <a:ext cx="51975" cy="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" h="3657" extrusionOk="0">
                      <a:moveTo>
                        <a:pt x="1042" y="1"/>
                      </a:moveTo>
                      <a:cubicBezTo>
                        <a:pt x="1004" y="1"/>
                        <a:pt x="966" y="4"/>
                        <a:pt x="928" y="10"/>
                      </a:cubicBezTo>
                      <a:cubicBezTo>
                        <a:pt x="390" y="10"/>
                        <a:pt x="0" y="474"/>
                        <a:pt x="74" y="1030"/>
                      </a:cubicBezTo>
                      <a:cubicBezTo>
                        <a:pt x="74" y="1643"/>
                        <a:pt x="149" y="2255"/>
                        <a:pt x="223" y="2886"/>
                      </a:cubicBezTo>
                      <a:cubicBezTo>
                        <a:pt x="223" y="3310"/>
                        <a:pt x="610" y="3656"/>
                        <a:pt x="1087" y="3656"/>
                      </a:cubicBezTo>
                      <a:cubicBezTo>
                        <a:pt x="1132" y="3656"/>
                        <a:pt x="1178" y="3653"/>
                        <a:pt x="1225" y="3647"/>
                      </a:cubicBezTo>
                      <a:cubicBezTo>
                        <a:pt x="1689" y="3647"/>
                        <a:pt x="2078" y="3183"/>
                        <a:pt x="2078" y="2645"/>
                      </a:cubicBezTo>
                      <a:cubicBezTo>
                        <a:pt x="2004" y="2107"/>
                        <a:pt x="1930" y="1494"/>
                        <a:pt x="1930" y="864"/>
                      </a:cubicBezTo>
                      <a:cubicBezTo>
                        <a:pt x="1862" y="370"/>
                        <a:pt x="1465" y="1"/>
                        <a:pt x="10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9" name="Google Shape;399;p17"/>
                <p:cNvSpPr/>
                <p:nvPr/>
              </p:nvSpPr>
              <p:spPr>
                <a:xfrm>
                  <a:off x="4865025" y="1318250"/>
                  <a:ext cx="52425" cy="11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4721" extrusionOk="0">
                      <a:moveTo>
                        <a:pt x="928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lnTo>
                        <a:pt x="167" y="3859"/>
                      </a:lnTo>
                      <a:cubicBezTo>
                        <a:pt x="236" y="4290"/>
                        <a:pt x="577" y="4721"/>
                        <a:pt x="1056" y="4721"/>
                      </a:cubicBezTo>
                      <a:cubicBezTo>
                        <a:pt x="1093" y="4721"/>
                        <a:pt x="1130" y="4718"/>
                        <a:pt x="1169" y="4713"/>
                      </a:cubicBezTo>
                      <a:cubicBezTo>
                        <a:pt x="1707" y="4713"/>
                        <a:pt x="2097" y="4249"/>
                        <a:pt x="2022" y="3785"/>
                      </a:cubicBezTo>
                      <a:lnTo>
                        <a:pt x="1855" y="854"/>
                      </a:lnTo>
                      <a:cubicBezTo>
                        <a:pt x="1855" y="390"/>
                        <a:pt x="1392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0" name="Google Shape;400;p17"/>
                <p:cNvSpPr/>
                <p:nvPr/>
              </p:nvSpPr>
              <p:spPr>
                <a:xfrm>
                  <a:off x="4215125" y="1285738"/>
                  <a:ext cx="52425" cy="13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5502" extrusionOk="0">
                      <a:moveTo>
                        <a:pt x="854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cubicBezTo>
                        <a:pt x="74" y="2171"/>
                        <a:pt x="148" y="3396"/>
                        <a:pt x="241" y="4639"/>
                      </a:cubicBezTo>
                      <a:cubicBezTo>
                        <a:pt x="309" y="5133"/>
                        <a:pt x="643" y="5501"/>
                        <a:pt x="1113" y="5501"/>
                      </a:cubicBezTo>
                      <a:cubicBezTo>
                        <a:pt x="1156" y="5501"/>
                        <a:pt x="1199" y="5498"/>
                        <a:pt x="1243" y="5492"/>
                      </a:cubicBezTo>
                      <a:cubicBezTo>
                        <a:pt x="1707" y="5492"/>
                        <a:pt x="2097" y="5028"/>
                        <a:pt x="2097" y="4565"/>
                      </a:cubicBezTo>
                      <a:cubicBezTo>
                        <a:pt x="2004" y="3321"/>
                        <a:pt x="1930" y="2078"/>
                        <a:pt x="1855" y="854"/>
                      </a:cubicBezTo>
                      <a:cubicBezTo>
                        <a:pt x="1855" y="390"/>
                        <a:pt x="1392" y="0"/>
                        <a:pt x="8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1" name="Google Shape;401;p17"/>
                <p:cNvSpPr/>
                <p:nvPr/>
              </p:nvSpPr>
              <p:spPr>
                <a:xfrm>
                  <a:off x="4868025" y="1847975"/>
                  <a:ext cx="46400" cy="9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3637" extrusionOk="0">
                      <a:moveTo>
                        <a:pt x="928" y="0"/>
                      </a:moveTo>
                      <a:cubicBezTo>
                        <a:pt x="371" y="0"/>
                        <a:pt x="0" y="390"/>
                        <a:pt x="0" y="928"/>
                      </a:cubicBezTo>
                      <a:lnTo>
                        <a:pt x="0" y="2709"/>
                      </a:lnTo>
                      <a:cubicBezTo>
                        <a:pt x="0" y="3247"/>
                        <a:pt x="371" y="3637"/>
                        <a:pt x="928" y="3637"/>
                      </a:cubicBezTo>
                      <a:cubicBezTo>
                        <a:pt x="1466" y="3637"/>
                        <a:pt x="1856" y="3247"/>
                        <a:pt x="1856" y="2709"/>
                      </a:cubicBezTo>
                      <a:lnTo>
                        <a:pt x="1856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2" name="Google Shape;402;p17"/>
                <p:cNvSpPr/>
                <p:nvPr/>
              </p:nvSpPr>
              <p:spPr>
                <a:xfrm>
                  <a:off x="4990125" y="1589375"/>
                  <a:ext cx="48275" cy="13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5493" extrusionOk="0">
                      <a:moveTo>
                        <a:pt x="1003" y="1"/>
                      </a:moveTo>
                      <a:cubicBezTo>
                        <a:pt x="465" y="1"/>
                        <a:pt x="75" y="390"/>
                        <a:pt x="75" y="854"/>
                      </a:cubicBezTo>
                      <a:cubicBezTo>
                        <a:pt x="1" y="2079"/>
                        <a:pt x="1" y="3322"/>
                        <a:pt x="1" y="4565"/>
                      </a:cubicBezTo>
                      <a:cubicBezTo>
                        <a:pt x="1" y="5103"/>
                        <a:pt x="391" y="5493"/>
                        <a:pt x="854" y="5493"/>
                      </a:cubicBezTo>
                      <a:cubicBezTo>
                        <a:pt x="1393" y="5493"/>
                        <a:pt x="1856" y="5103"/>
                        <a:pt x="1856" y="4565"/>
                      </a:cubicBezTo>
                      <a:cubicBezTo>
                        <a:pt x="1856" y="3396"/>
                        <a:pt x="1856" y="2172"/>
                        <a:pt x="1931" y="928"/>
                      </a:cubicBezTo>
                      <a:cubicBezTo>
                        <a:pt x="1931" y="390"/>
                        <a:pt x="1541" y="1"/>
                        <a:pt x="10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03" name="Google Shape;403;p17"/>
              <p:cNvGrpSpPr/>
              <p:nvPr/>
            </p:nvGrpSpPr>
            <p:grpSpPr>
              <a:xfrm rot="10800000">
                <a:off x="8203137" y="108775"/>
                <a:ext cx="850250" cy="748700"/>
                <a:chOff x="4281500" y="1208725"/>
                <a:chExt cx="850250" cy="748700"/>
              </a:xfrm>
            </p:grpSpPr>
            <p:sp>
              <p:nvSpPr>
                <p:cNvPr id="404" name="Google Shape;404;p17"/>
                <p:cNvSpPr/>
                <p:nvPr/>
              </p:nvSpPr>
              <p:spPr>
                <a:xfrm>
                  <a:off x="4467025" y="1355775"/>
                  <a:ext cx="48275" cy="1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4027" extrusionOk="0">
                      <a:moveTo>
                        <a:pt x="1077" y="0"/>
                      </a:moveTo>
                      <a:cubicBezTo>
                        <a:pt x="539" y="0"/>
                        <a:pt x="75" y="390"/>
                        <a:pt x="75" y="928"/>
                      </a:cubicBezTo>
                      <a:cubicBezTo>
                        <a:pt x="75" y="1614"/>
                        <a:pt x="1" y="2320"/>
                        <a:pt x="1" y="3006"/>
                      </a:cubicBezTo>
                      <a:cubicBezTo>
                        <a:pt x="1" y="3563"/>
                        <a:pt x="390" y="4026"/>
                        <a:pt x="854" y="4026"/>
                      </a:cubicBezTo>
                      <a:cubicBezTo>
                        <a:pt x="1392" y="4026"/>
                        <a:pt x="1856" y="3637"/>
                        <a:pt x="1856" y="3099"/>
                      </a:cubicBezTo>
                      <a:cubicBezTo>
                        <a:pt x="1856" y="2394"/>
                        <a:pt x="1930" y="1707"/>
                        <a:pt x="1930" y="1002"/>
                      </a:cubicBezTo>
                      <a:cubicBezTo>
                        <a:pt x="1930" y="464"/>
                        <a:pt x="1541" y="0"/>
                        <a:pt x="10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5" name="Google Shape;405;p17"/>
                <p:cNvSpPr/>
                <p:nvPr/>
              </p:nvSpPr>
              <p:spPr>
                <a:xfrm>
                  <a:off x="4594600" y="1208725"/>
                  <a:ext cx="48250" cy="1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5104" extrusionOk="0">
                      <a:moveTo>
                        <a:pt x="1002" y="1"/>
                      </a:moveTo>
                      <a:cubicBezTo>
                        <a:pt x="538" y="1"/>
                        <a:pt x="74" y="390"/>
                        <a:pt x="74" y="928"/>
                      </a:cubicBezTo>
                      <a:lnTo>
                        <a:pt x="74" y="4175"/>
                      </a:lnTo>
                      <a:cubicBezTo>
                        <a:pt x="0" y="4713"/>
                        <a:pt x="464" y="5103"/>
                        <a:pt x="928" y="5103"/>
                      </a:cubicBezTo>
                      <a:cubicBezTo>
                        <a:pt x="1466" y="5103"/>
                        <a:pt x="1855" y="4713"/>
                        <a:pt x="1930" y="4175"/>
                      </a:cubicBezTo>
                      <a:lnTo>
                        <a:pt x="1930" y="928"/>
                      </a:lnTo>
                      <a:cubicBezTo>
                        <a:pt x="1930" y="390"/>
                        <a:pt x="1540" y="1"/>
                        <a:pt x="1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6" name="Google Shape;406;p17"/>
                <p:cNvSpPr/>
                <p:nvPr/>
              </p:nvSpPr>
              <p:spPr>
                <a:xfrm>
                  <a:off x="4640975" y="1436950"/>
                  <a:ext cx="50125" cy="10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" h="4183" extrusionOk="0">
                      <a:moveTo>
                        <a:pt x="928" y="0"/>
                      </a:moveTo>
                      <a:cubicBezTo>
                        <a:pt x="464" y="74"/>
                        <a:pt x="0" y="464"/>
                        <a:pt x="75" y="1002"/>
                      </a:cubicBezTo>
                      <a:lnTo>
                        <a:pt x="149" y="3321"/>
                      </a:lnTo>
                      <a:cubicBezTo>
                        <a:pt x="149" y="3752"/>
                        <a:pt x="485" y="4183"/>
                        <a:pt x="964" y="4183"/>
                      </a:cubicBezTo>
                      <a:cubicBezTo>
                        <a:pt x="1000" y="4183"/>
                        <a:pt x="1038" y="4180"/>
                        <a:pt x="1077" y="4175"/>
                      </a:cubicBezTo>
                      <a:cubicBezTo>
                        <a:pt x="1615" y="4175"/>
                        <a:pt x="2004" y="3785"/>
                        <a:pt x="2004" y="3247"/>
                      </a:cubicBezTo>
                      <a:lnTo>
                        <a:pt x="1930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7" name="Google Shape;407;p17"/>
                <p:cNvSpPr/>
                <p:nvPr/>
              </p:nvSpPr>
              <p:spPr>
                <a:xfrm>
                  <a:off x="4347375" y="1794825"/>
                  <a:ext cx="56150" cy="16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" h="6504" extrusionOk="0">
                      <a:moveTo>
                        <a:pt x="1188" y="1"/>
                      </a:moveTo>
                      <a:cubicBezTo>
                        <a:pt x="718" y="1"/>
                        <a:pt x="384" y="369"/>
                        <a:pt x="316" y="863"/>
                      </a:cubicBezTo>
                      <a:cubicBezTo>
                        <a:pt x="242" y="2403"/>
                        <a:pt x="149" y="3962"/>
                        <a:pt x="1" y="5502"/>
                      </a:cubicBezTo>
                      <a:cubicBezTo>
                        <a:pt x="1" y="5966"/>
                        <a:pt x="390" y="6429"/>
                        <a:pt x="928" y="6504"/>
                      </a:cubicBezTo>
                      <a:cubicBezTo>
                        <a:pt x="1392" y="6504"/>
                        <a:pt x="1856" y="6114"/>
                        <a:pt x="1856" y="5576"/>
                      </a:cubicBezTo>
                      <a:cubicBezTo>
                        <a:pt x="2004" y="4036"/>
                        <a:pt x="2097" y="2477"/>
                        <a:pt x="2171" y="937"/>
                      </a:cubicBezTo>
                      <a:cubicBezTo>
                        <a:pt x="2246" y="474"/>
                        <a:pt x="1856" y="10"/>
                        <a:pt x="1318" y="10"/>
                      </a:cubicBezTo>
                      <a:cubicBezTo>
                        <a:pt x="1274" y="4"/>
                        <a:pt x="1230" y="1"/>
                        <a:pt x="11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8" name="Google Shape;408;p17"/>
                <p:cNvSpPr/>
                <p:nvPr/>
              </p:nvSpPr>
              <p:spPr>
                <a:xfrm>
                  <a:off x="4281500" y="1581425"/>
                  <a:ext cx="51975" cy="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" h="3657" extrusionOk="0">
                      <a:moveTo>
                        <a:pt x="1042" y="1"/>
                      </a:moveTo>
                      <a:cubicBezTo>
                        <a:pt x="1004" y="1"/>
                        <a:pt x="966" y="4"/>
                        <a:pt x="928" y="10"/>
                      </a:cubicBezTo>
                      <a:cubicBezTo>
                        <a:pt x="390" y="10"/>
                        <a:pt x="0" y="474"/>
                        <a:pt x="74" y="1030"/>
                      </a:cubicBezTo>
                      <a:cubicBezTo>
                        <a:pt x="74" y="1643"/>
                        <a:pt x="149" y="2255"/>
                        <a:pt x="223" y="2886"/>
                      </a:cubicBezTo>
                      <a:cubicBezTo>
                        <a:pt x="223" y="3310"/>
                        <a:pt x="610" y="3656"/>
                        <a:pt x="1087" y="3656"/>
                      </a:cubicBezTo>
                      <a:cubicBezTo>
                        <a:pt x="1132" y="3656"/>
                        <a:pt x="1178" y="3653"/>
                        <a:pt x="1225" y="3647"/>
                      </a:cubicBezTo>
                      <a:cubicBezTo>
                        <a:pt x="1689" y="3647"/>
                        <a:pt x="2078" y="3183"/>
                        <a:pt x="2078" y="2645"/>
                      </a:cubicBezTo>
                      <a:cubicBezTo>
                        <a:pt x="2004" y="2107"/>
                        <a:pt x="1930" y="1494"/>
                        <a:pt x="1930" y="864"/>
                      </a:cubicBezTo>
                      <a:cubicBezTo>
                        <a:pt x="1862" y="370"/>
                        <a:pt x="1465" y="1"/>
                        <a:pt x="10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9" name="Google Shape;409;p17"/>
                <p:cNvSpPr/>
                <p:nvPr/>
              </p:nvSpPr>
              <p:spPr>
                <a:xfrm>
                  <a:off x="4495800" y="1599300"/>
                  <a:ext cx="52425" cy="11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4721" extrusionOk="0">
                      <a:moveTo>
                        <a:pt x="928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lnTo>
                        <a:pt x="167" y="3859"/>
                      </a:lnTo>
                      <a:cubicBezTo>
                        <a:pt x="236" y="4290"/>
                        <a:pt x="577" y="4721"/>
                        <a:pt x="1056" y="4721"/>
                      </a:cubicBezTo>
                      <a:cubicBezTo>
                        <a:pt x="1093" y="4721"/>
                        <a:pt x="1130" y="4718"/>
                        <a:pt x="1169" y="4713"/>
                      </a:cubicBezTo>
                      <a:cubicBezTo>
                        <a:pt x="1707" y="4713"/>
                        <a:pt x="2097" y="4249"/>
                        <a:pt x="2022" y="3785"/>
                      </a:cubicBezTo>
                      <a:lnTo>
                        <a:pt x="1855" y="854"/>
                      </a:lnTo>
                      <a:cubicBezTo>
                        <a:pt x="1855" y="390"/>
                        <a:pt x="1392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10" name="Google Shape;410;p17"/>
                <p:cNvSpPr/>
                <p:nvPr/>
              </p:nvSpPr>
              <p:spPr>
                <a:xfrm>
                  <a:off x="4865025" y="1657275"/>
                  <a:ext cx="52425" cy="13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5502" extrusionOk="0">
                      <a:moveTo>
                        <a:pt x="854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cubicBezTo>
                        <a:pt x="74" y="2171"/>
                        <a:pt x="148" y="3396"/>
                        <a:pt x="241" y="4639"/>
                      </a:cubicBezTo>
                      <a:cubicBezTo>
                        <a:pt x="309" y="5133"/>
                        <a:pt x="643" y="5501"/>
                        <a:pt x="1113" y="5501"/>
                      </a:cubicBezTo>
                      <a:cubicBezTo>
                        <a:pt x="1156" y="5501"/>
                        <a:pt x="1199" y="5498"/>
                        <a:pt x="1243" y="5492"/>
                      </a:cubicBezTo>
                      <a:cubicBezTo>
                        <a:pt x="1707" y="5492"/>
                        <a:pt x="2097" y="5028"/>
                        <a:pt x="2097" y="4565"/>
                      </a:cubicBezTo>
                      <a:cubicBezTo>
                        <a:pt x="2004" y="3321"/>
                        <a:pt x="1930" y="2078"/>
                        <a:pt x="1855" y="854"/>
                      </a:cubicBezTo>
                      <a:cubicBezTo>
                        <a:pt x="1855" y="390"/>
                        <a:pt x="1392" y="0"/>
                        <a:pt x="8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11" name="Google Shape;411;p17"/>
                <p:cNvSpPr/>
                <p:nvPr/>
              </p:nvSpPr>
              <p:spPr>
                <a:xfrm>
                  <a:off x="4720300" y="1765350"/>
                  <a:ext cx="46400" cy="9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3637" extrusionOk="0">
                      <a:moveTo>
                        <a:pt x="928" y="0"/>
                      </a:moveTo>
                      <a:cubicBezTo>
                        <a:pt x="371" y="0"/>
                        <a:pt x="0" y="390"/>
                        <a:pt x="0" y="928"/>
                      </a:cubicBezTo>
                      <a:lnTo>
                        <a:pt x="0" y="2709"/>
                      </a:lnTo>
                      <a:cubicBezTo>
                        <a:pt x="0" y="3247"/>
                        <a:pt x="371" y="3637"/>
                        <a:pt x="928" y="3637"/>
                      </a:cubicBezTo>
                      <a:cubicBezTo>
                        <a:pt x="1466" y="3637"/>
                        <a:pt x="1856" y="3247"/>
                        <a:pt x="1856" y="2709"/>
                      </a:cubicBezTo>
                      <a:lnTo>
                        <a:pt x="1856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12" name="Google Shape;412;p17"/>
                <p:cNvSpPr/>
                <p:nvPr/>
              </p:nvSpPr>
              <p:spPr>
                <a:xfrm>
                  <a:off x="5083475" y="1703650"/>
                  <a:ext cx="48275" cy="13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5493" extrusionOk="0">
                      <a:moveTo>
                        <a:pt x="1003" y="1"/>
                      </a:moveTo>
                      <a:cubicBezTo>
                        <a:pt x="465" y="1"/>
                        <a:pt x="75" y="390"/>
                        <a:pt x="75" y="854"/>
                      </a:cubicBezTo>
                      <a:cubicBezTo>
                        <a:pt x="1" y="2079"/>
                        <a:pt x="1" y="3322"/>
                        <a:pt x="1" y="4565"/>
                      </a:cubicBezTo>
                      <a:cubicBezTo>
                        <a:pt x="1" y="5103"/>
                        <a:pt x="391" y="5493"/>
                        <a:pt x="854" y="5493"/>
                      </a:cubicBezTo>
                      <a:cubicBezTo>
                        <a:pt x="1393" y="5493"/>
                        <a:pt x="1856" y="5103"/>
                        <a:pt x="1856" y="4565"/>
                      </a:cubicBezTo>
                      <a:cubicBezTo>
                        <a:pt x="1856" y="3396"/>
                        <a:pt x="1856" y="2172"/>
                        <a:pt x="1931" y="928"/>
                      </a:cubicBezTo>
                      <a:cubicBezTo>
                        <a:pt x="1931" y="390"/>
                        <a:pt x="1541" y="1"/>
                        <a:pt x="10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413" name="Google Shape;413;p17"/>
          <p:cNvGrpSpPr/>
          <p:nvPr/>
        </p:nvGrpSpPr>
        <p:grpSpPr>
          <a:xfrm rot="6768669">
            <a:off x="-535652" y="5449935"/>
            <a:ext cx="1402119" cy="1389119"/>
            <a:chOff x="572550" y="1147050"/>
            <a:chExt cx="1051575" cy="1041825"/>
          </a:xfrm>
        </p:grpSpPr>
        <p:sp>
          <p:nvSpPr>
            <p:cNvPr id="414" name="Google Shape;414;p17"/>
            <p:cNvSpPr/>
            <p:nvPr/>
          </p:nvSpPr>
          <p:spPr>
            <a:xfrm>
              <a:off x="1016925" y="1147050"/>
              <a:ext cx="372950" cy="504200"/>
            </a:xfrm>
            <a:custGeom>
              <a:avLst/>
              <a:gdLst/>
              <a:ahLst/>
              <a:cxnLst/>
              <a:rect l="l" t="t" r="r" b="b"/>
              <a:pathLst>
                <a:path w="14918" h="20168" extrusionOk="0">
                  <a:moveTo>
                    <a:pt x="10669" y="0"/>
                  </a:moveTo>
                  <a:cubicBezTo>
                    <a:pt x="7589" y="0"/>
                    <a:pt x="4564" y="1707"/>
                    <a:pt x="2709" y="4175"/>
                  </a:cubicBezTo>
                  <a:cubicBezTo>
                    <a:pt x="779" y="6642"/>
                    <a:pt x="0" y="9889"/>
                    <a:pt x="316" y="12988"/>
                  </a:cubicBezTo>
                  <a:cubicBezTo>
                    <a:pt x="464" y="14917"/>
                    <a:pt x="928" y="17014"/>
                    <a:pt x="1856" y="18628"/>
                  </a:cubicBezTo>
                  <a:cubicBezTo>
                    <a:pt x="2454" y="19764"/>
                    <a:pt x="3377" y="20168"/>
                    <a:pt x="4406" y="20168"/>
                  </a:cubicBezTo>
                  <a:cubicBezTo>
                    <a:pt x="5898" y="20168"/>
                    <a:pt x="7614" y="19320"/>
                    <a:pt x="8888" y="18628"/>
                  </a:cubicBezTo>
                  <a:cubicBezTo>
                    <a:pt x="11448" y="17237"/>
                    <a:pt x="13693" y="14992"/>
                    <a:pt x="14379" y="12060"/>
                  </a:cubicBezTo>
                  <a:cubicBezTo>
                    <a:pt x="14918" y="9963"/>
                    <a:pt x="14546" y="7737"/>
                    <a:pt x="13767" y="5715"/>
                  </a:cubicBezTo>
                  <a:cubicBezTo>
                    <a:pt x="12988" y="3711"/>
                    <a:pt x="11838" y="1855"/>
                    <a:pt x="10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1092525" y="1556800"/>
              <a:ext cx="531600" cy="325600"/>
            </a:xfrm>
            <a:custGeom>
              <a:avLst/>
              <a:gdLst/>
              <a:ahLst/>
              <a:cxnLst/>
              <a:rect l="l" t="t" r="r" b="b"/>
              <a:pathLst>
                <a:path w="21264" h="13024" extrusionOk="0">
                  <a:moveTo>
                    <a:pt x="6336" y="1"/>
                  </a:moveTo>
                  <a:cubicBezTo>
                    <a:pt x="5817" y="1"/>
                    <a:pt x="5299" y="48"/>
                    <a:pt x="4787" y="160"/>
                  </a:cubicBezTo>
                  <a:cubicBezTo>
                    <a:pt x="3247" y="457"/>
                    <a:pt x="1392" y="1552"/>
                    <a:pt x="761" y="3092"/>
                  </a:cubicBezTo>
                  <a:cubicBezTo>
                    <a:pt x="0" y="4706"/>
                    <a:pt x="854" y="6877"/>
                    <a:pt x="1782" y="8194"/>
                  </a:cubicBezTo>
                  <a:cubicBezTo>
                    <a:pt x="3396" y="10587"/>
                    <a:pt x="5956" y="12294"/>
                    <a:pt x="8739" y="12832"/>
                  </a:cubicBezTo>
                  <a:cubicBezTo>
                    <a:pt x="9404" y="12961"/>
                    <a:pt x="10082" y="13024"/>
                    <a:pt x="10760" y="13024"/>
                  </a:cubicBezTo>
                  <a:cubicBezTo>
                    <a:pt x="12920" y="13024"/>
                    <a:pt x="15082" y="12386"/>
                    <a:pt x="16847" y="11200"/>
                  </a:cubicBezTo>
                  <a:cubicBezTo>
                    <a:pt x="18703" y="9975"/>
                    <a:pt x="20094" y="8268"/>
                    <a:pt x="21263" y="6413"/>
                  </a:cubicBezTo>
                  <a:cubicBezTo>
                    <a:pt x="18016" y="3704"/>
                    <a:pt x="14139" y="1774"/>
                    <a:pt x="10131" y="624"/>
                  </a:cubicBezTo>
                  <a:cubicBezTo>
                    <a:pt x="8914" y="293"/>
                    <a:pt x="7623" y="1"/>
                    <a:pt x="6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690375" y="1330775"/>
              <a:ext cx="396150" cy="352200"/>
            </a:xfrm>
            <a:custGeom>
              <a:avLst/>
              <a:gdLst/>
              <a:ahLst/>
              <a:cxnLst/>
              <a:rect l="l" t="t" r="r" b="b"/>
              <a:pathLst>
                <a:path w="15846" h="14088" extrusionOk="0">
                  <a:moveTo>
                    <a:pt x="3071" y="1"/>
                  </a:moveTo>
                  <a:cubicBezTo>
                    <a:pt x="2040" y="1"/>
                    <a:pt x="1006" y="128"/>
                    <a:pt x="0" y="388"/>
                  </a:cubicBezTo>
                  <a:cubicBezTo>
                    <a:pt x="705" y="4396"/>
                    <a:pt x="1540" y="8737"/>
                    <a:pt x="4490" y="11428"/>
                  </a:cubicBezTo>
                  <a:cubicBezTo>
                    <a:pt x="6144" y="12905"/>
                    <a:pt x="8739" y="14088"/>
                    <a:pt x="11133" y="14088"/>
                  </a:cubicBezTo>
                  <a:cubicBezTo>
                    <a:pt x="11746" y="14088"/>
                    <a:pt x="12346" y="14010"/>
                    <a:pt x="12914" y="13840"/>
                  </a:cubicBezTo>
                  <a:cubicBezTo>
                    <a:pt x="15845" y="12912"/>
                    <a:pt x="15307" y="9813"/>
                    <a:pt x="14379" y="7568"/>
                  </a:cubicBezTo>
                  <a:cubicBezTo>
                    <a:pt x="13693" y="5861"/>
                    <a:pt x="12673" y="4321"/>
                    <a:pt x="11281" y="3171"/>
                  </a:cubicBezTo>
                  <a:cubicBezTo>
                    <a:pt x="9095" y="1096"/>
                    <a:pt x="6095" y="1"/>
                    <a:pt x="3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572550" y="1621850"/>
              <a:ext cx="481025" cy="313300"/>
            </a:xfrm>
            <a:custGeom>
              <a:avLst/>
              <a:gdLst/>
              <a:ahLst/>
              <a:cxnLst/>
              <a:rect l="l" t="t" r="r" b="b"/>
              <a:pathLst>
                <a:path w="19241" h="12532" extrusionOk="0">
                  <a:moveTo>
                    <a:pt x="13362" y="0"/>
                  </a:moveTo>
                  <a:cubicBezTo>
                    <a:pt x="13031" y="0"/>
                    <a:pt x="12702" y="9"/>
                    <a:pt x="12376" y="26"/>
                  </a:cubicBezTo>
                  <a:cubicBezTo>
                    <a:pt x="10669" y="100"/>
                    <a:pt x="8962" y="564"/>
                    <a:pt x="7422" y="1269"/>
                  </a:cubicBezTo>
                  <a:cubicBezTo>
                    <a:pt x="3860" y="2957"/>
                    <a:pt x="1002" y="6278"/>
                    <a:pt x="0" y="10156"/>
                  </a:cubicBezTo>
                  <a:cubicBezTo>
                    <a:pt x="1615" y="11232"/>
                    <a:pt x="3470" y="12012"/>
                    <a:pt x="5418" y="12308"/>
                  </a:cubicBezTo>
                  <a:cubicBezTo>
                    <a:pt x="6200" y="12457"/>
                    <a:pt x="6999" y="12531"/>
                    <a:pt x="7798" y="12531"/>
                  </a:cubicBezTo>
                  <a:cubicBezTo>
                    <a:pt x="10395" y="12531"/>
                    <a:pt x="12992" y="11745"/>
                    <a:pt x="14992" y="10156"/>
                  </a:cubicBezTo>
                  <a:cubicBezTo>
                    <a:pt x="17237" y="8375"/>
                    <a:pt x="18703" y="5740"/>
                    <a:pt x="19018" y="2957"/>
                  </a:cubicBezTo>
                  <a:cubicBezTo>
                    <a:pt x="19092" y="2419"/>
                    <a:pt x="19241" y="1566"/>
                    <a:pt x="18944" y="1176"/>
                  </a:cubicBezTo>
                  <a:cubicBezTo>
                    <a:pt x="18554" y="712"/>
                    <a:pt x="17311" y="564"/>
                    <a:pt x="16847" y="415"/>
                  </a:cubicBezTo>
                  <a:cubicBezTo>
                    <a:pt x="15707" y="112"/>
                    <a:pt x="14522" y="0"/>
                    <a:pt x="13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982125" y="1692800"/>
              <a:ext cx="353950" cy="496075"/>
            </a:xfrm>
            <a:custGeom>
              <a:avLst/>
              <a:gdLst/>
              <a:ahLst/>
              <a:cxnLst/>
              <a:rect l="l" t="t" r="r" b="b"/>
              <a:pathLst>
                <a:path w="14158" h="19843" extrusionOk="0">
                  <a:moveTo>
                    <a:pt x="5721" y="0"/>
                  </a:moveTo>
                  <a:cubicBezTo>
                    <a:pt x="5153" y="0"/>
                    <a:pt x="4584" y="63"/>
                    <a:pt x="4027" y="194"/>
                  </a:cubicBezTo>
                  <a:cubicBezTo>
                    <a:pt x="1318" y="899"/>
                    <a:pt x="75" y="4758"/>
                    <a:pt x="75" y="7151"/>
                  </a:cubicBezTo>
                  <a:cubicBezTo>
                    <a:pt x="1" y="9860"/>
                    <a:pt x="1095" y="12421"/>
                    <a:pt x="2709" y="14499"/>
                  </a:cubicBezTo>
                  <a:cubicBezTo>
                    <a:pt x="4342" y="16669"/>
                    <a:pt x="6420" y="18376"/>
                    <a:pt x="8665" y="19842"/>
                  </a:cubicBezTo>
                  <a:cubicBezTo>
                    <a:pt x="10521" y="17597"/>
                    <a:pt x="12302" y="15129"/>
                    <a:pt x="13230" y="12346"/>
                  </a:cubicBezTo>
                  <a:cubicBezTo>
                    <a:pt x="14157" y="9563"/>
                    <a:pt x="14157" y="6316"/>
                    <a:pt x="12599" y="3830"/>
                  </a:cubicBezTo>
                  <a:cubicBezTo>
                    <a:pt x="11200" y="1463"/>
                    <a:pt x="8465" y="0"/>
                    <a:pt x="5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1049850" y="1185550"/>
              <a:ext cx="106250" cy="435100"/>
            </a:xfrm>
            <a:custGeom>
              <a:avLst/>
              <a:gdLst/>
              <a:ahLst/>
              <a:cxnLst/>
              <a:rect l="l" t="t" r="r" b="b"/>
              <a:pathLst>
                <a:path w="4250" h="17404" extrusionOk="0">
                  <a:moveTo>
                    <a:pt x="4249" y="0"/>
                  </a:moveTo>
                  <a:lnTo>
                    <a:pt x="3563" y="464"/>
                  </a:lnTo>
                  <a:cubicBezTo>
                    <a:pt x="1077" y="5028"/>
                    <a:pt x="0" y="10372"/>
                    <a:pt x="706" y="15622"/>
                  </a:cubicBezTo>
                  <a:lnTo>
                    <a:pt x="706" y="15938"/>
                  </a:lnTo>
                  <a:cubicBezTo>
                    <a:pt x="780" y="16309"/>
                    <a:pt x="854" y="16773"/>
                    <a:pt x="928" y="17237"/>
                  </a:cubicBezTo>
                  <a:cubicBezTo>
                    <a:pt x="928" y="17329"/>
                    <a:pt x="1002" y="17404"/>
                    <a:pt x="1077" y="17404"/>
                  </a:cubicBezTo>
                  <a:lnTo>
                    <a:pt x="1169" y="17404"/>
                  </a:lnTo>
                  <a:cubicBezTo>
                    <a:pt x="1244" y="17404"/>
                    <a:pt x="1318" y="17329"/>
                    <a:pt x="1318" y="17162"/>
                  </a:cubicBezTo>
                  <a:cubicBezTo>
                    <a:pt x="149" y="11299"/>
                    <a:pt x="1244" y="5102"/>
                    <a:pt x="4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1067475" y="1576100"/>
              <a:ext cx="25" cy="7900"/>
            </a:xfrm>
            <a:custGeom>
              <a:avLst/>
              <a:gdLst/>
              <a:ahLst/>
              <a:cxnLst/>
              <a:rect l="l" t="t" r="r" b="b"/>
              <a:pathLst>
                <a:path w="1" h="316" extrusionOk="0">
                  <a:moveTo>
                    <a:pt x="1" y="0"/>
                  </a:moveTo>
                  <a:lnTo>
                    <a:pt x="1" y="3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1074900" y="1150750"/>
              <a:ext cx="168400" cy="460150"/>
            </a:xfrm>
            <a:custGeom>
              <a:avLst/>
              <a:gdLst/>
              <a:ahLst/>
              <a:cxnLst/>
              <a:rect l="l" t="t" r="r" b="b"/>
              <a:pathLst>
                <a:path w="6736" h="18406" extrusionOk="0">
                  <a:moveTo>
                    <a:pt x="6735" y="0"/>
                  </a:moveTo>
                  <a:cubicBezTo>
                    <a:pt x="6569" y="0"/>
                    <a:pt x="6420" y="75"/>
                    <a:pt x="6197" y="75"/>
                  </a:cubicBezTo>
                  <a:cubicBezTo>
                    <a:pt x="4639" y="2561"/>
                    <a:pt x="3173" y="4880"/>
                    <a:pt x="2171" y="7348"/>
                  </a:cubicBezTo>
                  <a:cubicBezTo>
                    <a:pt x="538" y="11207"/>
                    <a:pt x="0" y="14918"/>
                    <a:pt x="631" y="18257"/>
                  </a:cubicBezTo>
                  <a:cubicBezTo>
                    <a:pt x="631" y="18332"/>
                    <a:pt x="705" y="18406"/>
                    <a:pt x="780" y="18406"/>
                  </a:cubicBezTo>
                  <a:lnTo>
                    <a:pt x="854" y="18406"/>
                  </a:lnTo>
                  <a:cubicBezTo>
                    <a:pt x="928" y="18406"/>
                    <a:pt x="1002" y="18332"/>
                    <a:pt x="1002" y="18165"/>
                  </a:cubicBezTo>
                  <a:cubicBezTo>
                    <a:pt x="390" y="14918"/>
                    <a:pt x="928" y="11300"/>
                    <a:pt x="2487" y="7496"/>
                  </a:cubicBezTo>
                  <a:cubicBezTo>
                    <a:pt x="3563" y="4880"/>
                    <a:pt x="5029" y="2487"/>
                    <a:pt x="6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1171850" y="1206875"/>
              <a:ext cx="206425" cy="367400"/>
            </a:xfrm>
            <a:custGeom>
              <a:avLst/>
              <a:gdLst/>
              <a:ahLst/>
              <a:cxnLst/>
              <a:rect l="l" t="t" r="r" b="b"/>
              <a:pathLst>
                <a:path w="8257" h="14696" extrusionOk="0">
                  <a:moveTo>
                    <a:pt x="8182" y="5251"/>
                  </a:moveTo>
                  <a:cubicBezTo>
                    <a:pt x="6717" y="8498"/>
                    <a:pt x="4713" y="11522"/>
                    <a:pt x="2152" y="14064"/>
                  </a:cubicBezTo>
                  <a:cubicBezTo>
                    <a:pt x="2394" y="13990"/>
                    <a:pt x="2542" y="13990"/>
                    <a:pt x="2783" y="13990"/>
                  </a:cubicBezTo>
                  <a:cubicBezTo>
                    <a:pt x="5010" y="11597"/>
                    <a:pt x="6865" y="8888"/>
                    <a:pt x="8257" y="5882"/>
                  </a:cubicBezTo>
                  <a:cubicBezTo>
                    <a:pt x="8257" y="5641"/>
                    <a:pt x="8182" y="5492"/>
                    <a:pt x="8182" y="5251"/>
                  </a:cubicBezTo>
                  <a:close/>
                  <a:moveTo>
                    <a:pt x="5937" y="0"/>
                  </a:moveTo>
                  <a:cubicBezTo>
                    <a:pt x="4936" y="5251"/>
                    <a:pt x="2857" y="10205"/>
                    <a:pt x="0" y="14695"/>
                  </a:cubicBezTo>
                  <a:cubicBezTo>
                    <a:pt x="223" y="14621"/>
                    <a:pt x="371" y="14528"/>
                    <a:pt x="612" y="14454"/>
                  </a:cubicBezTo>
                  <a:cubicBezTo>
                    <a:pt x="3247" y="10131"/>
                    <a:pt x="5177" y="5418"/>
                    <a:pt x="6253" y="539"/>
                  </a:cubicBezTo>
                  <a:cubicBezTo>
                    <a:pt x="6179" y="316"/>
                    <a:pt x="6104" y="149"/>
                    <a:pt x="5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1137050" y="1556625"/>
              <a:ext cx="104400" cy="73775"/>
            </a:xfrm>
            <a:custGeom>
              <a:avLst/>
              <a:gdLst/>
              <a:ahLst/>
              <a:cxnLst/>
              <a:rect l="l" t="t" r="r" b="b"/>
              <a:pathLst>
                <a:path w="4176" h="2951" extrusionOk="0">
                  <a:moveTo>
                    <a:pt x="4175" y="0"/>
                  </a:moveTo>
                  <a:cubicBezTo>
                    <a:pt x="3934" y="0"/>
                    <a:pt x="3786" y="0"/>
                    <a:pt x="3544" y="74"/>
                  </a:cubicBezTo>
                  <a:cubicBezTo>
                    <a:pt x="2617" y="1002"/>
                    <a:pt x="1541" y="1930"/>
                    <a:pt x="372" y="2783"/>
                  </a:cubicBezTo>
                  <a:cubicBezTo>
                    <a:pt x="1003" y="2022"/>
                    <a:pt x="1466" y="1243"/>
                    <a:pt x="2004" y="464"/>
                  </a:cubicBezTo>
                  <a:lnTo>
                    <a:pt x="2004" y="464"/>
                  </a:lnTo>
                  <a:cubicBezTo>
                    <a:pt x="1763" y="538"/>
                    <a:pt x="1615" y="631"/>
                    <a:pt x="1392" y="705"/>
                  </a:cubicBezTo>
                  <a:cubicBezTo>
                    <a:pt x="1003" y="1392"/>
                    <a:pt x="539" y="2022"/>
                    <a:pt x="75" y="2635"/>
                  </a:cubicBezTo>
                  <a:cubicBezTo>
                    <a:pt x="1" y="2709"/>
                    <a:pt x="75" y="2783"/>
                    <a:pt x="149" y="2857"/>
                  </a:cubicBezTo>
                  <a:lnTo>
                    <a:pt x="297" y="2857"/>
                  </a:lnTo>
                  <a:lnTo>
                    <a:pt x="297" y="2950"/>
                  </a:lnTo>
                  <a:cubicBezTo>
                    <a:pt x="836" y="2561"/>
                    <a:pt x="1392" y="2245"/>
                    <a:pt x="2004" y="2022"/>
                  </a:cubicBezTo>
                  <a:cubicBezTo>
                    <a:pt x="2784" y="1392"/>
                    <a:pt x="3470" y="705"/>
                    <a:pt x="4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1109675" y="1147050"/>
              <a:ext cx="173975" cy="485200"/>
            </a:xfrm>
            <a:custGeom>
              <a:avLst/>
              <a:gdLst/>
              <a:ahLst/>
              <a:cxnLst/>
              <a:rect l="l" t="t" r="r" b="b"/>
              <a:pathLst>
                <a:path w="6959" h="19408" extrusionOk="0">
                  <a:moveTo>
                    <a:pt x="6569" y="0"/>
                  </a:moveTo>
                  <a:cubicBezTo>
                    <a:pt x="4955" y="3470"/>
                    <a:pt x="3879" y="7106"/>
                    <a:pt x="2710" y="10669"/>
                  </a:cubicBezTo>
                  <a:lnTo>
                    <a:pt x="75" y="19240"/>
                  </a:lnTo>
                  <a:cubicBezTo>
                    <a:pt x="1" y="19333"/>
                    <a:pt x="75" y="19407"/>
                    <a:pt x="75" y="19407"/>
                  </a:cubicBezTo>
                  <a:cubicBezTo>
                    <a:pt x="242" y="19092"/>
                    <a:pt x="465" y="18777"/>
                    <a:pt x="706" y="18480"/>
                  </a:cubicBezTo>
                  <a:lnTo>
                    <a:pt x="3099" y="10817"/>
                  </a:lnTo>
                  <a:cubicBezTo>
                    <a:pt x="4176" y="7180"/>
                    <a:pt x="5344" y="3470"/>
                    <a:pt x="6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1111550" y="1609025"/>
              <a:ext cx="15775" cy="26925"/>
            </a:xfrm>
            <a:custGeom>
              <a:avLst/>
              <a:gdLst/>
              <a:ahLst/>
              <a:cxnLst/>
              <a:rect l="l" t="t" r="r" b="b"/>
              <a:pathLst>
                <a:path w="631" h="1077" extrusionOk="0">
                  <a:moveTo>
                    <a:pt x="631" y="1"/>
                  </a:moveTo>
                  <a:lnTo>
                    <a:pt x="631" y="1"/>
                  </a:lnTo>
                  <a:cubicBezTo>
                    <a:pt x="390" y="298"/>
                    <a:pt x="167" y="613"/>
                    <a:pt x="0" y="928"/>
                  </a:cubicBezTo>
                  <a:cubicBezTo>
                    <a:pt x="0" y="1003"/>
                    <a:pt x="0" y="1003"/>
                    <a:pt x="93" y="1003"/>
                  </a:cubicBezTo>
                  <a:lnTo>
                    <a:pt x="167" y="1077"/>
                  </a:lnTo>
                  <a:cubicBezTo>
                    <a:pt x="241" y="1077"/>
                    <a:pt x="316" y="1003"/>
                    <a:pt x="316" y="928"/>
                  </a:cubicBezTo>
                  <a:lnTo>
                    <a:pt x="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1146325" y="1670725"/>
              <a:ext cx="456450" cy="102525"/>
            </a:xfrm>
            <a:custGeom>
              <a:avLst/>
              <a:gdLst/>
              <a:ahLst/>
              <a:cxnLst/>
              <a:rect l="l" t="t" r="r" b="b"/>
              <a:pathLst>
                <a:path w="18258" h="4101" extrusionOk="0">
                  <a:moveTo>
                    <a:pt x="242" y="0"/>
                  </a:moveTo>
                  <a:cubicBezTo>
                    <a:pt x="168" y="0"/>
                    <a:pt x="93" y="75"/>
                    <a:pt x="93" y="75"/>
                  </a:cubicBezTo>
                  <a:cubicBezTo>
                    <a:pt x="1" y="149"/>
                    <a:pt x="1" y="316"/>
                    <a:pt x="93" y="390"/>
                  </a:cubicBezTo>
                  <a:cubicBezTo>
                    <a:pt x="390" y="613"/>
                    <a:pt x="706" y="854"/>
                    <a:pt x="1021" y="1077"/>
                  </a:cubicBezTo>
                  <a:cubicBezTo>
                    <a:pt x="1485" y="1243"/>
                    <a:pt x="1949" y="1392"/>
                    <a:pt x="2320" y="1540"/>
                  </a:cubicBezTo>
                  <a:cubicBezTo>
                    <a:pt x="1633" y="1169"/>
                    <a:pt x="928" y="613"/>
                    <a:pt x="316" y="75"/>
                  </a:cubicBezTo>
                  <a:lnTo>
                    <a:pt x="242" y="0"/>
                  </a:lnTo>
                  <a:close/>
                  <a:moveTo>
                    <a:pt x="3563" y="2171"/>
                  </a:moveTo>
                  <a:cubicBezTo>
                    <a:pt x="3953" y="2394"/>
                    <a:pt x="4342" y="2709"/>
                    <a:pt x="4639" y="3025"/>
                  </a:cubicBezTo>
                  <a:cubicBezTo>
                    <a:pt x="6495" y="3711"/>
                    <a:pt x="8276" y="3952"/>
                    <a:pt x="9742" y="4027"/>
                  </a:cubicBezTo>
                  <a:cubicBezTo>
                    <a:pt x="10298" y="4101"/>
                    <a:pt x="10910" y="4101"/>
                    <a:pt x="11449" y="4101"/>
                  </a:cubicBezTo>
                  <a:cubicBezTo>
                    <a:pt x="13619" y="4101"/>
                    <a:pt x="15864" y="3860"/>
                    <a:pt x="17942" y="3489"/>
                  </a:cubicBezTo>
                  <a:cubicBezTo>
                    <a:pt x="18091" y="3322"/>
                    <a:pt x="18184" y="3247"/>
                    <a:pt x="18258" y="3099"/>
                  </a:cubicBezTo>
                  <a:lnTo>
                    <a:pt x="18258" y="3099"/>
                  </a:lnTo>
                  <a:cubicBezTo>
                    <a:pt x="16013" y="3489"/>
                    <a:pt x="13694" y="3711"/>
                    <a:pt x="11449" y="3711"/>
                  </a:cubicBezTo>
                  <a:lnTo>
                    <a:pt x="9834" y="3711"/>
                  </a:lnTo>
                  <a:cubicBezTo>
                    <a:pt x="8053" y="3563"/>
                    <a:pt x="5734" y="3173"/>
                    <a:pt x="3563" y="2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1171850" y="1697625"/>
              <a:ext cx="90475" cy="48725"/>
            </a:xfrm>
            <a:custGeom>
              <a:avLst/>
              <a:gdLst/>
              <a:ahLst/>
              <a:cxnLst/>
              <a:rect l="l" t="t" r="r" b="b"/>
              <a:pathLst>
                <a:path w="3619" h="1949" extrusionOk="0">
                  <a:moveTo>
                    <a:pt x="0" y="1"/>
                  </a:moveTo>
                  <a:cubicBezTo>
                    <a:pt x="1002" y="780"/>
                    <a:pt x="2152" y="1392"/>
                    <a:pt x="3247" y="1782"/>
                  </a:cubicBezTo>
                  <a:cubicBezTo>
                    <a:pt x="3396" y="1856"/>
                    <a:pt x="3544" y="1949"/>
                    <a:pt x="3618" y="1949"/>
                  </a:cubicBezTo>
                  <a:cubicBezTo>
                    <a:pt x="3321" y="1633"/>
                    <a:pt x="2932" y="1318"/>
                    <a:pt x="2542" y="1095"/>
                  </a:cubicBezTo>
                  <a:cubicBezTo>
                    <a:pt x="2078" y="928"/>
                    <a:pt x="1689" y="706"/>
                    <a:pt x="1299" y="464"/>
                  </a:cubicBezTo>
                  <a:cubicBezTo>
                    <a:pt x="928" y="316"/>
                    <a:pt x="464" y="16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1142625" y="1620625"/>
              <a:ext cx="444400" cy="67750"/>
            </a:xfrm>
            <a:custGeom>
              <a:avLst/>
              <a:gdLst/>
              <a:ahLst/>
              <a:cxnLst/>
              <a:rect l="l" t="t" r="r" b="b"/>
              <a:pathLst>
                <a:path w="17776" h="2710" extrusionOk="0">
                  <a:moveTo>
                    <a:pt x="3488" y="1"/>
                  </a:moveTo>
                  <a:cubicBezTo>
                    <a:pt x="2171" y="1"/>
                    <a:pt x="1002" y="297"/>
                    <a:pt x="74" y="854"/>
                  </a:cubicBezTo>
                  <a:cubicBezTo>
                    <a:pt x="0" y="854"/>
                    <a:pt x="0" y="1002"/>
                    <a:pt x="0" y="1077"/>
                  </a:cubicBezTo>
                  <a:cubicBezTo>
                    <a:pt x="74" y="1077"/>
                    <a:pt x="74" y="1151"/>
                    <a:pt x="149" y="1151"/>
                  </a:cubicBezTo>
                  <a:lnTo>
                    <a:pt x="316" y="1151"/>
                  </a:lnTo>
                  <a:cubicBezTo>
                    <a:pt x="1169" y="613"/>
                    <a:pt x="2245" y="390"/>
                    <a:pt x="3488" y="390"/>
                  </a:cubicBezTo>
                  <a:cubicBezTo>
                    <a:pt x="4639" y="390"/>
                    <a:pt x="5808" y="613"/>
                    <a:pt x="6884" y="761"/>
                  </a:cubicBezTo>
                  <a:lnTo>
                    <a:pt x="17775" y="2709"/>
                  </a:lnTo>
                  <a:cubicBezTo>
                    <a:pt x="17552" y="2542"/>
                    <a:pt x="17311" y="2394"/>
                    <a:pt x="17014" y="2246"/>
                  </a:cubicBezTo>
                  <a:lnTo>
                    <a:pt x="6958" y="390"/>
                  </a:lnTo>
                  <a:cubicBezTo>
                    <a:pt x="5882" y="223"/>
                    <a:pt x="4639" y="1"/>
                    <a:pt x="3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1131025" y="1686025"/>
              <a:ext cx="374825" cy="166550"/>
            </a:xfrm>
            <a:custGeom>
              <a:avLst/>
              <a:gdLst/>
              <a:ahLst/>
              <a:cxnLst/>
              <a:rect l="l" t="t" r="r" b="b"/>
              <a:pathLst>
                <a:path w="14993" h="6662" extrusionOk="0">
                  <a:moveTo>
                    <a:pt x="75" y="1"/>
                  </a:moveTo>
                  <a:cubicBezTo>
                    <a:pt x="0" y="93"/>
                    <a:pt x="0" y="242"/>
                    <a:pt x="75" y="316"/>
                  </a:cubicBezTo>
                  <a:lnTo>
                    <a:pt x="705" y="316"/>
                  </a:lnTo>
                  <a:cubicBezTo>
                    <a:pt x="538" y="242"/>
                    <a:pt x="390" y="93"/>
                    <a:pt x="316" y="1"/>
                  </a:cubicBezTo>
                  <a:close/>
                  <a:moveTo>
                    <a:pt x="7032" y="4732"/>
                  </a:moveTo>
                  <a:cubicBezTo>
                    <a:pt x="7107" y="4880"/>
                    <a:pt x="7199" y="5029"/>
                    <a:pt x="7274" y="5270"/>
                  </a:cubicBezTo>
                  <a:cubicBezTo>
                    <a:pt x="7570" y="5344"/>
                    <a:pt x="7886" y="5493"/>
                    <a:pt x="8276" y="5660"/>
                  </a:cubicBezTo>
                  <a:cubicBezTo>
                    <a:pt x="8350" y="5660"/>
                    <a:pt x="8424" y="5734"/>
                    <a:pt x="8498" y="5734"/>
                  </a:cubicBezTo>
                  <a:cubicBezTo>
                    <a:pt x="10205" y="6346"/>
                    <a:pt x="11912" y="6662"/>
                    <a:pt x="13601" y="6662"/>
                  </a:cubicBezTo>
                  <a:lnTo>
                    <a:pt x="14231" y="6662"/>
                  </a:lnTo>
                  <a:cubicBezTo>
                    <a:pt x="14528" y="6495"/>
                    <a:pt x="14769" y="6346"/>
                    <a:pt x="14992" y="6198"/>
                  </a:cubicBezTo>
                  <a:lnTo>
                    <a:pt x="14992" y="6198"/>
                  </a:lnTo>
                  <a:cubicBezTo>
                    <a:pt x="14528" y="6272"/>
                    <a:pt x="14064" y="6346"/>
                    <a:pt x="13601" y="6346"/>
                  </a:cubicBezTo>
                  <a:cubicBezTo>
                    <a:pt x="11986" y="6346"/>
                    <a:pt x="10279" y="6031"/>
                    <a:pt x="8591" y="5418"/>
                  </a:cubicBezTo>
                  <a:cubicBezTo>
                    <a:pt x="8034" y="5196"/>
                    <a:pt x="7496" y="4955"/>
                    <a:pt x="7032" y="47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1132875" y="1693925"/>
              <a:ext cx="180000" cy="123850"/>
            </a:xfrm>
            <a:custGeom>
              <a:avLst/>
              <a:gdLst/>
              <a:ahLst/>
              <a:cxnLst/>
              <a:rect l="l" t="t" r="r" b="b"/>
              <a:pathLst>
                <a:path w="7200" h="4954" extrusionOk="0">
                  <a:moveTo>
                    <a:pt x="1" y="0"/>
                  </a:moveTo>
                  <a:cubicBezTo>
                    <a:pt x="75" y="0"/>
                    <a:pt x="75" y="74"/>
                    <a:pt x="168" y="149"/>
                  </a:cubicBezTo>
                  <a:lnTo>
                    <a:pt x="390" y="149"/>
                  </a:lnTo>
                  <a:cubicBezTo>
                    <a:pt x="631" y="390"/>
                    <a:pt x="780" y="612"/>
                    <a:pt x="1003" y="854"/>
                  </a:cubicBezTo>
                  <a:cubicBezTo>
                    <a:pt x="2710" y="2245"/>
                    <a:pt x="4806" y="3785"/>
                    <a:pt x="7200" y="4954"/>
                  </a:cubicBezTo>
                  <a:cubicBezTo>
                    <a:pt x="7125" y="4713"/>
                    <a:pt x="7033" y="4564"/>
                    <a:pt x="6958" y="4416"/>
                  </a:cubicBezTo>
                  <a:cubicBezTo>
                    <a:pt x="4491" y="3173"/>
                    <a:pt x="2320" y="1466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1140775" y="1577950"/>
              <a:ext cx="270450" cy="59875"/>
            </a:xfrm>
            <a:custGeom>
              <a:avLst/>
              <a:gdLst/>
              <a:ahLst/>
              <a:cxnLst/>
              <a:rect l="l" t="t" r="r" b="b"/>
              <a:pathLst>
                <a:path w="10818" h="2395" extrusionOk="0">
                  <a:moveTo>
                    <a:pt x="7644" y="1"/>
                  </a:moveTo>
                  <a:cubicBezTo>
                    <a:pt x="5566" y="1"/>
                    <a:pt x="3562" y="390"/>
                    <a:pt x="1855" y="1169"/>
                  </a:cubicBezTo>
                  <a:cubicBezTo>
                    <a:pt x="1392" y="1541"/>
                    <a:pt x="928" y="1930"/>
                    <a:pt x="464" y="2246"/>
                  </a:cubicBezTo>
                  <a:cubicBezTo>
                    <a:pt x="390" y="2320"/>
                    <a:pt x="390" y="2320"/>
                    <a:pt x="315" y="2320"/>
                  </a:cubicBezTo>
                  <a:lnTo>
                    <a:pt x="223" y="2320"/>
                  </a:lnTo>
                  <a:lnTo>
                    <a:pt x="148" y="2246"/>
                  </a:lnTo>
                  <a:lnTo>
                    <a:pt x="148" y="2097"/>
                  </a:lnTo>
                  <a:cubicBezTo>
                    <a:pt x="74" y="2171"/>
                    <a:pt x="0" y="2246"/>
                    <a:pt x="74" y="2320"/>
                  </a:cubicBezTo>
                  <a:cubicBezTo>
                    <a:pt x="74" y="2394"/>
                    <a:pt x="148" y="2394"/>
                    <a:pt x="148" y="2394"/>
                  </a:cubicBezTo>
                  <a:lnTo>
                    <a:pt x="390" y="2394"/>
                  </a:lnTo>
                  <a:cubicBezTo>
                    <a:pt x="2319" y="1077"/>
                    <a:pt x="4861" y="390"/>
                    <a:pt x="7644" y="390"/>
                  </a:cubicBezTo>
                  <a:lnTo>
                    <a:pt x="8887" y="390"/>
                  </a:lnTo>
                  <a:cubicBezTo>
                    <a:pt x="9592" y="464"/>
                    <a:pt x="10205" y="539"/>
                    <a:pt x="10817" y="613"/>
                  </a:cubicBezTo>
                  <a:cubicBezTo>
                    <a:pt x="10279" y="464"/>
                    <a:pt x="9741" y="242"/>
                    <a:pt x="9203" y="75"/>
                  </a:cubicBezTo>
                  <a:cubicBezTo>
                    <a:pt x="9129" y="75"/>
                    <a:pt x="9036" y="75"/>
                    <a:pt x="8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1144475" y="1607175"/>
              <a:ext cx="42700" cy="28775"/>
            </a:xfrm>
            <a:custGeom>
              <a:avLst/>
              <a:gdLst/>
              <a:ahLst/>
              <a:cxnLst/>
              <a:rect l="l" t="t" r="r" b="b"/>
              <a:pathLst>
                <a:path w="1708" h="1151" extrusionOk="0">
                  <a:moveTo>
                    <a:pt x="1707" y="0"/>
                  </a:moveTo>
                  <a:cubicBezTo>
                    <a:pt x="1095" y="223"/>
                    <a:pt x="539" y="539"/>
                    <a:pt x="0" y="928"/>
                  </a:cubicBezTo>
                  <a:lnTo>
                    <a:pt x="0" y="1077"/>
                  </a:lnTo>
                  <a:lnTo>
                    <a:pt x="75" y="1151"/>
                  </a:lnTo>
                  <a:lnTo>
                    <a:pt x="167" y="1151"/>
                  </a:lnTo>
                  <a:cubicBezTo>
                    <a:pt x="242" y="1151"/>
                    <a:pt x="242" y="1151"/>
                    <a:pt x="316" y="1077"/>
                  </a:cubicBezTo>
                  <a:cubicBezTo>
                    <a:pt x="780" y="761"/>
                    <a:pt x="1244" y="372"/>
                    <a:pt x="1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1121275" y="1645675"/>
              <a:ext cx="500525" cy="81200"/>
            </a:xfrm>
            <a:custGeom>
              <a:avLst/>
              <a:gdLst/>
              <a:ahLst/>
              <a:cxnLst/>
              <a:rect l="l" t="t" r="r" b="b"/>
              <a:pathLst>
                <a:path w="20021" h="3248" extrusionOk="0">
                  <a:moveTo>
                    <a:pt x="242" y="0"/>
                  </a:moveTo>
                  <a:cubicBezTo>
                    <a:pt x="168" y="0"/>
                    <a:pt x="75" y="75"/>
                    <a:pt x="75" y="149"/>
                  </a:cubicBezTo>
                  <a:cubicBezTo>
                    <a:pt x="1" y="223"/>
                    <a:pt x="75" y="316"/>
                    <a:pt x="168" y="390"/>
                  </a:cubicBezTo>
                  <a:lnTo>
                    <a:pt x="242" y="390"/>
                  </a:lnTo>
                  <a:lnTo>
                    <a:pt x="10131" y="2171"/>
                  </a:lnTo>
                  <a:cubicBezTo>
                    <a:pt x="12766" y="2635"/>
                    <a:pt x="15475" y="3099"/>
                    <a:pt x="18165" y="3247"/>
                  </a:cubicBezTo>
                  <a:lnTo>
                    <a:pt x="19798" y="3247"/>
                  </a:lnTo>
                  <a:cubicBezTo>
                    <a:pt x="19872" y="3173"/>
                    <a:pt x="19946" y="3006"/>
                    <a:pt x="20021" y="2932"/>
                  </a:cubicBezTo>
                  <a:lnTo>
                    <a:pt x="19408" y="2932"/>
                  </a:lnTo>
                  <a:cubicBezTo>
                    <a:pt x="19019" y="2932"/>
                    <a:pt x="18629" y="2932"/>
                    <a:pt x="18165" y="2858"/>
                  </a:cubicBezTo>
                  <a:cubicBezTo>
                    <a:pt x="15549" y="2784"/>
                    <a:pt x="12840" y="2245"/>
                    <a:pt x="10205" y="1782"/>
                  </a:cubicBezTo>
                  <a:lnTo>
                    <a:pt x="1003" y="149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1123150" y="1715250"/>
              <a:ext cx="129900" cy="415625"/>
            </a:xfrm>
            <a:custGeom>
              <a:avLst/>
              <a:gdLst/>
              <a:ahLst/>
              <a:cxnLst/>
              <a:rect l="l" t="t" r="r" b="b"/>
              <a:pathLst>
                <a:path w="5196" h="16625" extrusionOk="0">
                  <a:moveTo>
                    <a:pt x="241" y="1"/>
                  </a:moveTo>
                  <a:cubicBezTo>
                    <a:pt x="167" y="1"/>
                    <a:pt x="167" y="1"/>
                    <a:pt x="93" y="75"/>
                  </a:cubicBezTo>
                  <a:cubicBezTo>
                    <a:pt x="0" y="75"/>
                    <a:pt x="0" y="223"/>
                    <a:pt x="93" y="316"/>
                  </a:cubicBezTo>
                  <a:cubicBezTo>
                    <a:pt x="705" y="1318"/>
                    <a:pt x="1317" y="2394"/>
                    <a:pt x="1948" y="3860"/>
                  </a:cubicBezTo>
                  <a:cubicBezTo>
                    <a:pt x="3711" y="7886"/>
                    <a:pt x="4731" y="12209"/>
                    <a:pt x="4805" y="16625"/>
                  </a:cubicBezTo>
                  <a:cubicBezTo>
                    <a:pt x="4954" y="16458"/>
                    <a:pt x="5028" y="16235"/>
                    <a:pt x="5195" y="16087"/>
                  </a:cubicBezTo>
                  <a:cubicBezTo>
                    <a:pt x="4954" y="11819"/>
                    <a:pt x="4026" y="7645"/>
                    <a:pt x="2319" y="3711"/>
                  </a:cubicBezTo>
                  <a:cubicBezTo>
                    <a:pt x="1707" y="2246"/>
                    <a:pt x="1095" y="1077"/>
                    <a:pt x="390" y="75"/>
                  </a:cubicBezTo>
                  <a:cubicBezTo>
                    <a:pt x="315" y="75"/>
                    <a:pt x="241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1030375" y="1715250"/>
              <a:ext cx="34800" cy="355800"/>
            </a:xfrm>
            <a:custGeom>
              <a:avLst/>
              <a:gdLst/>
              <a:ahLst/>
              <a:cxnLst/>
              <a:rect l="l" t="t" r="r" b="b"/>
              <a:pathLst>
                <a:path w="1392" h="14232" extrusionOk="0">
                  <a:moveTo>
                    <a:pt x="1169" y="1"/>
                  </a:moveTo>
                  <a:cubicBezTo>
                    <a:pt x="1095" y="1"/>
                    <a:pt x="1021" y="75"/>
                    <a:pt x="1021" y="149"/>
                  </a:cubicBezTo>
                  <a:cubicBezTo>
                    <a:pt x="316" y="2468"/>
                    <a:pt x="0" y="4862"/>
                    <a:pt x="0" y="7274"/>
                  </a:cubicBezTo>
                  <a:lnTo>
                    <a:pt x="0" y="7422"/>
                  </a:lnTo>
                  <a:cubicBezTo>
                    <a:pt x="0" y="9426"/>
                    <a:pt x="241" y="11523"/>
                    <a:pt x="705" y="13526"/>
                  </a:cubicBezTo>
                  <a:lnTo>
                    <a:pt x="779" y="13601"/>
                  </a:lnTo>
                  <a:cubicBezTo>
                    <a:pt x="928" y="13842"/>
                    <a:pt x="1095" y="13990"/>
                    <a:pt x="1243" y="14231"/>
                  </a:cubicBezTo>
                  <a:cubicBezTo>
                    <a:pt x="0" y="9667"/>
                    <a:pt x="0" y="4787"/>
                    <a:pt x="1318" y="223"/>
                  </a:cubicBezTo>
                  <a:cubicBezTo>
                    <a:pt x="1392" y="149"/>
                    <a:pt x="1318" y="1"/>
                    <a:pt x="1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1134725" y="1697625"/>
              <a:ext cx="178150" cy="321000"/>
            </a:xfrm>
            <a:custGeom>
              <a:avLst/>
              <a:gdLst/>
              <a:ahLst/>
              <a:cxnLst/>
              <a:rect l="l" t="t" r="r" b="b"/>
              <a:pathLst>
                <a:path w="7126" h="12840" extrusionOk="0">
                  <a:moveTo>
                    <a:pt x="94" y="1"/>
                  </a:moveTo>
                  <a:cubicBezTo>
                    <a:pt x="1" y="93"/>
                    <a:pt x="1" y="242"/>
                    <a:pt x="94" y="316"/>
                  </a:cubicBezTo>
                  <a:cubicBezTo>
                    <a:pt x="3341" y="3878"/>
                    <a:pt x="5660" y="8201"/>
                    <a:pt x="6884" y="12840"/>
                  </a:cubicBezTo>
                  <a:cubicBezTo>
                    <a:pt x="6959" y="12691"/>
                    <a:pt x="7051" y="12450"/>
                    <a:pt x="7126" y="12228"/>
                  </a:cubicBezTo>
                  <a:cubicBezTo>
                    <a:pt x="5957" y="7979"/>
                    <a:pt x="3804" y="4027"/>
                    <a:pt x="929" y="706"/>
                  </a:cubicBezTo>
                  <a:cubicBezTo>
                    <a:pt x="632" y="464"/>
                    <a:pt x="390" y="242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1137050" y="1697625"/>
              <a:ext cx="20900" cy="17650"/>
            </a:xfrm>
            <a:custGeom>
              <a:avLst/>
              <a:gdLst/>
              <a:ahLst/>
              <a:cxnLst/>
              <a:rect l="l" t="t" r="r" b="b"/>
              <a:pathLst>
                <a:path w="836" h="706" extrusionOk="0">
                  <a:moveTo>
                    <a:pt x="1" y="1"/>
                  </a:moveTo>
                  <a:cubicBezTo>
                    <a:pt x="297" y="242"/>
                    <a:pt x="539" y="464"/>
                    <a:pt x="836" y="706"/>
                  </a:cubicBezTo>
                  <a:cubicBezTo>
                    <a:pt x="613" y="464"/>
                    <a:pt x="464" y="242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1102275" y="1699950"/>
              <a:ext cx="100200" cy="488925"/>
            </a:xfrm>
            <a:custGeom>
              <a:avLst/>
              <a:gdLst/>
              <a:ahLst/>
              <a:cxnLst/>
              <a:rect l="l" t="t" r="r" b="b"/>
              <a:pathLst>
                <a:path w="4008" h="19557" extrusionOk="0">
                  <a:moveTo>
                    <a:pt x="149" y="0"/>
                  </a:moveTo>
                  <a:cubicBezTo>
                    <a:pt x="0" y="74"/>
                    <a:pt x="0" y="149"/>
                    <a:pt x="0" y="223"/>
                  </a:cubicBezTo>
                  <a:lnTo>
                    <a:pt x="3006" y="15920"/>
                  </a:lnTo>
                  <a:cubicBezTo>
                    <a:pt x="3247" y="17070"/>
                    <a:pt x="3470" y="18239"/>
                    <a:pt x="3618" y="19389"/>
                  </a:cubicBezTo>
                  <a:cubicBezTo>
                    <a:pt x="3711" y="19482"/>
                    <a:pt x="3785" y="19482"/>
                    <a:pt x="3785" y="19556"/>
                  </a:cubicBezTo>
                  <a:lnTo>
                    <a:pt x="3859" y="19556"/>
                  </a:lnTo>
                  <a:cubicBezTo>
                    <a:pt x="3859" y="19482"/>
                    <a:pt x="3934" y="19389"/>
                    <a:pt x="4008" y="19315"/>
                  </a:cubicBezTo>
                  <a:cubicBezTo>
                    <a:pt x="3859" y="18165"/>
                    <a:pt x="3618" y="16996"/>
                    <a:pt x="3395" y="15845"/>
                  </a:cubicBezTo>
                  <a:lnTo>
                    <a:pt x="297" y="149"/>
                  </a:lnTo>
                  <a:cubicBezTo>
                    <a:pt x="297" y="74"/>
                    <a:pt x="223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1065150" y="1711550"/>
              <a:ext cx="89100" cy="446225"/>
            </a:xfrm>
            <a:custGeom>
              <a:avLst/>
              <a:gdLst/>
              <a:ahLst/>
              <a:cxnLst/>
              <a:rect l="l" t="t" r="r" b="b"/>
              <a:pathLst>
                <a:path w="3564" h="17849" extrusionOk="0">
                  <a:moveTo>
                    <a:pt x="780" y="0"/>
                  </a:moveTo>
                  <a:cubicBezTo>
                    <a:pt x="706" y="0"/>
                    <a:pt x="632" y="74"/>
                    <a:pt x="632" y="149"/>
                  </a:cubicBezTo>
                  <a:cubicBezTo>
                    <a:pt x="1" y="5937"/>
                    <a:pt x="854" y="11967"/>
                    <a:pt x="3025" y="17385"/>
                  </a:cubicBezTo>
                  <a:cubicBezTo>
                    <a:pt x="3173" y="17534"/>
                    <a:pt x="3415" y="17701"/>
                    <a:pt x="3563" y="17849"/>
                  </a:cubicBezTo>
                  <a:cubicBezTo>
                    <a:pt x="1318" y="12283"/>
                    <a:pt x="390" y="6179"/>
                    <a:pt x="928" y="149"/>
                  </a:cubicBezTo>
                  <a:cubicBezTo>
                    <a:pt x="928" y="74"/>
                    <a:pt x="854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612900" y="1690200"/>
              <a:ext cx="429100" cy="214325"/>
            </a:xfrm>
            <a:custGeom>
              <a:avLst/>
              <a:gdLst/>
              <a:ahLst/>
              <a:cxnLst/>
              <a:rect l="l" t="t" r="r" b="b"/>
              <a:pathLst>
                <a:path w="17164" h="8573" extrusionOk="0">
                  <a:moveTo>
                    <a:pt x="17015" y="1"/>
                  </a:moveTo>
                  <a:cubicBezTo>
                    <a:pt x="16940" y="1"/>
                    <a:pt x="16866" y="1"/>
                    <a:pt x="16792" y="75"/>
                  </a:cubicBezTo>
                  <a:cubicBezTo>
                    <a:pt x="15864" y="1151"/>
                    <a:pt x="14547" y="1856"/>
                    <a:pt x="13155" y="2617"/>
                  </a:cubicBezTo>
                  <a:cubicBezTo>
                    <a:pt x="8981" y="4862"/>
                    <a:pt x="4491" y="6791"/>
                    <a:pt x="1" y="8350"/>
                  </a:cubicBezTo>
                  <a:cubicBezTo>
                    <a:pt x="168" y="8424"/>
                    <a:pt x="316" y="8498"/>
                    <a:pt x="464" y="8573"/>
                  </a:cubicBezTo>
                  <a:cubicBezTo>
                    <a:pt x="4880" y="7033"/>
                    <a:pt x="9203" y="5103"/>
                    <a:pt x="13378" y="2932"/>
                  </a:cubicBezTo>
                  <a:cubicBezTo>
                    <a:pt x="14770" y="2153"/>
                    <a:pt x="16087" y="1466"/>
                    <a:pt x="17089" y="223"/>
                  </a:cubicBezTo>
                  <a:cubicBezTo>
                    <a:pt x="17163" y="149"/>
                    <a:pt x="17163" y="75"/>
                    <a:pt x="170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748350" y="1705500"/>
              <a:ext cx="297825" cy="230100"/>
            </a:xfrm>
            <a:custGeom>
              <a:avLst/>
              <a:gdLst/>
              <a:ahLst/>
              <a:cxnLst/>
              <a:rect l="l" t="t" r="r" b="b"/>
              <a:pathLst>
                <a:path w="11913" h="9204" extrusionOk="0">
                  <a:moveTo>
                    <a:pt x="11838" y="1"/>
                  </a:moveTo>
                  <a:cubicBezTo>
                    <a:pt x="8665" y="3953"/>
                    <a:pt x="4565" y="7107"/>
                    <a:pt x="0" y="9204"/>
                  </a:cubicBezTo>
                  <a:lnTo>
                    <a:pt x="854" y="9204"/>
                  </a:lnTo>
                  <a:cubicBezTo>
                    <a:pt x="4565" y="7348"/>
                    <a:pt x="7960" y="4881"/>
                    <a:pt x="10817" y="1782"/>
                  </a:cubicBezTo>
                  <a:cubicBezTo>
                    <a:pt x="11059" y="1318"/>
                    <a:pt x="11448" y="854"/>
                    <a:pt x="11838" y="539"/>
                  </a:cubicBezTo>
                  <a:cubicBezTo>
                    <a:pt x="11838" y="391"/>
                    <a:pt x="11912" y="149"/>
                    <a:pt x="119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1018775" y="1718950"/>
              <a:ext cx="25525" cy="31125"/>
            </a:xfrm>
            <a:custGeom>
              <a:avLst/>
              <a:gdLst/>
              <a:ahLst/>
              <a:cxnLst/>
              <a:rect l="l" t="t" r="r" b="b"/>
              <a:pathLst>
                <a:path w="1021" h="1245" extrusionOk="0">
                  <a:moveTo>
                    <a:pt x="1021" y="1"/>
                  </a:moveTo>
                  <a:cubicBezTo>
                    <a:pt x="631" y="316"/>
                    <a:pt x="242" y="780"/>
                    <a:pt x="0" y="1244"/>
                  </a:cubicBezTo>
                  <a:cubicBezTo>
                    <a:pt x="316" y="854"/>
                    <a:pt x="631" y="465"/>
                    <a:pt x="1021" y="75"/>
                  </a:cubicBezTo>
                  <a:lnTo>
                    <a:pt x="10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680625" y="1703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680625" y="1647525"/>
              <a:ext cx="342350" cy="56150"/>
            </a:xfrm>
            <a:custGeom>
              <a:avLst/>
              <a:gdLst/>
              <a:ahLst/>
              <a:cxnLst/>
              <a:rect l="l" t="t" r="r" b="b"/>
              <a:pathLst>
                <a:path w="13694" h="2246" extrusionOk="0">
                  <a:moveTo>
                    <a:pt x="13452" y="1"/>
                  </a:moveTo>
                  <a:cubicBezTo>
                    <a:pt x="10205" y="149"/>
                    <a:pt x="6884" y="316"/>
                    <a:pt x="3637" y="928"/>
                  </a:cubicBezTo>
                  <a:cubicBezTo>
                    <a:pt x="2635" y="1077"/>
                    <a:pt x="1707" y="1318"/>
                    <a:pt x="854" y="1633"/>
                  </a:cubicBezTo>
                  <a:cubicBezTo>
                    <a:pt x="539" y="1856"/>
                    <a:pt x="316" y="2005"/>
                    <a:pt x="1" y="2246"/>
                  </a:cubicBezTo>
                  <a:cubicBezTo>
                    <a:pt x="1169" y="1856"/>
                    <a:pt x="2394" y="1541"/>
                    <a:pt x="3711" y="1318"/>
                  </a:cubicBezTo>
                  <a:cubicBezTo>
                    <a:pt x="6884" y="613"/>
                    <a:pt x="10279" y="539"/>
                    <a:pt x="13452" y="390"/>
                  </a:cubicBezTo>
                  <a:cubicBezTo>
                    <a:pt x="13619" y="390"/>
                    <a:pt x="13693" y="316"/>
                    <a:pt x="13693" y="149"/>
                  </a:cubicBezTo>
                  <a:cubicBezTo>
                    <a:pt x="13619" y="75"/>
                    <a:pt x="13526" y="1"/>
                    <a:pt x="13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595750" y="1657275"/>
              <a:ext cx="436950" cy="156325"/>
            </a:xfrm>
            <a:custGeom>
              <a:avLst/>
              <a:gdLst/>
              <a:ahLst/>
              <a:cxnLst/>
              <a:rect l="l" t="t" r="r" b="b"/>
              <a:pathLst>
                <a:path w="17478" h="6253" extrusionOk="0">
                  <a:moveTo>
                    <a:pt x="17163" y="0"/>
                  </a:moveTo>
                  <a:cubicBezTo>
                    <a:pt x="13916" y="613"/>
                    <a:pt x="10669" y="1466"/>
                    <a:pt x="7496" y="2468"/>
                  </a:cubicBezTo>
                  <a:cubicBezTo>
                    <a:pt x="5177" y="3247"/>
                    <a:pt x="2635" y="4175"/>
                    <a:pt x="390" y="5566"/>
                  </a:cubicBezTo>
                  <a:cubicBezTo>
                    <a:pt x="223" y="5789"/>
                    <a:pt x="149" y="6030"/>
                    <a:pt x="0" y="6253"/>
                  </a:cubicBezTo>
                  <a:cubicBezTo>
                    <a:pt x="2394" y="4639"/>
                    <a:pt x="5102" y="3637"/>
                    <a:pt x="7570" y="2858"/>
                  </a:cubicBezTo>
                  <a:cubicBezTo>
                    <a:pt x="10743" y="1856"/>
                    <a:pt x="13990" y="1002"/>
                    <a:pt x="17237" y="390"/>
                  </a:cubicBezTo>
                  <a:cubicBezTo>
                    <a:pt x="17385" y="390"/>
                    <a:pt x="17478" y="316"/>
                    <a:pt x="17385" y="149"/>
                  </a:cubicBezTo>
                  <a:cubicBezTo>
                    <a:pt x="17385" y="75"/>
                    <a:pt x="17311" y="0"/>
                    <a:pt x="17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572550" y="1676750"/>
              <a:ext cx="477325" cy="200875"/>
            </a:xfrm>
            <a:custGeom>
              <a:avLst/>
              <a:gdLst/>
              <a:ahLst/>
              <a:cxnLst/>
              <a:rect l="l" t="t" r="r" b="b"/>
              <a:pathLst>
                <a:path w="19093" h="8035" extrusionOk="0">
                  <a:moveTo>
                    <a:pt x="19092" y="1"/>
                  </a:moveTo>
                  <a:cubicBezTo>
                    <a:pt x="15530" y="1151"/>
                    <a:pt x="11819" y="2320"/>
                    <a:pt x="8276" y="3786"/>
                  </a:cubicBezTo>
                  <a:cubicBezTo>
                    <a:pt x="5492" y="4936"/>
                    <a:pt x="2784" y="6179"/>
                    <a:pt x="75" y="7571"/>
                  </a:cubicBezTo>
                  <a:cubicBezTo>
                    <a:pt x="75" y="7719"/>
                    <a:pt x="0" y="7793"/>
                    <a:pt x="0" y="7960"/>
                  </a:cubicBezTo>
                  <a:lnTo>
                    <a:pt x="75" y="8034"/>
                  </a:lnTo>
                  <a:cubicBezTo>
                    <a:pt x="2784" y="6569"/>
                    <a:pt x="5567" y="5251"/>
                    <a:pt x="8424" y="4082"/>
                  </a:cubicBezTo>
                  <a:cubicBezTo>
                    <a:pt x="11671" y="2784"/>
                    <a:pt x="15066" y="1689"/>
                    <a:pt x="18406" y="613"/>
                  </a:cubicBezTo>
                  <a:lnTo>
                    <a:pt x="18406" y="539"/>
                  </a:lnTo>
                  <a:cubicBezTo>
                    <a:pt x="18480" y="539"/>
                    <a:pt x="18480" y="464"/>
                    <a:pt x="18554" y="464"/>
                  </a:cubicBezTo>
                  <a:cubicBezTo>
                    <a:pt x="18554" y="464"/>
                    <a:pt x="18554" y="539"/>
                    <a:pt x="18629" y="539"/>
                  </a:cubicBezTo>
                  <a:cubicBezTo>
                    <a:pt x="18777" y="464"/>
                    <a:pt x="18944" y="372"/>
                    <a:pt x="19018" y="372"/>
                  </a:cubicBezTo>
                  <a:cubicBezTo>
                    <a:pt x="19092" y="223"/>
                    <a:pt x="19092" y="75"/>
                    <a:pt x="19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694075" y="1359475"/>
              <a:ext cx="347925" cy="284375"/>
            </a:xfrm>
            <a:custGeom>
              <a:avLst/>
              <a:gdLst/>
              <a:ahLst/>
              <a:cxnLst/>
              <a:rect l="l" t="t" r="r" b="b"/>
              <a:pathLst>
                <a:path w="13917" h="11375" extrusionOk="0">
                  <a:moveTo>
                    <a:pt x="1" y="1"/>
                  </a:moveTo>
                  <a:lnTo>
                    <a:pt x="1" y="242"/>
                  </a:lnTo>
                  <a:cubicBezTo>
                    <a:pt x="1" y="316"/>
                    <a:pt x="93" y="465"/>
                    <a:pt x="93" y="632"/>
                  </a:cubicBezTo>
                  <a:cubicBezTo>
                    <a:pt x="780" y="1392"/>
                    <a:pt x="1485" y="2097"/>
                    <a:pt x="2097" y="2858"/>
                  </a:cubicBezTo>
                  <a:cubicBezTo>
                    <a:pt x="2876" y="3711"/>
                    <a:pt x="3563" y="4565"/>
                    <a:pt x="4342" y="5344"/>
                  </a:cubicBezTo>
                  <a:cubicBezTo>
                    <a:pt x="6661" y="7663"/>
                    <a:pt x="9519" y="9593"/>
                    <a:pt x="12525" y="10910"/>
                  </a:cubicBezTo>
                  <a:cubicBezTo>
                    <a:pt x="8740" y="9742"/>
                    <a:pt x="4806" y="8424"/>
                    <a:pt x="1559" y="6031"/>
                  </a:cubicBezTo>
                  <a:lnTo>
                    <a:pt x="1559" y="6031"/>
                  </a:lnTo>
                  <a:lnTo>
                    <a:pt x="1782" y="6736"/>
                  </a:lnTo>
                  <a:cubicBezTo>
                    <a:pt x="3563" y="7886"/>
                    <a:pt x="5493" y="8814"/>
                    <a:pt x="7422" y="9593"/>
                  </a:cubicBezTo>
                  <a:cubicBezTo>
                    <a:pt x="8443" y="9983"/>
                    <a:pt x="9445" y="10280"/>
                    <a:pt x="10372" y="10595"/>
                  </a:cubicBezTo>
                  <a:cubicBezTo>
                    <a:pt x="10910" y="10669"/>
                    <a:pt x="11448" y="10743"/>
                    <a:pt x="11986" y="10910"/>
                  </a:cubicBezTo>
                  <a:cubicBezTo>
                    <a:pt x="12302" y="10985"/>
                    <a:pt x="12988" y="11133"/>
                    <a:pt x="13452" y="11300"/>
                  </a:cubicBezTo>
                  <a:lnTo>
                    <a:pt x="13545" y="11300"/>
                  </a:lnTo>
                  <a:cubicBezTo>
                    <a:pt x="13619" y="11300"/>
                    <a:pt x="13619" y="11374"/>
                    <a:pt x="13693" y="11374"/>
                  </a:cubicBezTo>
                  <a:lnTo>
                    <a:pt x="13768" y="11374"/>
                  </a:lnTo>
                  <a:cubicBezTo>
                    <a:pt x="13842" y="11374"/>
                    <a:pt x="13916" y="11374"/>
                    <a:pt x="13916" y="11300"/>
                  </a:cubicBezTo>
                  <a:lnTo>
                    <a:pt x="13916" y="11207"/>
                  </a:lnTo>
                  <a:cubicBezTo>
                    <a:pt x="13916" y="11133"/>
                    <a:pt x="13842" y="11059"/>
                    <a:pt x="13842" y="10985"/>
                  </a:cubicBezTo>
                  <a:cubicBezTo>
                    <a:pt x="10372" y="9742"/>
                    <a:pt x="7200" y="7663"/>
                    <a:pt x="4639" y="5029"/>
                  </a:cubicBezTo>
                  <a:cubicBezTo>
                    <a:pt x="3878" y="4250"/>
                    <a:pt x="3099" y="3415"/>
                    <a:pt x="2413" y="2635"/>
                  </a:cubicBezTo>
                  <a:cubicBezTo>
                    <a:pt x="1633" y="1708"/>
                    <a:pt x="854" y="85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953375" y="1624325"/>
              <a:ext cx="77025" cy="23225"/>
            </a:xfrm>
            <a:custGeom>
              <a:avLst/>
              <a:gdLst/>
              <a:ahLst/>
              <a:cxnLst/>
              <a:rect l="l" t="t" r="r" b="b"/>
              <a:pathLst>
                <a:path w="3081" h="929" extrusionOk="0">
                  <a:moveTo>
                    <a:pt x="0" y="1"/>
                  </a:moveTo>
                  <a:lnTo>
                    <a:pt x="0" y="1"/>
                  </a:lnTo>
                  <a:cubicBezTo>
                    <a:pt x="1002" y="316"/>
                    <a:pt x="1930" y="613"/>
                    <a:pt x="2858" y="929"/>
                  </a:cubicBezTo>
                  <a:lnTo>
                    <a:pt x="2932" y="929"/>
                  </a:lnTo>
                  <a:cubicBezTo>
                    <a:pt x="3006" y="929"/>
                    <a:pt x="3080" y="854"/>
                    <a:pt x="3080" y="780"/>
                  </a:cubicBezTo>
                  <a:lnTo>
                    <a:pt x="3080" y="706"/>
                  </a:lnTo>
                  <a:cubicBezTo>
                    <a:pt x="2616" y="539"/>
                    <a:pt x="1930" y="391"/>
                    <a:pt x="1614" y="316"/>
                  </a:cubicBezTo>
                  <a:cubicBezTo>
                    <a:pt x="1076" y="149"/>
                    <a:pt x="538" y="75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864300" y="1346025"/>
              <a:ext cx="205050" cy="263025"/>
            </a:xfrm>
            <a:custGeom>
              <a:avLst/>
              <a:gdLst/>
              <a:ahLst/>
              <a:cxnLst/>
              <a:rect l="l" t="t" r="r" b="b"/>
              <a:pathLst>
                <a:path w="8202" h="10521" extrusionOk="0">
                  <a:moveTo>
                    <a:pt x="1" y="1"/>
                  </a:moveTo>
                  <a:lnTo>
                    <a:pt x="1" y="1"/>
                  </a:lnTo>
                  <a:cubicBezTo>
                    <a:pt x="3396" y="2858"/>
                    <a:pt x="6179" y="6420"/>
                    <a:pt x="7961" y="10446"/>
                  </a:cubicBezTo>
                  <a:cubicBezTo>
                    <a:pt x="8035" y="10521"/>
                    <a:pt x="8035" y="10521"/>
                    <a:pt x="8128" y="10521"/>
                  </a:cubicBezTo>
                  <a:cubicBezTo>
                    <a:pt x="8202" y="10446"/>
                    <a:pt x="8202" y="10280"/>
                    <a:pt x="8202" y="10131"/>
                  </a:cubicBezTo>
                  <a:lnTo>
                    <a:pt x="8202" y="10057"/>
                  </a:lnTo>
                  <a:lnTo>
                    <a:pt x="8202" y="9890"/>
                  </a:lnTo>
                  <a:cubicBezTo>
                    <a:pt x="6495" y="6272"/>
                    <a:pt x="4027" y="3099"/>
                    <a:pt x="1003" y="390"/>
                  </a:cubicBezTo>
                  <a:cubicBezTo>
                    <a:pt x="706" y="242"/>
                    <a:pt x="391" y="14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746500" y="1330725"/>
              <a:ext cx="318675" cy="291775"/>
            </a:xfrm>
            <a:custGeom>
              <a:avLst/>
              <a:gdLst/>
              <a:ahLst/>
              <a:cxnLst/>
              <a:rect l="l" t="t" r="r" b="b"/>
              <a:pathLst>
                <a:path w="12747" h="11671" extrusionOk="0">
                  <a:moveTo>
                    <a:pt x="779" y="0"/>
                  </a:moveTo>
                  <a:cubicBezTo>
                    <a:pt x="464" y="0"/>
                    <a:pt x="223" y="0"/>
                    <a:pt x="0" y="75"/>
                  </a:cubicBezTo>
                  <a:cubicBezTo>
                    <a:pt x="5177" y="2468"/>
                    <a:pt x="9593" y="6494"/>
                    <a:pt x="12376" y="11522"/>
                  </a:cubicBezTo>
                  <a:cubicBezTo>
                    <a:pt x="12376" y="11597"/>
                    <a:pt x="12450" y="11597"/>
                    <a:pt x="12450" y="11597"/>
                  </a:cubicBezTo>
                  <a:lnTo>
                    <a:pt x="12524" y="11671"/>
                  </a:lnTo>
                  <a:lnTo>
                    <a:pt x="12598" y="11597"/>
                  </a:lnTo>
                  <a:cubicBezTo>
                    <a:pt x="12673" y="11597"/>
                    <a:pt x="12747" y="11430"/>
                    <a:pt x="12673" y="11355"/>
                  </a:cubicBezTo>
                  <a:cubicBezTo>
                    <a:pt x="9964" y="6494"/>
                    <a:pt x="5715" y="2468"/>
                    <a:pt x="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690375" y="1338150"/>
              <a:ext cx="367375" cy="313125"/>
            </a:xfrm>
            <a:custGeom>
              <a:avLst/>
              <a:gdLst/>
              <a:ahLst/>
              <a:cxnLst/>
              <a:rect l="l" t="t" r="r" b="b"/>
              <a:pathLst>
                <a:path w="14695" h="12525" extrusionOk="0">
                  <a:moveTo>
                    <a:pt x="390" y="0"/>
                  </a:moveTo>
                  <a:cubicBezTo>
                    <a:pt x="241" y="93"/>
                    <a:pt x="149" y="93"/>
                    <a:pt x="0" y="93"/>
                  </a:cubicBezTo>
                  <a:lnTo>
                    <a:pt x="0" y="241"/>
                  </a:lnTo>
                  <a:cubicBezTo>
                    <a:pt x="5492" y="3025"/>
                    <a:pt x="10279" y="6958"/>
                    <a:pt x="13990" y="11838"/>
                  </a:cubicBezTo>
                  <a:cubicBezTo>
                    <a:pt x="14064" y="11912"/>
                    <a:pt x="14064" y="11986"/>
                    <a:pt x="14064" y="12060"/>
                  </a:cubicBezTo>
                  <a:cubicBezTo>
                    <a:pt x="14231" y="12227"/>
                    <a:pt x="14305" y="12376"/>
                    <a:pt x="14454" y="12524"/>
                  </a:cubicBezTo>
                  <a:cubicBezTo>
                    <a:pt x="14528" y="12450"/>
                    <a:pt x="14621" y="12301"/>
                    <a:pt x="14695" y="12227"/>
                  </a:cubicBezTo>
                  <a:cubicBezTo>
                    <a:pt x="10984" y="7125"/>
                    <a:pt x="6030" y="2876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976875" y="1586200"/>
              <a:ext cx="241375" cy="162100"/>
            </a:xfrm>
            <a:custGeom>
              <a:avLst/>
              <a:gdLst/>
              <a:ahLst/>
              <a:cxnLst/>
              <a:rect l="l" t="t" r="r" b="b"/>
              <a:pathLst>
                <a:path w="9655" h="6484" extrusionOk="0">
                  <a:moveTo>
                    <a:pt x="4488" y="0"/>
                  </a:moveTo>
                  <a:cubicBezTo>
                    <a:pt x="1726" y="0"/>
                    <a:pt x="0" y="3825"/>
                    <a:pt x="2530" y="5626"/>
                  </a:cubicBezTo>
                  <a:cubicBezTo>
                    <a:pt x="3300" y="6174"/>
                    <a:pt x="4216" y="6484"/>
                    <a:pt x="5118" y="6484"/>
                  </a:cubicBezTo>
                  <a:cubicBezTo>
                    <a:pt x="5499" y="6484"/>
                    <a:pt x="5877" y="6429"/>
                    <a:pt x="6241" y="6313"/>
                  </a:cubicBezTo>
                  <a:cubicBezTo>
                    <a:pt x="9655" y="5163"/>
                    <a:pt x="8096" y="598"/>
                    <a:pt x="5090" y="60"/>
                  </a:cubicBezTo>
                  <a:cubicBezTo>
                    <a:pt x="4885" y="20"/>
                    <a:pt x="4684" y="0"/>
                    <a:pt x="44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73587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8"/>
          <p:cNvSpPr txBox="1">
            <a:spLocks noGrp="1"/>
          </p:cNvSpPr>
          <p:nvPr>
            <p:ph type="title"/>
          </p:nvPr>
        </p:nvSpPr>
        <p:spPr>
          <a:xfrm>
            <a:off x="1228433" y="2543851"/>
            <a:ext cx="4323600" cy="8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5" name="Google Shape;455;p18"/>
          <p:cNvSpPr txBox="1">
            <a:spLocks noGrp="1"/>
          </p:cNvSpPr>
          <p:nvPr>
            <p:ph type="subTitle" idx="1"/>
          </p:nvPr>
        </p:nvSpPr>
        <p:spPr>
          <a:xfrm>
            <a:off x="1228433" y="3422432"/>
            <a:ext cx="4323600" cy="1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56" name="Google Shape;456;p18"/>
          <p:cNvGrpSpPr/>
          <p:nvPr/>
        </p:nvGrpSpPr>
        <p:grpSpPr>
          <a:xfrm>
            <a:off x="137433" y="112367"/>
            <a:ext cx="11812400" cy="1287933"/>
            <a:chOff x="103075" y="84275"/>
            <a:chExt cx="8859300" cy="965950"/>
          </a:xfrm>
        </p:grpSpPr>
        <p:grpSp>
          <p:nvGrpSpPr>
            <p:cNvPr id="457" name="Google Shape;457;p18"/>
            <p:cNvGrpSpPr/>
            <p:nvPr/>
          </p:nvGrpSpPr>
          <p:grpSpPr>
            <a:xfrm>
              <a:off x="103075" y="84275"/>
              <a:ext cx="801975" cy="965950"/>
              <a:chOff x="4281500" y="1208725"/>
              <a:chExt cx="801975" cy="965950"/>
            </a:xfrm>
          </p:grpSpPr>
          <p:sp>
            <p:nvSpPr>
              <p:cNvPr id="458" name="Google Shape;458;p18"/>
              <p:cNvSpPr/>
              <p:nvPr/>
            </p:nvSpPr>
            <p:spPr>
              <a:xfrm>
                <a:off x="4467025" y="1355775"/>
                <a:ext cx="48275" cy="10067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4027" extrusionOk="0">
                    <a:moveTo>
                      <a:pt x="1077" y="0"/>
                    </a:moveTo>
                    <a:cubicBezTo>
                      <a:pt x="539" y="0"/>
                      <a:pt x="75" y="390"/>
                      <a:pt x="75" y="928"/>
                    </a:cubicBezTo>
                    <a:cubicBezTo>
                      <a:pt x="75" y="1614"/>
                      <a:pt x="1" y="2320"/>
                      <a:pt x="1" y="3006"/>
                    </a:cubicBezTo>
                    <a:cubicBezTo>
                      <a:pt x="1" y="3563"/>
                      <a:pt x="390" y="4026"/>
                      <a:pt x="854" y="4026"/>
                    </a:cubicBezTo>
                    <a:cubicBezTo>
                      <a:pt x="1392" y="4026"/>
                      <a:pt x="1856" y="3637"/>
                      <a:pt x="1856" y="3099"/>
                    </a:cubicBezTo>
                    <a:cubicBezTo>
                      <a:pt x="1856" y="2394"/>
                      <a:pt x="1930" y="1707"/>
                      <a:pt x="1930" y="1002"/>
                    </a:cubicBezTo>
                    <a:cubicBezTo>
                      <a:pt x="1930" y="464"/>
                      <a:pt x="1541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9" name="Google Shape;459;p18"/>
              <p:cNvSpPr/>
              <p:nvPr/>
            </p:nvSpPr>
            <p:spPr>
              <a:xfrm>
                <a:off x="4594600" y="1208725"/>
                <a:ext cx="48250" cy="1276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5104" extrusionOk="0">
                    <a:moveTo>
                      <a:pt x="1002" y="1"/>
                    </a:moveTo>
                    <a:cubicBezTo>
                      <a:pt x="538" y="1"/>
                      <a:pt x="74" y="390"/>
                      <a:pt x="74" y="928"/>
                    </a:cubicBezTo>
                    <a:lnTo>
                      <a:pt x="74" y="4175"/>
                    </a:lnTo>
                    <a:cubicBezTo>
                      <a:pt x="0" y="4713"/>
                      <a:pt x="464" y="5103"/>
                      <a:pt x="928" y="5103"/>
                    </a:cubicBezTo>
                    <a:cubicBezTo>
                      <a:pt x="1466" y="5103"/>
                      <a:pt x="1855" y="4713"/>
                      <a:pt x="1930" y="4175"/>
                    </a:cubicBezTo>
                    <a:lnTo>
                      <a:pt x="1930" y="928"/>
                    </a:lnTo>
                    <a:cubicBezTo>
                      <a:pt x="1930" y="390"/>
                      <a:pt x="1540" y="1"/>
                      <a:pt x="10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0" name="Google Shape;460;p18"/>
              <p:cNvSpPr/>
              <p:nvPr/>
            </p:nvSpPr>
            <p:spPr>
              <a:xfrm>
                <a:off x="4640975" y="1436950"/>
                <a:ext cx="50125" cy="10457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183" extrusionOk="0">
                    <a:moveTo>
                      <a:pt x="928" y="0"/>
                    </a:moveTo>
                    <a:cubicBezTo>
                      <a:pt x="464" y="74"/>
                      <a:pt x="0" y="464"/>
                      <a:pt x="75" y="1002"/>
                    </a:cubicBezTo>
                    <a:lnTo>
                      <a:pt x="149" y="3321"/>
                    </a:lnTo>
                    <a:cubicBezTo>
                      <a:pt x="149" y="3752"/>
                      <a:pt x="485" y="4183"/>
                      <a:pt x="964" y="4183"/>
                    </a:cubicBezTo>
                    <a:cubicBezTo>
                      <a:pt x="1000" y="4183"/>
                      <a:pt x="1038" y="4180"/>
                      <a:pt x="1077" y="4175"/>
                    </a:cubicBezTo>
                    <a:cubicBezTo>
                      <a:pt x="1615" y="4175"/>
                      <a:pt x="2004" y="3785"/>
                      <a:pt x="2004" y="3247"/>
                    </a:cubicBezTo>
                    <a:lnTo>
                      <a:pt x="1930" y="928"/>
                    </a:lnTo>
                    <a:cubicBezTo>
                      <a:pt x="1856" y="390"/>
                      <a:pt x="1466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1" name="Google Shape;461;p18"/>
              <p:cNvSpPr/>
              <p:nvPr/>
            </p:nvSpPr>
            <p:spPr>
              <a:xfrm>
                <a:off x="5027325" y="1293850"/>
                <a:ext cx="56150" cy="162600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6504" extrusionOk="0">
                    <a:moveTo>
                      <a:pt x="1188" y="1"/>
                    </a:moveTo>
                    <a:cubicBezTo>
                      <a:pt x="718" y="1"/>
                      <a:pt x="384" y="369"/>
                      <a:pt x="316" y="863"/>
                    </a:cubicBezTo>
                    <a:cubicBezTo>
                      <a:pt x="242" y="2403"/>
                      <a:pt x="149" y="3962"/>
                      <a:pt x="1" y="5502"/>
                    </a:cubicBezTo>
                    <a:cubicBezTo>
                      <a:pt x="1" y="5966"/>
                      <a:pt x="390" y="6429"/>
                      <a:pt x="928" y="6504"/>
                    </a:cubicBezTo>
                    <a:cubicBezTo>
                      <a:pt x="1392" y="6504"/>
                      <a:pt x="1856" y="6114"/>
                      <a:pt x="1856" y="5576"/>
                    </a:cubicBezTo>
                    <a:cubicBezTo>
                      <a:pt x="2004" y="4036"/>
                      <a:pt x="2097" y="2477"/>
                      <a:pt x="2171" y="937"/>
                    </a:cubicBezTo>
                    <a:cubicBezTo>
                      <a:pt x="2246" y="474"/>
                      <a:pt x="1856" y="10"/>
                      <a:pt x="1318" y="10"/>
                    </a:cubicBezTo>
                    <a:cubicBezTo>
                      <a:pt x="1274" y="4"/>
                      <a:pt x="1230" y="1"/>
                      <a:pt x="11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2" name="Google Shape;462;p18"/>
              <p:cNvSpPr/>
              <p:nvPr/>
            </p:nvSpPr>
            <p:spPr>
              <a:xfrm>
                <a:off x="4281500" y="1581425"/>
                <a:ext cx="51975" cy="9142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3657" extrusionOk="0">
                    <a:moveTo>
                      <a:pt x="1042" y="1"/>
                    </a:moveTo>
                    <a:cubicBezTo>
                      <a:pt x="1004" y="1"/>
                      <a:pt x="966" y="4"/>
                      <a:pt x="928" y="10"/>
                    </a:cubicBezTo>
                    <a:cubicBezTo>
                      <a:pt x="390" y="10"/>
                      <a:pt x="0" y="474"/>
                      <a:pt x="74" y="1030"/>
                    </a:cubicBezTo>
                    <a:cubicBezTo>
                      <a:pt x="74" y="1643"/>
                      <a:pt x="149" y="2255"/>
                      <a:pt x="223" y="2886"/>
                    </a:cubicBezTo>
                    <a:cubicBezTo>
                      <a:pt x="223" y="3310"/>
                      <a:pt x="610" y="3656"/>
                      <a:pt x="1087" y="3656"/>
                    </a:cubicBezTo>
                    <a:cubicBezTo>
                      <a:pt x="1132" y="3656"/>
                      <a:pt x="1178" y="3653"/>
                      <a:pt x="1225" y="3647"/>
                    </a:cubicBezTo>
                    <a:cubicBezTo>
                      <a:pt x="1689" y="3647"/>
                      <a:pt x="2078" y="3183"/>
                      <a:pt x="2078" y="2645"/>
                    </a:cubicBezTo>
                    <a:cubicBezTo>
                      <a:pt x="2004" y="2107"/>
                      <a:pt x="1930" y="1494"/>
                      <a:pt x="1930" y="864"/>
                    </a:cubicBezTo>
                    <a:cubicBezTo>
                      <a:pt x="1862" y="370"/>
                      <a:pt x="1465" y="1"/>
                      <a:pt x="1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3" name="Google Shape;463;p18"/>
              <p:cNvSpPr/>
              <p:nvPr/>
            </p:nvSpPr>
            <p:spPr>
              <a:xfrm>
                <a:off x="4495800" y="1599300"/>
                <a:ext cx="52425" cy="11802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4721" extrusionOk="0">
                    <a:moveTo>
                      <a:pt x="928" y="0"/>
                    </a:moveTo>
                    <a:cubicBezTo>
                      <a:pt x="390" y="0"/>
                      <a:pt x="0" y="464"/>
                      <a:pt x="0" y="1002"/>
                    </a:cubicBezTo>
                    <a:lnTo>
                      <a:pt x="167" y="3859"/>
                    </a:lnTo>
                    <a:cubicBezTo>
                      <a:pt x="236" y="4290"/>
                      <a:pt x="577" y="4721"/>
                      <a:pt x="1056" y="4721"/>
                    </a:cubicBezTo>
                    <a:cubicBezTo>
                      <a:pt x="1093" y="4721"/>
                      <a:pt x="1130" y="4718"/>
                      <a:pt x="1169" y="4713"/>
                    </a:cubicBezTo>
                    <a:cubicBezTo>
                      <a:pt x="1707" y="4713"/>
                      <a:pt x="2097" y="4249"/>
                      <a:pt x="2022" y="3785"/>
                    </a:cubicBezTo>
                    <a:lnTo>
                      <a:pt x="1855" y="854"/>
                    </a:lnTo>
                    <a:cubicBezTo>
                      <a:pt x="1855" y="390"/>
                      <a:pt x="1392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4" name="Google Shape;464;p18"/>
              <p:cNvSpPr/>
              <p:nvPr/>
            </p:nvSpPr>
            <p:spPr>
              <a:xfrm>
                <a:off x="4833000" y="1355775"/>
                <a:ext cx="52425" cy="13755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5502" extrusionOk="0">
                    <a:moveTo>
                      <a:pt x="854" y="0"/>
                    </a:moveTo>
                    <a:cubicBezTo>
                      <a:pt x="390" y="0"/>
                      <a:pt x="0" y="464"/>
                      <a:pt x="0" y="1002"/>
                    </a:cubicBezTo>
                    <a:cubicBezTo>
                      <a:pt x="74" y="2171"/>
                      <a:pt x="148" y="3396"/>
                      <a:pt x="241" y="4639"/>
                    </a:cubicBezTo>
                    <a:cubicBezTo>
                      <a:pt x="309" y="5133"/>
                      <a:pt x="643" y="5501"/>
                      <a:pt x="1113" y="5501"/>
                    </a:cubicBezTo>
                    <a:cubicBezTo>
                      <a:pt x="1156" y="5501"/>
                      <a:pt x="1199" y="5498"/>
                      <a:pt x="1243" y="5492"/>
                    </a:cubicBezTo>
                    <a:cubicBezTo>
                      <a:pt x="1707" y="5492"/>
                      <a:pt x="2097" y="5028"/>
                      <a:pt x="2097" y="4565"/>
                    </a:cubicBezTo>
                    <a:cubicBezTo>
                      <a:pt x="2004" y="3321"/>
                      <a:pt x="1930" y="2078"/>
                      <a:pt x="1855" y="854"/>
                    </a:cubicBezTo>
                    <a:cubicBezTo>
                      <a:pt x="1855" y="390"/>
                      <a:pt x="1392" y="0"/>
                      <a:pt x="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5" name="Google Shape;465;p18"/>
              <p:cNvSpPr/>
              <p:nvPr/>
            </p:nvSpPr>
            <p:spPr>
              <a:xfrm>
                <a:off x="4720300" y="1765350"/>
                <a:ext cx="46400" cy="9092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3637" extrusionOk="0">
                    <a:moveTo>
                      <a:pt x="928" y="0"/>
                    </a:moveTo>
                    <a:cubicBezTo>
                      <a:pt x="371" y="0"/>
                      <a:pt x="0" y="390"/>
                      <a:pt x="0" y="928"/>
                    </a:cubicBezTo>
                    <a:lnTo>
                      <a:pt x="0" y="2709"/>
                    </a:lnTo>
                    <a:cubicBezTo>
                      <a:pt x="0" y="3247"/>
                      <a:pt x="371" y="3637"/>
                      <a:pt x="928" y="3637"/>
                    </a:cubicBezTo>
                    <a:cubicBezTo>
                      <a:pt x="1466" y="3637"/>
                      <a:pt x="1856" y="3247"/>
                      <a:pt x="1856" y="2709"/>
                    </a:cubicBezTo>
                    <a:lnTo>
                      <a:pt x="1856" y="928"/>
                    </a:lnTo>
                    <a:cubicBezTo>
                      <a:pt x="1856" y="390"/>
                      <a:pt x="1466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6" name="Google Shape;466;p18"/>
              <p:cNvSpPr/>
              <p:nvPr/>
            </p:nvSpPr>
            <p:spPr>
              <a:xfrm>
                <a:off x="4497875" y="2037350"/>
                <a:ext cx="48275" cy="13732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5493" extrusionOk="0">
                    <a:moveTo>
                      <a:pt x="1003" y="1"/>
                    </a:moveTo>
                    <a:cubicBezTo>
                      <a:pt x="465" y="1"/>
                      <a:pt x="75" y="390"/>
                      <a:pt x="75" y="854"/>
                    </a:cubicBezTo>
                    <a:cubicBezTo>
                      <a:pt x="1" y="2079"/>
                      <a:pt x="1" y="3322"/>
                      <a:pt x="1" y="4565"/>
                    </a:cubicBezTo>
                    <a:cubicBezTo>
                      <a:pt x="1" y="5103"/>
                      <a:pt x="391" y="5493"/>
                      <a:pt x="854" y="5493"/>
                    </a:cubicBezTo>
                    <a:cubicBezTo>
                      <a:pt x="1393" y="5493"/>
                      <a:pt x="1856" y="5103"/>
                      <a:pt x="1856" y="4565"/>
                    </a:cubicBezTo>
                    <a:cubicBezTo>
                      <a:pt x="1856" y="3396"/>
                      <a:pt x="1856" y="2172"/>
                      <a:pt x="1931" y="928"/>
                    </a:cubicBezTo>
                    <a:cubicBezTo>
                      <a:pt x="1931" y="390"/>
                      <a:pt x="1541" y="1"/>
                      <a:pt x="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67" name="Google Shape;467;p18"/>
            <p:cNvGrpSpPr/>
            <p:nvPr/>
          </p:nvGrpSpPr>
          <p:grpSpPr>
            <a:xfrm>
              <a:off x="7916250" y="120550"/>
              <a:ext cx="1046125" cy="897050"/>
              <a:chOff x="4085625" y="1208725"/>
              <a:chExt cx="1046125" cy="897050"/>
            </a:xfrm>
          </p:grpSpPr>
          <p:sp>
            <p:nvSpPr>
              <p:cNvPr id="468" name="Google Shape;468;p18"/>
              <p:cNvSpPr/>
              <p:nvPr/>
            </p:nvSpPr>
            <p:spPr>
              <a:xfrm>
                <a:off x="4333475" y="1295588"/>
                <a:ext cx="48275" cy="10067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4027" extrusionOk="0">
                    <a:moveTo>
                      <a:pt x="1077" y="0"/>
                    </a:moveTo>
                    <a:cubicBezTo>
                      <a:pt x="539" y="0"/>
                      <a:pt x="75" y="390"/>
                      <a:pt x="75" y="928"/>
                    </a:cubicBezTo>
                    <a:cubicBezTo>
                      <a:pt x="75" y="1614"/>
                      <a:pt x="1" y="2320"/>
                      <a:pt x="1" y="3006"/>
                    </a:cubicBezTo>
                    <a:cubicBezTo>
                      <a:pt x="1" y="3563"/>
                      <a:pt x="390" y="4026"/>
                      <a:pt x="854" y="4026"/>
                    </a:cubicBezTo>
                    <a:cubicBezTo>
                      <a:pt x="1392" y="4026"/>
                      <a:pt x="1856" y="3637"/>
                      <a:pt x="1856" y="3099"/>
                    </a:cubicBezTo>
                    <a:cubicBezTo>
                      <a:pt x="1856" y="2394"/>
                      <a:pt x="1930" y="1707"/>
                      <a:pt x="1930" y="1002"/>
                    </a:cubicBezTo>
                    <a:cubicBezTo>
                      <a:pt x="1930" y="464"/>
                      <a:pt x="1541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9" name="Google Shape;469;p18"/>
              <p:cNvSpPr/>
              <p:nvPr/>
            </p:nvSpPr>
            <p:spPr>
              <a:xfrm>
                <a:off x="4594600" y="1208725"/>
                <a:ext cx="48250" cy="1276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5104" extrusionOk="0">
                    <a:moveTo>
                      <a:pt x="1002" y="1"/>
                    </a:moveTo>
                    <a:cubicBezTo>
                      <a:pt x="538" y="1"/>
                      <a:pt x="74" y="390"/>
                      <a:pt x="74" y="928"/>
                    </a:cubicBezTo>
                    <a:lnTo>
                      <a:pt x="74" y="4175"/>
                    </a:lnTo>
                    <a:cubicBezTo>
                      <a:pt x="0" y="4713"/>
                      <a:pt x="464" y="5103"/>
                      <a:pt x="928" y="5103"/>
                    </a:cubicBezTo>
                    <a:cubicBezTo>
                      <a:pt x="1466" y="5103"/>
                      <a:pt x="1855" y="4713"/>
                      <a:pt x="1930" y="4175"/>
                    </a:cubicBezTo>
                    <a:lnTo>
                      <a:pt x="1930" y="928"/>
                    </a:lnTo>
                    <a:cubicBezTo>
                      <a:pt x="1930" y="390"/>
                      <a:pt x="1540" y="1"/>
                      <a:pt x="10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0" name="Google Shape;470;p18"/>
              <p:cNvSpPr/>
              <p:nvPr/>
            </p:nvSpPr>
            <p:spPr>
              <a:xfrm>
                <a:off x="4974675" y="1427225"/>
                <a:ext cx="50125" cy="10457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183" extrusionOk="0">
                    <a:moveTo>
                      <a:pt x="928" y="0"/>
                    </a:moveTo>
                    <a:cubicBezTo>
                      <a:pt x="464" y="74"/>
                      <a:pt x="0" y="464"/>
                      <a:pt x="75" y="1002"/>
                    </a:cubicBezTo>
                    <a:lnTo>
                      <a:pt x="149" y="3321"/>
                    </a:lnTo>
                    <a:cubicBezTo>
                      <a:pt x="149" y="3752"/>
                      <a:pt x="485" y="4183"/>
                      <a:pt x="964" y="4183"/>
                    </a:cubicBezTo>
                    <a:cubicBezTo>
                      <a:pt x="1000" y="4183"/>
                      <a:pt x="1038" y="4180"/>
                      <a:pt x="1077" y="4175"/>
                    </a:cubicBezTo>
                    <a:cubicBezTo>
                      <a:pt x="1615" y="4175"/>
                      <a:pt x="2004" y="3785"/>
                      <a:pt x="2004" y="3247"/>
                    </a:cubicBezTo>
                    <a:lnTo>
                      <a:pt x="1930" y="928"/>
                    </a:lnTo>
                    <a:cubicBezTo>
                      <a:pt x="1856" y="390"/>
                      <a:pt x="1466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1" name="Google Shape;471;p18"/>
              <p:cNvSpPr/>
              <p:nvPr/>
            </p:nvSpPr>
            <p:spPr>
              <a:xfrm>
                <a:off x="4818625" y="1264625"/>
                <a:ext cx="56150" cy="162600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6504" extrusionOk="0">
                    <a:moveTo>
                      <a:pt x="1188" y="1"/>
                    </a:moveTo>
                    <a:cubicBezTo>
                      <a:pt x="718" y="1"/>
                      <a:pt x="384" y="369"/>
                      <a:pt x="316" y="863"/>
                    </a:cubicBezTo>
                    <a:cubicBezTo>
                      <a:pt x="242" y="2403"/>
                      <a:pt x="149" y="3962"/>
                      <a:pt x="1" y="5502"/>
                    </a:cubicBezTo>
                    <a:cubicBezTo>
                      <a:pt x="1" y="5966"/>
                      <a:pt x="390" y="6429"/>
                      <a:pt x="928" y="6504"/>
                    </a:cubicBezTo>
                    <a:cubicBezTo>
                      <a:pt x="1392" y="6504"/>
                      <a:pt x="1856" y="6114"/>
                      <a:pt x="1856" y="5576"/>
                    </a:cubicBezTo>
                    <a:cubicBezTo>
                      <a:pt x="2004" y="4036"/>
                      <a:pt x="2097" y="2477"/>
                      <a:pt x="2171" y="937"/>
                    </a:cubicBezTo>
                    <a:cubicBezTo>
                      <a:pt x="2246" y="474"/>
                      <a:pt x="1856" y="10"/>
                      <a:pt x="1318" y="10"/>
                    </a:cubicBezTo>
                    <a:cubicBezTo>
                      <a:pt x="1274" y="4"/>
                      <a:pt x="1230" y="1"/>
                      <a:pt x="11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2" name="Google Shape;472;p18"/>
              <p:cNvSpPr/>
              <p:nvPr/>
            </p:nvSpPr>
            <p:spPr>
              <a:xfrm>
                <a:off x="4085625" y="1446450"/>
                <a:ext cx="51975" cy="9142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3657" extrusionOk="0">
                    <a:moveTo>
                      <a:pt x="1042" y="1"/>
                    </a:moveTo>
                    <a:cubicBezTo>
                      <a:pt x="1004" y="1"/>
                      <a:pt x="966" y="4"/>
                      <a:pt x="928" y="10"/>
                    </a:cubicBezTo>
                    <a:cubicBezTo>
                      <a:pt x="390" y="10"/>
                      <a:pt x="0" y="474"/>
                      <a:pt x="74" y="1030"/>
                    </a:cubicBezTo>
                    <a:cubicBezTo>
                      <a:pt x="74" y="1643"/>
                      <a:pt x="149" y="2255"/>
                      <a:pt x="223" y="2886"/>
                    </a:cubicBezTo>
                    <a:cubicBezTo>
                      <a:pt x="223" y="3310"/>
                      <a:pt x="610" y="3656"/>
                      <a:pt x="1087" y="3656"/>
                    </a:cubicBezTo>
                    <a:cubicBezTo>
                      <a:pt x="1132" y="3656"/>
                      <a:pt x="1178" y="3653"/>
                      <a:pt x="1225" y="3647"/>
                    </a:cubicBezTo>
                    <a:cubicBezTo>
                      <a:pt x="1689" y="3647"/>
                      <a:pt x="2078" y="3183"/>
                      <a:pt x="2078" y="2645"/>
                    </a:cubicBezTo>
                    <a:cubicBezTo>
                      <a:pt x="2004" y="2107"/>
                      <a:pt x="1930" y="1494"/>
                      <a:pt x="1930" y="864"/>
                    </a:cubicBezTo>
                    <a:cubicBezTo>
                      <a:pt x="1862" y="370"/>
                      <a:pt x="1465" y="1"/>
                      <a:pt x="1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" name="Google Shape;473;p18"/>
              <p:cNvSpPr/>
              <p:nvPr/>
            </p:nvSpPr>
            <p:spPr>
              <a:xfrm>
                <a:off x="4667875" y="1473488"/>
                <a:ext cx="52425" cy="11802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4721" extrusionOk="0">
                    <a:moveTo>
                      <a:pt x="928" y="0"/>
                    </a:moveTo>
                    <a:cubicBezTo>
                      <a:pt x="390" y="0"/>
                      <a:pt x="0" y="464"/>
                      <a:pt x="0" y="1002"/>
                    </a:cubicBezTo>
                    <a:lnTo>
                      <a:pt x="167" y="3859"/>
                    </a:lnTo>
                    <a:cubicBezTo>
                      <a:pt x="236" y="4290"/>
                      <a:pt x="577" y="4721"/>
                      <a:pt x="1056" y="4721"/>
                    </a:cubicBezTo>
                    <a:cubicBezTo>
                      <a:pt x="1093" y="4721"/>
                      <a:pt x="1130" y="4718"/>
                      <a:pt x="1169" y="4713"/>
                    </a:cubicBezTo>
                    <a:cubicBezTo>
                      <a:pt x="1707" y="4713"/>
                      <a:pt x="2097" y="4249"/>
                      <a:pt x="2022" y="3785"/>
                    </a:cubicBezTo>
                    <a:lnTo>
                      <a:pt x="1855" y="854"/>
                    </a:lnTo>
                    <a:cubicBezTo>
                      <a:pt x="1855" y="390"/>
                      <a:pt x="1392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4" name="Google Shape;474;p18"/>
              <p:cNvSpPr/>
              <p:nvPr/>
            </p:nvSpPr>
            <p:spPr>
              <a:xfrm>
                <a:off x="4812213" y="1703538"/>
                <a:ext cx="52425" cy="13755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5502" extrusionOk="0">
                    <a:moveTo>
                      <a:pt x="854" y="0"/>
                    </a:moveTo>
                    <a:cubicBezTo>
                      <a:pt x="390" y="0"/>
                      <a:pt x="0" y="464"/>
                      <a:pt x="0" y="1002"/>
                    </a:cubicBezTo>
                    <a:cubicBezTo>
                      <a:pt x="74" y="2171"/>
                      <a:pt x="148" y="3396"/>
                      <a:pt x="241" y="4639"/>
                    </a:cubicBezTo>
                    <a:cubicBezTo>
                      <a:pt x="309" y="5133"/>
                      <a:pt x="643" y="5501"/>
                      <a:pt x="1113" y="5501"/>
                    </a:cubicBezTo>
                    <a:cubicBezTo>
                      <a:pt x="1156" y="5501"/>
                      <a:pt x="1199" y="5498"/>
                      <a:pt x="1243" y="5492"/>
                    </a:cubicBezTo>
                    <a:cubicBezTo>
                      <a:pt x="1707" y="5492"/>
                      <a:pt x="2097" y="5028"/>
                      <a:pt x="2097" y="4565"/>
                    </a:cubicBezTo>
                    <a:cubicBezTo>
                      <a:pt x="2004" y="3321"/>
                      <a:pt x="1930" y="2078"/>
                      <a:pt x="1855" y="854"/>
                    </a:cubicBezTo>
                    <a:cubicBezTo>
                      <a:pt x="1855" y="390"/>
                      <a:pt x="1392" y="0"/>
                      <a:pt x="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5" name="Google Shape;475;p18"/>
              <p:cNvSpPr/>
              <p:nvPr/>
            </p:nvSpPr>
            <p:spPr>
              <a:xfrm>
                <a:off x="4772225" y="2014850"/>
                <a:ext cx="46400" cy="9092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3637" extrusionOk="0">
                    <a:moveTo>
                      <a:pt x="928" y="0"/>
                    </a:moveTo>
                    <a:cubicBezTo>
                      <a:pt x="371" y="0"/>
                      <a:pt x="0" y="390"/>
                      <a:pt x="0" y="928"/>
                    </a:cubicBezTo>
                    <a:lnTo>
                      <a:pt x="0" y="2709"/>
                    </a:lnTo>
                    <a:cubicBezTo>
                      <a:pt x="0" y="3247"/>
                      <a:pt x="371" y="3637"/>
                      <a:pt x="928" y="3637"/>
                    </a:cubicBezTo>
                    <a:cubicBezTo>
                      <a:pt x="1466" y="3637"/>
                      <a:pt x="1856" y="3247"/>
                      <a:pt x="1856" y="2709"/>
                    </a:cubicBezTo>
                    <a:lnTo>
                      <a:pt x="1856" y="928"/>
                    </a:lnTo>
                    <a:cubicBezTo>
                      <a:pt x="1856" y="390"/>
                      <a:pt x="1466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>
                <a:off x="5083475" y="1703650"/>
                <a:ext cx="48275" cy="13732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5493" extrusionOk="0">
                    <a:moveTo>
                      <a:pt x="1003" y="1"/>
                    </a:moveTo>
                    <a:cubicBezTo>
                      <a:pt x="465" y="1"/>
                      <a:pt x="75" y="390"/>
                      <a:pt x="75" y="854"/>
                    </a:cubicBezTo>
                    <a:cubicBezTo>
                      <a:pt x="1" y="2079"/>
                      <a:pt x="1" y="3322"/>
                      <a:pt x="1" y="4565"/>
                    </a:cubicBezTo>
                    <a:cubicBezTo>
                      <a:pt x="1" y="5103"/>
                      <a:pt x="391" y="5493"/>
                      <a:pt x="854" y="5493"/>
                    </a:cubicBezTo>
                    <a:cubicBezTo>
                      <a:pt x="1393" y="5493"/>
                      <a:pt x="1856" y="5103"/>
                      <a:pt x="1856" y="4565"/>
                    </a:cubicBezTo>
                    <a:cubicBezTo>
                      <a:pt x="1856" y="3396"/>
                      <a:pt x="1856" y="2172"/>
                      <a:pt x="1931" y="928"/>
                    </a:cubicBezTo>
                    <a:cubicBezTo>
                      <a:pt x="1931" y="390"/>
                      <a:pt x="1541" y="1"/>
                      <a:pt x="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77" name="Google Shape;477;p18"/>
          <p:cNvSpPr/>
          <p:nvPr/>
        </p:nvSpPr>
        <p:spPr>
          <a:xfrm rot="-1196989">
            <a:off x="221034" y="4411755"/>
            <a:ext cx="2115185" cy="4229004"/>
          </a:xfrm>
          <a:custGeom>
            <a:avLst/>
            <a:gdLst/>
            <a:ahLst/>
            <a:cxnLst/>
            <a:rect l="l" t="t" r="r" b="b"/>
            <a:pathLst>
              <a:path w="63455" h="126869" extrusionOk="0">
                <a:moveTo>
                  <a:pt x="25734" y="1"/>
                </a:moveTo>
                <a:lnTo>
                  <a:pt x="25734" y="1"/>
                </a:lnTo>
                <a:cubicBezTo>
                  <a:pt x="23415" y="5790"/>
                  <a:pt x="21096" y="11987"/>
                  <a:pt x="22024" y="18165"/>
                </a:cubicBezTo>
                <a:cubicBezTo>
                  <a:pt x="22562" y="21950"/>
                  <a:pt x="24343" y="25587"/>
                  <a:pt x="25271" y="29372"/>
                </a:cubicBezTo>
                <a:cubicBezTo>
                  <a:pt x="25345" y="31858"/>
                  <a:pt x="25512" y="34325"/>
                  <a:pt x="25734" y="36793"/>
                </a:cubicBezTo>
                <a:cubicBezTo>
                  <a:pt x="24807" y="34474"/>
                  <a:pt x="23267" y="32322"/>
                  <a:pt x="21486" y="30763"/>
                </a:cubicBezTo>
                <a:cubicBezTo>
                  <a:pt x="19092" y="28834"/>
                  <a:pt x="16142" y="27683"/>
                  <a:pt x="13062" y="27516"/>
                </a:cubicBezTo>
                <a:cubicBezTo>
                  <a:pt x="12769" y="27501"/>
                  <a:pt x="12475" y="27495"/>
                  <a:pt x="12181" y="27495"/>
                </a:cubicBezTo>
                <a:cubicBezTo>
                  <a:pt x="11003" y="27495"/>
                  <a:pt x="9819" y="27590"/>
                  <a:pt x="8646" y="27590"/>
                </a:cubicBezTo>
                <a:cubicBezTo>
                  <a:pt x="7181" y="27590"/>
                  <a:pt x="5641" y="27368"/>
                  <a:pt x="4397" y="26663"/>
                </a:cubicBezTo>
                <a:lnTo>
                  <a:pt x="4397" y="26663"/>
                </a:lnTo>
                <a:cubicBezTo>
                  <a:pt x="4082" y="28221"/>
                  <a:pt x="4861" y="29835"/>
                  <a:pt x="6104" y="30837"/>
                </a:cubicBezTo>
                <a:cubicBezTo>
                  <a:pt x="7329" y="31858"/>
                  <a:pt x="8887" y="32396"/>
                  <a:pt x="10502" y="32619"/>
                </a:cubicBezTo>
                <a:cubicBezTo>
                  <a:pt x="12060" y="32934"/>
                  <a:pt x="13600" y="33008"/>
                  <a:pt x="15214" y="33324"/>
                </a:cubicBezTo>
                <a:cubicBezTo>
                  <a:pt x="19389" y="34084"/>
                  <a:pt x="23564" y="36645"/>
                  <a:pt x="25976" y="40281"/>
                </a:cubicBezTo>
                <a:cubicBezTo>
                  <a:pt x="26273" y="43139"/>
                  <a:pt x="26588" y="45996"/>
                  <a:pt x="26978" y="48779"/>
                </a:cubicBezTo>
                <a:cubicBezTo>
                  <a:pt x="25883" y="46608"/>
                  <a:pt x="24028" y="44530"/>
                  <a:pt x="21949" y="43361"/>
                </a:cubicBezTo>
                <a:cubicBezTo>
                  <a:pt x="19853" y="42211"/>
                  <a:pt x="17459" y="41747"/>
                  <a:pt x="15140" y="41357"/>
                </a:cubicBezTo>
                <a:cubicBezTo>
                  <a:pt x="12747" y="40968"/>
                  <a:pt x="10353" y="40578"/>
                  <a:pt x="8182" y="39576"/>
                </a:cubicBezTo>
                <a:cubicBezTo>
                  <a:pt x="6030" y="38574"/>
                  <a:pt x="4008" y="36867"/>
                  <a:pt x="3321" y="34641"/>
                </a:cubicBezTo>
                <a:lnTo>
                  <a:pt x="3321" y="34641"/>
                </a:lnTo>
                <a:cubicBezTo>
                  <a:pt x="3154" y="39038"/>
                  <a:pt x="5863" y="43454"/>
                  <a:pt x="9815" y="45458"/>
                </a:cubicBezTo>
                <a:cubicBezTo>
                  <a:pt x="11819" y="46460"/>
                  <a:pt x="14138" y="46849"/>
                  <a:pt x="16383" y="47239"/>
                </a:cubicBezTo>
                <a:cubicBezTo>
                  <a:pt x="18703" y="47536"/>
                  <a:pt x="20948" y="47851"/>
                  <a:pt x="23100" y="48705"/>
                </a:cubicBezTo>
                <a:cubicBezTo>
                  <a:pt x="24807" y="49391"/>
                  <a:pt x="26440" y="50560"/>
                  <a:pt x="27441" y="52026"/>
                </a:cubicBezTo>
                <a:cubicBezTo>
                  <a:pt x="27905" y="54586"/>
                  <a:pt x="28295" y="57054"/>
                  <a:pt x="28833" y="59596"/>
                </a:cubicBezTo>
                <a:cubicBezTo>
                  <a:pt x="27052" y="56590"/>
                  <a:pt x="23953" y="54197"/>
                  <a:pt x="20632" y="53492"/>
                </a:cubicBezTo>
                <a:cubicBezTo>
                  <a:pt x="17701" y="52879"/>
                  <a:pt x="14676" y="53343"/>
                  <a:pt x="11745" y="52954"/>
                </a:cubicBezTo>
                <a:cubicBezTo>
                  <a:pt x="6791" y="52341"/>
                  <a:pt x="2319" y="49169"/>
                  <a:pt x="0" y="44846"/>
                </a:cubicBezTo>
                <a:lnTo>
                  <a:pt x="0" y="44846"/>
                </a:lnTo>
                <a:cubicBezTo>
                  <a:pt x="612" y="47072"/>
                  <a:pt x="1225" y="49391"/>
                  <a:pt x="2319" y="51488"/>
                </a:cubicBezTo>
                <a:cubicBezTo>
                  <a:pt x="3395" y="53566"/>
                  <a:pt x="5102" y="55421"/>
                  <a:pt x="7255" y="56349"/>
                </a:cubicBezTo>
                <a:cubicBezTo>
                  <a:pt x="8528" y="56865"/>
                  <a:pt x="9855" y="57033"/>
                  <a:pt x="11211" y="57033"/>
                </a:cubicBezTo>
                <a:cubicBezTo>
                  <a:pt x="13717" y="57033"/>
                  <a:pt x="16323" y="56461"/>
                  <a:pt x="18873" y="56461"/>
                </a:cubicBezTo>
                <a:cubicBezTo>
                  <a:pt x="19307" y="56461"/>
                  <a:pt x="19739" y="56477"/>
                  <a:pt x="20168" y="56516"/>
                </a:cubicBezTo>
                <a:cubicBezTo>
                  <a:pt x="23805" y="56813"/>
                  <a:pt x="27200" y="58984"/>
                  <a:pt x="29297" y="62008"/>
                </a:cubicBezTo>
                <a:cubicBezTo>
                  <a:pt x="29983" y="65162"/>
                  <a:pt x="30763" y="68261"/>
                  <a:pt x="31616" y="71359"/>
                </a:cubicBezTo>
                <a:cubicBezTo>
                  <a:pt x="29686" y="68112"/>
                  <a:pt x="26347" y="65626"/>
                  <a:pt x="22562" y="64865"/>
                </a:cubicBezTo>
                <a:cubicBezTo>
                  <a:pt x="19853" y="64327"/>
                  <a:pt x="16996" y="64624"/>
                  <a:pt x="14138" y="64327"/>
                </a:cubicBezTo>
                <a:cubicBezTo>
                  <a:pt x="9277" y="63863"/>
                  <a:pt x="4639" y="61544"/>
                  <a:pt x="1299" y="57907"/>
                </a:cubicBezTo>
                <a:lnTo>
                  <a:pt x="1299" y="57907"/>
                </a:lnTo>
                <a:cubicBezTo>
                  <a:pt x="1689" y="61229"/>
                  <a:pt x="2857" y="64550"/>
                  <a:pt x="5399" y="66721"/>
                </a:cubicBezTo>
                <a:cubicBezTo>
                  <a:pt x="7960" y="68873"/>
                  <a:pt x="11596" y="69429"/>
                  <a:pt x="14918" y="69429"/>
                </a:cubicBezTo>
                <a:cubicBezTo>
                  <a:pt x="17066" y="69429"/>
                  <a:pt x="19215" y="69244"/>
                  <a:pt x="21350" y="69244"/>
                </a:cubicBezTo>
                <a:cubicBezTo>
                  <a:pt x="22589" y="69244"/>
                  <a:pt x="23822" y="69306"/>
                  <a:pt x="25048" y="69504"/>
                </a:cubicBezTo>
                <a:cubicBezTo>
                  <a:pt x="27738" y="69968"/>
                  <a:pt x="30614" y="71433"/>
                  <a:pt x="32228" y="73678"/>
                </a:cubicBezTo>
                <a:cubicBezTo>
                  <a:pt x="32618" y="75070"/>
                  <a:pt x="33008" y="76461"/>
                  <a:pt x="33472" y="77853"/>
                </a:cubicBezTo>
                <a:cubicBezTo>
                  <a:pt x="34232" y="80562"/>
                  <a:pt x="35160" y="83178"/>
                  <a:pt x="36088" y="85813"/>
                </a:cubicBezTo>
                <a:cubicBezTo>
                  <a:pt x="33694" y="82250"/>
                  <a:pt x="29983" y="79541"/>
                  <a:pt x="25883" y="78243"/>
                </a:cubicBezTo>
                <a:cubicBezTo>
                  <a:pt x="22488" y="77148"/>
                  <a:pt x="18851" y="77074"/>
                  <a:pt x="15307" y="76294"/>
                </a:cubicBezTo>
                <a:cubicBezTo>
                  <a:pt x="11819" y="75608"/>
                  <a:pt x="8182" y="74068"/>
                  <a:pt x="6327" y="71044"/>
                </a:cubicBezTo>
                <a:lnTo>
                  <a:pt x="6327" y="71044"/>
                </a:lnTo>
                <a:cubicBezTo>
                  <a:pt x="6494" y="73752"/>
                  <a:pt x="7570" y="76461"/>
                  <a:pt x="9426" y="78465"/>
                </a:cubicBezTo>
                <a:cubicBezTo>
                  <a:pt x="11281" y="80469"/>
                  <a:pt x="13823" y="81861"/>
                  <a:pt x="16532" y="82250"/>
                </a:cubicBezTo>
                <a:cubicBezTo>
                  <a:pt x="17461" y="82392"/>
                  <a:pt x="18397" y="82430"/>
                  <a:pt x="19339" y="82430"/>
                </a:cubicBezTo>
                <a:cubicBezTo>
                  <a:pt x="20484" y="82430"/>
                  <a:pt x="21637" y="82373"/>
                  <a:pt x="22795" y="82373"/>
                </a:cubicBezTo>
                <a:cubicBezTo>
                  <a:pt x="23310" y="82373"/>
                  <a:pt x="23826" y="82384"/>
                  <a:pt x="24343" y="82417"/>
                </a:cubicBezTo>
                <a:cubicBezTo>
                  <a:pt x="29297" y="82640"/>
                  <a:pt x="34325" y="85200"/>
                  <a:pt x="37257" y="89134"/>
                </a:cubicBezTo>
                <a:cubicBezTo>
                  <a:pt x="38184" y="91453"/>
                  <a:pt x="39038" y="93698"/>
                  <a:pt x="40040" y="96017"/>
                </a:cubicBezTo>
                <a:cubicBezTo>
                  <a:pt x="37795" y="93160"/>
                  <a:pt x="34325" y="90915"/>
                  <a:pt x="30911" y="90451"/>
                </a:cubicBezTo>
                <a:cubicBezTo>
                  <a:pt x="30040" y="90326"/>
                  <a:pt x="29154" y="90289"/>
                  <a:pt x="28259" y="90289"/>
                </a:cubicBezTo>
                <a:cubicBezTo>
                  <a:pt x="26965" y="90289"/>
                  <a:pt x="25654" y="90366"/>
                  <a:pt x="24349" y="90366"/>
                </a:cubicBezTo>
                <a:cubicBezTo>
                  <a:pt x="23751" y="90366"/>
                  <a:pt x="23155" y="90350"/>
                  <a:pt x="22562" y="90303"/>
                </a:cubicBezTo>
                <a:cubicBezTo>
                  <a:pt x="17849" y="89839"/>
                  <a:pt x="13359" y="86963"/>
                  <a:pt x="10891" y="82955"/>
                </a:cubicBezTo>
                <a:lnTo>
                  <a:pt x="10891" y="82955"/>
                </a:lnTo>
                <a:cubicBezTo>
                  <a:pt x="11429" y="88058"/>
                  <a:pt x="15307" y="92696"/>
                  <a:pt x="20243" y="94162"/>
                </a:cubicBezTo>
                <a:cubicBezTo>
                  <a:pt x="24417" y="95312"/>
                  <a:pt x="28833" y="94477"/>
                  <a:pt x="33008" y="95312"/>
                </a:cubicBezTo>
                <a:cubicBezTo>
                  <a:pt x="36088" y="95943"/>
                  <a:pt x="39335" y="97483"/>
                  <a:pt x="41654" y="99728"/>
                </a:cubicBezTo>
                <a:cubicBezTo>
                  <a:pt x="45828" y="109153"/>
                  <a:pt x="50857" y="118133"/>
                  <a:pt x="56497" y="126705"/>
                </a:cubicBezTo>
                <a:cubicBezTo>
                  <a:pt x="56601" y="126798"/>
                  <a:pt x="56727" y="126869"/>
                  <a:pt x="56865" y="126869"/>
                </a:cubicBezTo>
                <a:cubicBezTo>
                  <a:pt x="56948" y="126869"/>
                  <a:pt x="57037" y="126843"/>
                  <a:pt x="57128" y="126780"/>
                </a:cubicBezTo>
                <a:cubicBezTo>
                  <a:pt x="57350" y="126705"/>
                  <a:pt x="57350" y="126390"/>
                  <a:pt x="57276" y="126241"/>
                </a:cubicBezTo>
                <a:cubicBezTo>
                  <a:pt x="51951" y="118208"/>
                  <a:pt x="47220" y="109784"/>
                  <a:pt x="43212" y="101045"/>
                </a:cubicBezTo>
                <a:cubicBezTo>
                  <a:pt x="43750" y="98485"/>
                  <a:pt x="45290" y="96407"/>
                  <a:pt x="47220" y="94551"/>
                </a:cubicBezTo>
                <a:cubicBezTo>
                  <a:pt x="49317" y="92455"/>
                  <a:pt x="51859" y="90841"/>
                  <a:pt x="54271" y="89208"/>
                </a:cubicBezTo>
                <a:cubicBezTo>
                  <a:pt x="56738" y="87519"/>
                  <a:pt x="59132" y="85664"/>
                  <a:pt x="60839" y="83252"/>
                </a:cubicBezTo>
                <a:cubicBezTo>
                  <a:pt x="62527" y="80859"/>
                  <a:pt x="63455" y="77779"/>
                  <a:pt x="62694" y="74903"/>
                </a:cubicBezTo>
                <a:lnTo>
                  <a:pt x="62694" y="74903"/>
                </a:lnTo>
                <a:cubicBezTo>
                  <a:pt x="61841" y="77612"/>
                  <a:pt x="59837" y="79857"/>
                  <a:pt x="57592" y="81564"/>
                </a:cubicBezTo>
                <a:cubicBezTo>
                  <a:pt x="55272" y="83252"/>
                  <a:pt x="52712" y="84495"/>
                  <a:pt x="50244" y="85961"/>
                </a:cubicBezTo>
                <a:cubicBezTo>
                  <a:pt x="47851" y="87352"/>
                  <a:pt x="45457" y="89059"/>
                  <a:pt x="43825" y="91379"/>
                </a:cubicBezTo>
                <a:cubicBezTo>
                  <a:pt x="42507" y="93160"/>
                  <a:pt x="41747" y="95628"/>
                  <a:pt x="41821" y="97947"/>
                </a:cubicBezTo>
                <a:cubicBezTo>
                  <a:pt x="41116" y="96240"/>
                  <a:pt x="40429" y="94551"/>
                  <a:pt x="39724" y="92844"/>
                </a:cubicBezTo>
                <a:cubicBezTo>
                  <a:pt x="40188" y="89913"/>
                  <a:pt x="42043" y="87742"/>
                  <a:pt x="44066" y="85497"/>
                </a:cubicBezTo>
                <a:cubicBezTo>
                  <a:pt x="46385" y="83029"/>
                  <a:pt x="49168" y="81100"/>
                  <a:pt x="51784" y="78929"/>
                </a:cubicBezTo>
                <a:cubicBezTo>
                  <a:pt x="54419" y="76851"/>
                  <a:pt x="56887" y="74439"/>
                  <a:pt x="58445" y="71433"/>
                </a:cubicBezTo>
                <a:cubicBezTo>
                  <a:pt x="59985" y="68502"/>
                  <a:pt x="60449" y="64698"/>
                  <a:pt x="58909" y="61767"/>
                </a:cubicBezTo>
                <a:lnTo>
                  <a:pt x="58909" y="61767"/>
                </a:lnTo>
                <a:cubicBezTo>
                  <a:pt x="58278" y="65477"/>
                  <a:pt x="56349" y="69040"/>
                  <a:pt x="53417" y="71507"/>
                </a:cubicBezTo>
                <a:cubicBezTo>
                  <a:pt x="51098" y="73511"/>
                  <a:pt x="48315" y="74903"/>
                  <a:pt x="45828" y="76758"/>
                </a:cubicBezTo>
                <a:cubicBezTo>
                  <a:pt x="42043" y="79783"/>
                  <a:pt x="39502" y="85033"/>
                  <a:pt x="38574" y="89913"/>
                </a:cubicBezTo>
                <a:cubicBezTo>
                  <a:pt x="37405" y="86963"/>
                  <a:pt x="36403" y="84031"/>
                  <a:pt x="35401" y="81100"/>
                </a:cubicBezTo>
                <a:cubicBezTo>
                  <a:pt x="35475" y="78781"/>
                  <a:pt x="36329" y="76387"/>
                  <a:pt x="37869" y="74754"/>
                </a:cubicBezTo>
                <a:cubicBezTo>
                  <a:pt x="39965" y="72584"/>
                  <a:pt x="42749" y="71285"/>
                  <a:pt x="45365" y="69893"/>
                </a:cubicBezTo>
                <a:cubicBezTo>
                  <a:pt x="48074" y="68576"/>
                  <a:pt x="50782" y="67184"/>
                  <a:pt x="52879" y="65014"/>
                </a:cubicBezTo>
                <a:cubicBezTo>
                  <a:pt x="54883" y="62843"/>
                  <a:pt x="56126" y="59689"/>
                  <a:pt x="55272" y="56813"/>
                </a:cubicBezTo>
                <a:lnTo>
                  <a:pt x="55272" y="56813"/>
                </a:lnTo>
                <a:cubicBezTo>
                  <a:pt x="54567" y="59911"/>
                  <a:pt x="51784" y="62082"/>
                  <a:pt x="48927" y="63548"/>
                </a:cubicBezTo>
                <a:cubicBezTo>
                  <a:pt x="46144" y="65014"/>
                  <a:pt x="42971" y="66016"/>
                  <a:pt x="40429" y="67945"/>
                </a:cubicBezTo>
                <a:cubicBezTo>
                  <a:pt x="37108" y="70431"/>
                  <a:pt x="35011" y="74903"/>
                  <a:pt x="34789" y="79170"/>
                </a:cubicBezTo>
                <a:cubicBezTo>
                  <a:pt x="33694" y="75756"/>
                  <a:pt x="32766" y="72361"/>
                  <a:pt x="31839" y="68873"/>
                </a:cubicBezTo>
                <a:cubicBezTo>
                  <a:pt x="32618" y="66331"/>
                  <a:pt x="34158" y="64160"/>
                  <a:pt x="36329" y="62694"/>
                </a:cubicBezTo>
                <a:cubicBezTo>
                  <a:pt x="38797" y="60913"/>
                  <a:pt x="41580" y="59837"/>
                  <a:pt x="44288" y="58520"/>
                </a:cubicBezTo>
                <a:cubicBezTo>
                  <a:pt x="46997" y="57202"/>
                  <a:pt x="49706" y="55737"/>
                  <a:pt x="51710" y="53492"/>
                </a:cubicBezTo>
                <a:cubicBezTo>
                  <a:pt x="53714" y="51247"/>
                  <a:pt x="54883" y="48092"/>
                  <a:pt x="54104" y="45217"/>
                </a:cubicBezTo>
                <a:lnTo>
                  <a:pt x="54104" y="45217"/>
                </a:lnTo>
                <a:cubicBezTo>
                  <a:pt x="53250" y="47851"/>
                  <a:pt x="51172" y="50022"/>
                  <a:pt x="48853" y="51488"/>
                </a:cubicBezTo>
                <a:cubicBezTo>
                  <a:pt x="46534" y="52954"/>
                  <a:pt x="43899" y="53881"/>
                  <a:pt x="41283" y="54957"/>
                </a:cubicBezTo>
                <a:cubicBezTo>
                  <a:pt x="38722" y="56052"/>
                  <a:pt x="36180" y="57202"/>
                  <a:pt x="34158" y="59132"/>
                </a:cubicBezTo>
                <a:cubicBezTo>
                  <a:pt x="32544" y="60616"/>
                  <a:pt x="31301" y="63084"/>
                  <a:pt x="30985" y="65403"/>
                </a:cubicBezTo>
                <a:cubicBezTo>
                  <a:pt x="30521" y="63232"/>
                  <a:pt x="30058" y="61080"/>
                  <a:pt x="29594" y="58835"/>
                </a:cubicBezTo>
                <a:cubicBezTo>
                  <a:pt x="30763" y="56201"/>
                  <a:pt x="32841" y="53955"/>
                  <a:pt x="35475" y="52731"/>
                </a:cubicBezTo>
                <a:cubicBezTo>
                  <a:pt x="39260" y="50950"/>
                  <a:pt x="43676" y="51098"/>
                  <a:pt x="47387" y="49169"/>
                </a:cubicBezTo>
                <a:cubicBezTo>
                  <a:pt x="51562" y="46998"/>
                  <a:pt x="54104" y="41895"/>
                  <a:pt x="53343" y="37183"/>
                </a:cubicBezTo>
                <a:lnTo>
                  <a:pt x="53343" y="37183"/>
                </a:lnTo>
                <a:cubicBezTo>
                  <a:pt x="51562" y="41209"/>
                  <a:pt x="47999" y="44382"/>
                  <a:pt x="43750" y="45773"/>
                </a:cubicBezTo>
                <a:cubicBezTo>
                  <a:pt x="41283" y="46534"/>
                  <a:pt x="38574" y="46775"/>
                  <a:pt x="36180" y="47777"/>
                </a:cubicBezTo>
                <a:cubicBezTo>
                  <a:pt x="32766" y="49243"/>
                  <a:pt x="29983" y="52564"/>
                  <a:pt x="29056" y="56201"/>
                </a:cubicBezTo>
                <a:cubicBezTo>
                  <a:pt x="28666" y="53733"/>
                  <a:pt x="28295" y="51247"/>
                  <a:pt x="27905" y="48853"/>
                </a:cubicBezTo>
                <a:cubicBezTo>
                  <a:pt x="28369" y="47072"/>
                  <a:pt x="29686" y="45458"/>
                  <a:pt x="31226" y="44456"/>
                </a:cubicBezTo>
                <a:cubicBezTo>
                  <a:pt x="33397" y="42990"/>
                  <a:pt x="36013" y="42359"/>
                  <a:pt x="38574" y="41747"/>
                </a:cubicBezTo>
                <a:cubicBezTo>
                  <a:pt x="41116" y="41135"/>
                  <a:pt x="43750" y="40430"/>
                  <a:pt x="45754" y="38723"/>
                </a:cubicBezTo>
                <a:cubicBezTo>
                  <a:pt x="48779" y="36329"/>
                  <a:pt x="50003" y="31932"/>
                  <a:pt x="48704" y="28295"/>
                </a:cubicBezTo>
                <a:lnTo>
                  <a:pt x="48704" y="28295"/>
                </a:lnTo>
                <a:cubicBezTo>
                  <a:pt x="47777" y="31079"/>
                  <a:pt x="44994" y="32934"/>
                  <a:pt x="42210" y="34010"/>
                </a:cubicBezTo>
                <a:cubicBezTo>
                  <a:pt x="39427" y="35179"/>
                  <a:pt x="36477" y="35865"/>
                  <a:pt x="33935" y="37424"/>
                </a:cubicBezTo>
                <a:cubicBezTo>
                  <a:pt x="30911" y="39187"/>
                  <a:pt x="28518" y="42823"/>
                  <a:pt x="27590" y="46386"/>
                </a:cubicBezTo>
                <a:cubicBezTo>
                  <a:pt x="27200" y="43751"/>
                  <a:pt x="26978" y="41135"/>
                  <a:pt x="26736" y="38500"/>
                </a:cubicBezTo>
                <a:cubicBezTo>
                  <a:pt x="27516" y="35643"/>
                  <a:pt x="29520" y="33157"/>
                  <a:pt x="31913" y="31468"/>
                </a:cubicBezTo>
                <a:cubicBezTo>
                  <a:pt x="34789" y="29446"/>
                  <a:pt x="38036" y="27980"/>
                  <a:pt x="40503" y="25587"/>
                </a:cubicBezTo>
                <a:cubicBezTo>
                  <a:pt x="43602" y="22581"/>
                  <a:pt x="45365" y="18239"/>
                  <a:pt x="45216" y="13916"/>
                </a:cubicBezTo>
                <a:lnTo>
                  <a:pt x="45216" y="13916"/>
                </a:lnTo>
                <a:cubicBezTo>
                  <a:pt x="43750" y="16922"/>
                  <a:pt x="41116" y="19167"/>
                  <a:pt x="38333" y="21097"/>
                </a:cubicBezTo>
                <a:cubicBezTo>
                  <a:pt x="35624" y="22952"/>
                  <a:pt x="32692" y="24659"/>
                  <a:pt x="30299" y="27052"/>
                </a:cubicBezTo>
                <a:cubicBezTo>
                  <a:pt x="28518" y="28759"/>
                  <a:pt x="26978" y="31468"/>
                  <a:pt x="26440" y="34084"/>
                </a:cubicBezTo>
                <a:cubicBezTo>
                  <a:pt x="26347" y="33157"/>
                  <a:pt x="26273" y="32229"/>
                  <a:pt x="26273" y="31227"/>
                </a:cubicBezTo>
                <a:cubicBezTo>
                  <a:pt x="28443" y="26440"/>
                  <a:pt x="29130" y="20633"/>
                  <a:pt x="28369" y="15382"/>
                </a:cubicBezTo>
                <a:cubicBezTo>
                  <a:pt x="27664" y="10205"/>
                  <a:pt x="25512" y="5177"/>
                  <a:pt x="257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99742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9"/>
          <p:cNvSpPr txBox="1">
            <a:spLocks noGrp="1"/>
          </p:cNvSpPr>
          <p:nvPr>
            <p:ph type="title"/>
          </p:nvPr>
        </p:nvSpPr>
        <p:spPr>
          <a:xfrm>
            <a:off x="2293916" y="2548700"/>
            <a:ext cx="4529600" cy="7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0" name="Google Shape;480;p19"/>
          <p:cNvSpPr txBox="1">
            <a:spLocks noGrp="1"/>
          </p:cNvSpPr>
          <p:nvPr>
            <p:ph type="subTitle" idx="1"/>
          </p:nvPr>
        </p:nvSpPr>
        <p:spPr>
          <a:xfrm>
            <a:off x="2293749" y="3402937"/>
            <a:ext cx="4529600" cy="1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81" name="Google Shape;481;p19"/>
          <p:cNvGrpSpPr/>
          <p:nvPr/>
        </p:nvGrpSpPr>
        <p:grpSpPr>
          <a:xfrm>
            <a:off x="483933" y="288301"/>
            <a:ext cx="11436600" cy="6275833"/>
            <a:chOff x="362950" y="216225"/>
            <a:chExt cx="8577450" cy="4706875"/>
          </a:xfrm>
        </p:grpSpPr>
        <p:grpSp>
          <p:nvGrpSpPr>
            <p:cNvPr id="482" name="Google Shape;482;p19"/>
            <p:cNvGrpSpPr/>
            <p:nvPr/>
          </p:nvGrpSpPr>
          <p:grpSpPr>
            <a:xfrm flipH="1">
              <a:off x="8090150" y="3975975"/>
              <a:ext cx="850250" cy="947125"/>
              <a:chOff x="4281500" y="909150"/>
              <a:chExt cx="850250" cy="947125"/>
            </a:xfrm>
          </p:grpSpPr>
          <p:sp>
            <p:nvSpPr>
              <p:cNvPr id="483" name="Google Shape;483;p19"/>
              <p:cNvSpPr/>
              <p:nvPr/>
            </p:nvSpPr>
            <p:spPr>
              <a:xfrm>
                <a:off x="4467025" y="1355775"/>
                <a:ext cx="48275" cy="10067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4027" extrusionOk="0">
                    <a:moveTo>
                      <a:pt x="1077" y="0"/>
                    </a:moveTo>
                    <a:cubicBezTo>
                      <a:pt x="539" y="0"/>
                      <a:pt x="75" y="390"/>
                      <a:pt x="75" y="928"/>
                    </a:cubicBezTo>
                    <a:cubicBezTo>
                      <a:pt x="75" y="1614"/>
                      <a:pt x="1" y="2320"/>
                      <a:pt x="1" y="3006"/>
                    </a:cubicBezTo>
                    <a:cubicBezTo>
                      <a:pt x="1" y="3563"/>
                      <a:pt x="390" y="4026"/>
                      <a:pt x="854" y="4026"/>
                    </a:cubicBezTo>
                    <a:cubicBezTo>
                      <a:pt x="1392" y="4026"/>
                      <a:pt x="1856" y="3637"/>
                      <a:pt x="1856" y="3099"/>
                    </a:cubicBezTo>
                    <a:cubicBezTo>
                      <a:pt x="1856" y="2394"/>
                      <a:pt x="1930" y="1707"/>
                      <a:pt x="1930" y="1002"/>
                    </a:cubicBezTo>
                    <a:cubicBezTo>
                      <a:pt x="1930" y="464"/>
                      <a:pt x="1541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4594600" y="1208725"/>
                <a:ext cx="48250" cy="1276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5104" extrusionOk="0">
                    <a:moveTo>
                      <a:pt x="1002" y="1"/>
                    </a:moveTo>
                    <a:cubicBezTo>
                      <a:pt x="538" y="1"/>
                      <a:pt x="74" y="390"/>
                      <a:pt x="74" y="928"/>
                    </a:cubicBezTo>
                    <a:lnTo>
                      <a:pt x="74" y="4175"/>
                    </a:lnTo>
                    <a:cubicBezTo>
                      <a:pt x="0" y="4713"/>
                      <a:pt x="464" y="5103"/>
                      <a:pt x="928" y="5103"/>
                    </a:cubicBezTo>
                    <a:cubicBezTo>
                      <a:pt x="1466" y="5103"/>
                      <a:pt x="1855" y="4713"/>
                      <a:pt x="1930" y="4175"/>
                    </a:cubicBezTo>
                    <a:lnTo>
                      <a:pt x="1930" y="928"/>
                    </a:lnTo>
                    <a:cubicBezTo>
                      <a:pt x="1930" y="390"/>
                      <a:pt x="1540" y="1"/>
                      <a:pt x="10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4640975" y="1436950"/>
                <a:ext cx="50125" cy="10457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183" extrusionOk="0">
                    <a:moveTo>
                      <a:pt x="928" y="0"/>
                    </a:moveTo>
                    <a:cubicBezTo>
                      <a:pt x="464" y="74"/>
                      <a:pt x="0" y="464"/>
                      <a:pt x="75" y="1002"/>
                    </a:cubicBezTo>
                    <a:lnTo>
                      <a:pt x="149" y="3321"/>
                    </a:lnTo>
                    <a:cubicBezTo>
                      <a:pt x="149" y="3752"/>
                      <a:pt x="485" y="4183"/>
                      <a:pt x="964" y="4183"/>
                    </a:cubicBezTo>
                    <a:cubicBezTo>
                      <a:pt x="1000" y="4183"/>
                      <a:pt x="1038" y="4180"/>
                      <a:pt x="1077" y="4175"/>
                    </a:cubicBezTo>
                    <a:cubicBezTo>
                      <a:pt x="1615" y="4175"/>
                      <a:pt x="2004" y="3785"/>
                      <a:pt x="2004" y="3247"/>
                    </a:cubicBezTo>
                    <a:lnTo>
                      <a:pt x="1930" y="928"/>
                    </a:lnTo>
                    <a:cubicBezTo>
                      <a:pt x="1856" y="390"/>
                      <a:pt x="1466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4333475" y="909150"/>
                <a:ext cx="56150" cy="162600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6504" extrusionOk="0">
                    <a:moveTo>
                      <a:pt x="1188" y="1"/>
                    </a:moveTo>
                    <a:cubicBezTo>
                      <a:pt x="718" y="1"/>
                      <a:pt x="384" y="369"/>
                      <a:pt x="316" y="863"/>
                    </a:cubicBezTo>
                    <a:cubicBezTo>
                      <a:pt x="242" y="2403"/>
                      <a:pt x="149" y="3962"/>
                      <a:pt x="1" y="5502"/>
                    </a:cubicBezTo>
                    <a:cubicBezTo>
                      <a:pt x="1" y="5966"/>
                      <a:pt x="390" y="6429"/>
                      <a:pt x="928" y="6504"/>
                    </a:cubicBezTo>
                    <a:cubicBezTo>
                      <a:pt x="1392" y="6504"/>
                      <a:pt x="1856" y="6114"/>
                      <a:pt x="1856" y="5576"/>
                    </a:cubicBezTo>
                    <a:cubicBezTo>
                      <a:pt x="2004" y="4036"/>
                      <a:pt x="2097" y="2477"/>
                      <a:pt x="2171" y="937"/>
                    </a:cubicBezTo>
                    <a:cubicBezTo>
                      <a:pt x="2246" y="474"/>
                      <a:pt x="1856" y="10"/>
                      <a:pt x="1318" y="10"/>
                    </a:cubicBezTo>
                    <a:cubicBezTo>
                      <a:pt x="1274" y="4"/>
                      <a:pt x="1230" y="1"/>
                      <a:pt x="11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4281500" y="1581425"/>
                <a:ext cx="51975" cy="9142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3657" extrusionOk="0">
                    <a:moveTo>
                      <a:pt x="1042" y="1"/>
                    </a:moveTo>
                    <a:cubicBezTo>
                      <a:pt x="1004" y="1"/>
                      <a:pt x="966" y="4"/>
                      <a:pt x="928" y="10"/>
                    </a:cubicBezTo>
                    <a:cubicBezTo>
                      <a:pt x="390" y="10"/>
                      <a:pt x="0" y="474"/>
                      <a:pt x="74" y="1030"/>
                    </a:cubicBezTo>
                    <a:cubicBezTo>
                      <a:pt x="74" y="1643"/>
                      <a:pt x="149" y="2255"/>
                      <a:pt x="223" y="2886"/>
                    </a:cubicBezTo>
                    <a:cubicBezTo>
                      <a:pt x="223" y="3310"/>
                      <a:pt x="610" y="3656"/>
                      <a:pt x="1087" y="3656"/>
                    </a:cubicBezTo>
                    <a:cubicBezTo>
                      <a:pt x="1132" y="3656"/>
                      <a:pt x="1178" y="3653"/>
                      <a:pt x="1225" y="3647"/>
                    </a:cubicBezTo>
                    <a:cubicBezTo>
                      <a:pt x="1689" y="3647"/>
                      <a:pt x="2078" y="3183"/>
                      <a:pt x="2078" y="2645"/>
                    </a:cubicBezTo>
                    <a:cubicBezTo>
                      <a:pt x="2004" y="2107"/>
                      <a:pt x="1930" y="1494"/>
                      <a:pt x="1930" y="864"/>
                    </a:cubicBezTo>
                    <a:cubicBezTo>
                      <a:pt x="1862" y="370"/>
                      <a:pt x="1465" y="1"/>
                      <a:pt x="1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4495800" y="1599300"/>
                <a:ext cx="52425" cy="11802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4721" extrusionOk="0">
                    <a:moveTo>
                      <a:pt x="928" y="0"/>
                    </a:moveTo>
                    <a:cubicBezTo>
                      <a:pt x="390" y="0"/>
                      <a:pt x="0" y="464"/>
                      <a:pt x="0" y="1002"/>
                    </a:cubicBezTo>
                    <a:lnTo>
                      <a:pt x="167" y="3859"/>
                    </a:lnTo>
                    <a:cubicBezTo>
                      <a:pt x="236" y="4290"/>
                      <a:pt x="577" y="4721"/>
                      <a:pt x="1056" y="4721"/>
                    </a:cubicBezTo>
                    <a:cubicBezTo>
                      <a:pt x="1093" y="4721"/>
                      <a:pt x="1130" y="4718"/>
                      <a:pt x="1169" y="4713"/>
                    </a:cubicBezTo>
                    <a:cubicBezTo>
                      <a:pt x="1707" y="4713"/>
                      <a:pt x="2097" y="4249"/>
                      <a:pt x="2022" y="3785"/>
                    </a:cubicBezTo>
                    <a:lnTo>
                      <a:pt x="1855" y="854"/>
                    </a:lnTo>
                    <a:cubicBezTo>
                      <a:pt x="1855" y="390"/>
                      <a:pt x="1392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4865025" y="1657275"/>
                <a:ext cx="52425" cy="13755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5502" extrusionOk="0">
                    <a:moveTo>
                      <a:pt x="854" y="0"/>
                    </a:moveTo>
                    <a:cubicBezTo>
                      <a:pt x="390" y="0"/>
                      <a:pt x="0" y="464"/>
                      <a:pt x="0" y="1002"/>
                    </a:cubicBezTo>
                    <a:cubicBezTo>
                      <a:pt x="74" y="2171"/>
                      <a:pt x="148" y="3396"/>
                      <a:pt x="241" y="4639"/>
                    </a:cubicBezTo>
                    <a:cubicBezTo>
                      <a:pt x="309" y="5133"/>
                      <a:pt x="643" y="5501"/>
                      <a:pt x="1113" y="5501"/>
                    </a:cubicBezTo>
                    <a:cubicBezTo>
                      <a:pt x="1156" y="5501"/>
                      <a:pt x="1199" y="5498"/>
                      <a:pt x="1243" y="5492"/>
                    </a:cubicBezTo>
                    <a:cubicBezTo>
                      <a:pt x="1707" y="5492"/>
                      <a:pt x="2097" y="5028"/>
                      <a:pt x="2097" y="4565"/>
                    </a:cubicBezTo>
                    <a:cubicBezTo>
                      <a:pt x="2004" y="3321"/>
                      <a:pt x="1930" y="2078"/>
                      <a:pt x="1855" y="854"/>
                    </a:cubicBezTo>
                    <a:cubicBezTo>
                      <a:pt x="1855" y="390"/>
                      <a:pt x="1392" y="0"/>
                      <a:pt x="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4720300" y="1765350"/>
                <a:ext cx="46400" cy="9092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3637" extrusionOk="0">
                    <a:moveTo>
                      <a:pt x="928" y="0"/>
                    </a:moveTo>
                    <a:cubicBezTo>
                      <a:pt x="371" y="0"/>
                      <a:pt x="0" y="390"/>
                      <a:pt x="0" y="928"/>
                    </a:cubicBezTo>
                    <a:lnTo>
                      <a:pt x="0" y="2709"/>
                    </a:lnTo>
                    <a:cubicBezTo>
                      <a:pt x="0" y="3247"/>
                      <a:pt x="371" y="3637"/>
                      <a:pt x="928" y="3637"/>
                    </a:cubicBezTo>
                    <a:cubicBezTo>
                      <a:pt x="1466" y="3637"/>
                      <a:pt x="1856" y="3247"/>
                      <a:pt x="1856" y="2709"/>
                    </a:cubicBezTo>
                    <a:lnTo>
                      <a:pt x="1856" y="928"/>
                    </a:lnTo>
                    <a:cubicBezTo>
                      <a:pt x="1856" y="390"/>
                      <a:pt x="1466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5083475" y="1703650"/>
                <a:ext cx="48275" cy="13732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5493" extrusionOk="0">
                    <a:moveTo>
                      <a:pt x="1003" y="1"/>
                    </a:moveTo>
                    <a:cubicBezTo>
                      <a:pt x="465" y="1"/>
                      <a:pt x="75" y="390"/>
                      <a:pt x="75" y="854"/>
                    </a:cubicBezTo>
                    <a:cubicBezTo>
                      <a:pt x="1" y="2079"/>
                      <a:pt x="1" y="3322"/>
                      <a:pt x="1" y="4565"/>
                    </a:cubicBezTo>
                    <a:cubicBezTo>
                      <a:pt x="1" y="5103"/>
                      <a:pt x="391" y="5493"/>
                      <a:pt x="854" y="5493"/>
                    </a:cubicBezTo>
                    <a:cubicBezTo>
                      <a:pt x="1393" y="5493"/>
                      <a:pt x="1856" y="5103"/>
                      <a:pt x="1856" y="4565"/>
                    </a:cubicBezTo>
                    <a:cubicBezTo>
                      <a:pt x="1856" y="3396"/>
                      <a:pt x="1856" y="2172"/>
                      <a:pt x="1931" y="928"/>
                    </a:cubicBezTo>
                    <a:cubicBezTo>
                      <a:pt x="1931" y="390"/>
                      <a:pt x="1541" y="1"/>
                      <a:pt x="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92" name="Google Shape;492;p19"/>
            <p:cNvGrpSpPr/>
            <p:nvPr/>
          </p:nvGrpSpPr>
          <p:grpSpPr>
            <a:xfrm>
              <a:off x="362950" y="216225"/>
              <a:ext cx="1042650" cy="647550"/>
              <a:chOff x="4040825" y="1208725"/>
              <a:chExt cx="1042650" cy="647550"/>
            </a:xfrm>
          </p:grpSpPr>
          <p:sp>
            <p:nvSpPr>
              <p:cNvPr id="493" name="Google Shape;493;p19"/>
              <p:cNvSpPr/>
              <p:nvPr/>
            </p:nvSpPr>
            <p:spPr>
              <a:xfrm>
                <a:off x="4467025" y="1355775"/>
                <a:ext cx="48275" cy="10067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4027" extrusionOk="0">
                    <a:moveTo>
                      <a:pt x="1077" y="0"/>
                    </a:moveTo>
                    <a:cubicBezTo>
                      <a:pt x="539" y="0"/>
                      <a:pt x="75" y="390"/>
                      <a:pt x="75" y="928"/>
                    </a:cubicBezTo>
                    <a:cubicBezTo>
                      <a:pt x="75" y="1614"/>
                      <a:pt x="1" y="2320"/>
                      <a:pt x="1" y="3006"/>
                    </a:cubicBezTo>
                    <a:cubicBezTo>
                      <a:pt x="1" y="3563"/>
                      <a:pt x="390" y="4026"/>
                      <a:pt x="854" y="4026"/>
                    </a:cubicBezTo>
                    <a:cubicBezTo>
                      <a:pt x="1392" y="4026"/>
                      <a:pt x="1856" y="3637"/>
                      <a:pt x="1856" y="3099"/>
                    </a:cubicBezTo>
                    <a:cubicBezTo>
                      <a:pt x="1856" y="2394"/>
                      <a:pt x="1930" y="1707"/>
                      <a:pt x="1930" y="1002"/>
                    </a:cubicBezTo>
                    <a:cubicBezTo>
                      <a:pt x="1930" y="464"/>
                      <a:pt x="1541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4594600" y="1208725"/>
                <a:ext cx="48250" cy="1276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5104" extrusionOk="0">
                    <a:moveTo>
                      <a:pt x="1002" y="1"/>
                    </a:moveTo>
                    <a:cubicBezTo>
                      <a:pt x="538" y="1"/>
                      <a:pt x="74" y="390"/>
                      <a:pt x="74" y="928"/>
                    </a:cubicBezTo>
                    <a:lnTo>
                      <a:pt x="74" y="4175"/>
                    </a:lnTo>
                    <a:cubicBezTo>
                      <a:pt x="0" y="4713"/>
                      <a:pt x="464" y="5103"/>
                      <a:pt x="928" y="5103"/>
                    </a:cubicBezTo>
                    <a:cubicBezTo>
                      <a:pt x="1466" y="5103"/>
                      <a:pt x="1855" y="4713"/>
                      <a:pt x="1930" y="4175"/>
                    </a:cubicBezTo>
                    <a:lnTo>
                      <a:pt x="1930" y="928"/>
                    </a:lnTo>
                    <a:cubicBezTo>
                      <a:pt x="1930" y="390"/>
                      <a:pt x="1540" y="1"/>
                      <a:pt x="10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4640975" y="1436950"/>
                <a:ext cx="50125" cy="10457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183" extrusionOk="0">
                    <a:moveTo>
                      <a:pt x="928" y="0"/>
                    </a:moveTo>
                    <a:cubicBezTo>
                      <a:pt x="464" y="74"/>
                      <a:pt x="0" y="464"/>
                      <a:pt x="75" y="1002"/>
                    </a:cubicBezTo>
                    <a:lnTo>
                      <a:pt x="149" y="3321"/>
                    </a:lnTo>
                    <a:cubicBezTo>
                      <a:pt x="149" y="3752"/>
                      <a:pt x="485" y="4183"/>
                      <a:pt x="964" y="4183"/>
                    </a:cubicBezTo>
                    <a:cubicBezTo>
                      <a:pt x="1000" y="4183"/>
                      <a:pt x="1038" y="4180"/>
                      <a:pt x="1077" y="4175"/>
                    </a:cubicBezTo>
                    <a:cubicBezTo>
                      <a:pt x="1615" y="4175"/>
                      <a:pt x="2004" y="3785"/>
                      <a:pt x="2004" y="3247"/>
                    </a:cubicBezTo>
                    <a:lnTo>
                      <a:pt x="1930" y="928"/>
                    </a:lnTo>
                    <a:cubicBezTo>
                      <a:pt x="1856" y="390"/>
                      <a:pt x="1466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5027325" y="1293850"/>
                <a:ext cx="56150" cy="162600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6504" extrusionOk="0">
                    <a:moveTo>
                      <a:pt x="1188" y="1"/>
                    </a:moveTo>
                    <a:cubicBezTo>
                      <a:pt x="718" y="1"/>
                      <a:pt x="384" y="369"/>
                      <a:pt x="316" y="863"/>
                    </a:cubicBezTo>
                    <a:cubicBezTo>
                      <a:pt x="242" y="2403"/>
                      <a:pt x="149" y="3962"/>
                      <a:pt x="1" y="5502"/>
                    </a:cubicBezTo>
                    <a:cubicBezTo>
                      <a:pt x="1" y="5966"/>
                      <a:pt x="390" y="6429"/>
                      <a:pt x="928" y="6504"/>
                    </a:cubicBezTo>
                    <a:cubicBezTo>
                      <a:pt x="1392" y="6504"/>
                      <a:pt x="1856" y="6114"/>
                      <a:pt x="1856" y="5576"/>
                    </a:cubicBezTo>
                    <a:cubicBezTo>
                      <a:pt x="2004" y="4036"/>
                      <a:pt x="2097" y="2477"/>
                      <a:pt x="2171" y="937"/>
                    </a:cubicBezTo>
                    <a:cubicBezTo>
                      <a:pt x="2246" y="474"/>
                      <a:pt x="1856" y="10"/>
                      <a:pt x="1318" y="10"/>
                    </a:cubicBezTo>
                    <a:cubicBezTo>
                      <a:pt x="1274" y="4"/>
                      <a:pt x="1230" y="1"/>
                      <a:pt x="11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4281500" y="1581425"/>
                <a:ext cx="51975" cy="9142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3657" extrusionOk="0">
                    <a:moveTo>
                      <a:pt x="1042" y="1"/>
                    </a:moveTo>
                    <a:cubicBezTo>
                      <a:pt x="1004" y="1"/>
                      <a:pt x="966" y="4"/>
                      <a:pt x="928" y="10"/>
                    </a:cubicBezTo>
                    <a:cubicBezTo>
                      <a:pt x="390" y="10"/>
                      <a:pt x="0" y="474"/>
                      <a:pt x="74" y="1030"/>
                    </a:cubicBezTo>
                    <a:cubicBezTo>
                      <a:pt x="74" y="1643"/>
                      <a:pt x="149" y="2255"/>
                      <a:pt x="223" y="2886"/>
                    </a:cubicBezTo>
                    <a:cubicBezTo>
                      <a:pt x="223" y="3310"/>
                      <a:pt x="610" y="3656"/>
                      <a:pt x="1087" y="3656"/>
                    </a:cubicBezTo>
                    <a:cubicBezTo>
                      <a:pt x="1132" y="3656"/>
                      <a:pt x="1178" y="3653"/>
                      <a:pt x="1225" y="3647"/>
                    </a:cubicBezTo>
                    <a:cubicBezTo>
                      <a:pt x="1689" y="3647"/>
                      <a:pt x="2078" y="3183"/>
                      <a:pt x="2078" y="2645"/>
                    </a:cubicBezTo>
                    <a:cubicBezTo>
                      <a:pt x="2004" y="2107"/>
                      <a:pt x="1930" y="1494"/>
                      <a:pt x="1930" y="864"/>
                    </a:cubicBezTo>
                    <a:cubicBezTo>
                      <a:pt x="1862" y="370"/>
                      <a:pt x="1465" y="1"/>
                      <a:pt x="1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4495800" y="1599300"/>
                <a:ext cx="52425" cy="11802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4721" extrusionOk="0">
                    <a:moveTo>
                      <a:pt x="928" y="0"/>
                    </a:moveTo>
                    <a:cubicBezTo>
                      <a:pt x="390" y="0"/>
                      <a:pt x="0" y="464"/>
                      <a:pt x="0" y="1002"/>
                    </a:cubicBezTo>
                    <a:lnTo>
                      <a:pt x="167" y="3859"/>
                    </a:lnTo>
                    <a:cubicBezTo>
                      <a:pt x="236" y="4290"/>
                      <a:pt x="577" y="4721"/>
                      <a:pt x="1056" y="4721"/>
                    </a:cubicBezTo>
                    <a:cubicBezTo>
                      <a:pt x="1093" y="4721"/>
                      <a:pt x="1130" y="4718"/>
                      <a:pt x="1169" y="4713"/>
                    </a:cubicBezTo>
                    <a:cubicBezTo>
                      <a:pt x="1707" y="4713"/>
                      <a:pt x="2097" y="4249"/>
                      <a:pt x="2022" y="3785"/>
                    </a:cubicBezTo>
                    <a:lnTo>
                      <a:pt x="1855" y="854"/>
                    </a:lnTo>
                    <a:cubicBezTo>
                      <a:pt x="1855" y="390"/>
                      <a:pt x="1392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4833000" y="1355775"/>
                <a:ext cx="52425" cy="13755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5502" extrusionOk="0">
                    <a:moveTo>
                      <a:pt x="854" y="0"/>
                    </a:moveTo>
                    <a:cubicBezTo>
                      <a:pt x="390" y="0"/>
                      <a:pt x="0" y="464"/>
                      <a:pt x="0" y="1002"/>
                    </a:cubicBezTo>
                    <a:cubicBezTo>
                      <a:pt x="74" y="2171"/>
                      <a:pt x="148" y="3396"/>
                      <a:pt x="241" y="4639"/>
                    </a:cubicBezTo>
                    <a:cubicBezTo>
                      <a:pt x="309" y="5133"/>
                      <a:pt x="643" y="5501"/>
                      <a:pt x="1113" y="5501"/>
                    </a:cubicBezTo>
                    <a:cubicBezTo>
                      <a:pt x="1156" y="5501"/>
                      <a:pt x="1199" y="5498"/>
                      <a:pt x="1243" y="5492"/>
                    </a:cubicBezTo>
                    <a:cubicBezTo>
                      <a:pt x="1707" y="5492"/>
                      <a:pt x="2097" y="5028"/>
                      <a:pt x="2097" y="4565"/>
                    </a:cubicBezTo>
                    <a:cubicBezTo>
                      <a:pt x="2004" y="3321"/>
                      <a:pt x="1930" y="2078"/>
                      <a:pt x="1855" y="854"/>
                    </a:cubicBezTo>
                    <a:cubicBezTo>
                      <a:pt x="1855" y="390"/>
                      <a:pt x="1392" y="0"/>
                      <a:pt x="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4720300" y="1765350"/>
                <a:ext cx="46400" cy="9092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3637" extrusionOk="0">
                    <a:moveTo>
                      <a:pt x="928" y="0"/>
                    </a:moveTo>
                    <a:cubicBezTo>
                      <a:pt x="371" y="0"/>
                      <a:pt x="0" y="390"/>
                      <a:pt x="0" y="928"/>
                    </a:cubicBezTo>
                    <a:lnTo>
                      <a:pt x="0" y="2709"/>
                    </a:lnTo>
                    <a:cubicBezTo>
                      <a:pt x="0" y="3247"/>
                      <a:pt x="371" y="3637"/>
                      <a:pt x="928" y="3637"/>
                    </a:cubicBezTo>
                    <a:cubicBezTo>
                      <a:pt x="1466" y="3637"/>
                      <a:pt x="1856" y="3247"/>
                      <a:pt x="1856" y="2709"/>
                    </a:cubicBezTo>
                    <a:lnTo>
                      <a:pt x="1856" y="928"/>
                    </a:lnTo>
                    <a:cubicBezTo>
                      <a:pt x="1856" y="390"/>
                      <a:pt x="1466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4040825" y="1493325"/>
                <a:ext cx="48275" cy="13732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5493" extrusionOk="0">
                    <a:moveTo>
                      <a:pt x="1003" y="1"/>
                    </a:moveTo>
                    <a:cubicBezTo>
                      <a:pt x="465" y="1"/>
                      <a:pt x="75" y="390"/>
                      <a:pt x="75" y="854"/>
                    </a:cubicBezTo>
                    <a:cubicBezTo>
                      <a:pt x="1" y="2079"/>
                      <a:pt x="1" y="3322"/>
                      <a:pt x="1" y="4565"/>
                    </a:cubicBezTo>
                    <a:cubicBezTo>
                      <a:pt x="1" y="5103"/>
                      <a:pt x="391" y="5493"/>
                      <a:pt x="854" y="5493"/>
                    </a:cubicBezTo>
                    <a:cubicBezTo>
                      <a:pt x="1393" y="5493"/>
                      <a:pt x="1856" y="5103"/>
                      <a:pt x="1856" y="4565"/>
                    </a:cubicBezTo>
                    <a:cubicBezTo>
                      <a:pt x="1856" y="3396"/>
                      <a:pt x="1856" y="2172"/>
                      <a:pt x="1931" y="928"/>
                    </a:cubicBezTo>
                    <a:cubicBezTo>
                      <a:pt x="1931" y="390"/>
                      <a:pt x="1541" y="1"/>
                      <a:pt x="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0068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0"/>
          <p:cNvSpPr txBox="1">
            <a:spLocks noGrp="1"/>
          </p:cNvSpPr>
          <p:nvPr>
            <p:ph type="title"/>
          </p:nvPr>
        </p:nvSpPr>
        <p:spPr>
          <a:xfrm>
            <a:off x="6309933" y="2529433"/>
            <a:ext cx="4301200" cy="8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4" name="Google Shape;504;p20"/>
          <p:cNvSpPr txBox="1">
            <a:spLocks noGrp="1"/>
          </p:cNvSpPr>
          <p:nvPr>
            <p:ph type="subTitle" idx="1"/>
          </p:nvPr>
        </p:nvSpPr>
        <p:spPr>
          <a:xfrm>
            <a:off x="6309933" y="3467691"/>
            <a:ext cx="4301200" cy="1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05" name="Google Shape;505;p20"/>
          <p:cNvGrpSpPr/>
          <p:nvPr/>
        </p:nvGrpSpPr>
        <p:grpSpPr>
          <a:xfrm>
            <a:off x="-1818875" y="-1108907"/>
            <a:ext cx="13772941" cy="7678441"/>
            <a:chOff x="-1364156" y="-831681"/>
            <a:chExt cx="10329706" cy="5758831"/>
          </a:xfrm>
        </p:grpSpPr>
        <p:sp>
          <p:nvSpPr>
            <p:cNvPr id="506" name="Google Shape;506;p20"/>
            <p:cNvSpPr/>
            <p:nvPr/>
          </p:nvSpPr>
          <p:spPr>
            <a:xfrm rot="2700000">
              <a:off x="-475110" y="-735302"/>
              <a:ext cx="1586360" cy="3171695"/>
            </a:xfrm>
            <a:custGeom>
              <a:avLst/>
              <a:gdLst/>
              <a:ahLst/>
              <a:cxnLst/>
              <a:rect l="l" t="t" r="r" b="b"/>
              <a:pathLst>
                <a:path w="63455" h="126869" extrusionOk="0">
                  <a:moveTo>
                    <a:pt x="25734" y="1"/>
                  </a:moveTo>
                  <a:lnTo>
                    <a:pt x="25734" y="1"/>
                  </a:lnTo>
                  <a:cubicBezTo>
                    <a:pt x="23415" y="5790"/>
                    <a:pt x="21096" y="11987"/>
                    <a:pt x="22024" y="18165"/>
                  </a:cubicBezTo>
                  <a:cubicBezTo>
                    <a:pt x="22562" y="21950"/>
                    <a:pt x="24343" y="25587"/>
                    <a:pt x="25271" y="29372"/>
                  </a:cubicBezTo>
                  <a:cubicBezTo>
                    <a:pt x="25345" y="31858"/>
                    <a:pt x="25512" y="34325"/>
                    <a:pt x="25734" y="36793"/>
                  </a:cubicBezTo>
                  <a:cubicBezTo>
                    <a:pt x="24807" y="34474"/>
                    <a:pt x="23267" y="32322"/>
                    <a:pt x="21486" y="30763"/>
                  </a:cubicBezTo>
                  <a:cubicBezTo>
                    <a:pt x="19092" y="28834"/>
                    <a:pt x="16142" y="27683"/>
                    <a:pt x="13062" y="27516"/>
                  </a:cubicBezTo>
                  <a:cubicBezTo>
                    <a:pt x="12769" y="27501"/>
                    <a:pt x="12475" y="27495"/>
                    <a:pt x="12181" y="27495"/>
                  </a:cubicBezTo>
                  <a:cubicBezTo>
                    <a:pt x="11003" y="27495"/>
                    <a:pt x="9819" y="27590"/>
                    <a:pt x="8646" y="27590"/>
                  </a:cubicBezTo>
                  <a:cubicBezTo>
                    <a:pt x="7181" y="27590"/>
                    <a:pt x="5641" y="27368"/>
                    <a:pt x="4397" y="26663"/>
                  </a:cubicBezTo>
                  <a:lnTo>
                    <a:pt x="4397" y="26663"/>
                  </a:lnTo>
                  <a:cubicBezTo>
                    <a:pt x="4082" y="28221"/>
                    <a:pt x="4861" y="29835"/>
                    <a:pt x="6104" y="30837"/>
                  </a:cubicBezTo>
                  <a:cubicBezTo>
                    <a:pt x="7329" y="31858"/>
                    <a:pt x="8887" y="32396"/>
                    <a:pt x="10502" y="32619"/>
                  </a:cubicBezTo>
                  <a:cubicBezTo>
                    <a:pt x="12060" y="32934"/>
                    <a:pt x="13600" y="33008"/>
                    <a:pt x="15214" y="33324"/>
                  </a:cubicBezTo>
                  <a:cubicBezTo>
                    <a:pt x="19389" y="34084"/>
                    <a:pt x="23564" y="36645"/>
                    <a:pt x="25976" y="40281"/>
                  </a:cubicBezTo>
                  <a:cubicBezTo>
                    <a:pt x="26273" y="43139"/>
                    <a:pt x="26588" y="45996"/>
                    <a:pt x="26978" y="48779"/>
                  </a:cubicBezTo>
                  <a:cubicBezTo>
                    <a:pt x="25883" y="46608"/>
                    <a:pt x="24028" y="44530"/>
                    <a:pt x="21949" y="43361"/>
                  </a:cubicBezTo>
                  <a:cubicBezTo>
                    <a:pt x="19853" y="42211"/>
                    <a:pt x="17459" y="41747"/>
                    <a:pt x="15140" y="41357"/>
                  </a:cubicBezTo>
                  <a:cubicBezTo>
                    <a:pt x="12747" y="40968"/>
                    <a:pt x="10353" y="40578"/>
                    <a:pt x="8182" y="39576"/>
                  </a:cubicBezTo>
                  <a:cubicBezTo>
                    <a:pt x="6030" y="38574"/>
                    <a:pt x="4008" y="36867"/>
                    <a:pt x="3321" y="34641"/>
                  </a:cubicBezTo>
                  <a:lnTo>
                    <a:pt x="3321" y="34641"/>
                  </a:lnTo>
                  <a:cubicBezTo>
                    <a:pt x="3154" y="39038"/>
                    <a:pt x="5863" y="43454"/>
                    <a:pt x="9815" y="45458"/>
                  </a:cubicBezTo>
                  <a:cubicBezTo>
                    <a:pt x="11819" y="46460"/>
                    <a:pt x="14138" y="46849"/>
                    <a:pt x="16383" y="47239"/>
                  </a:cubicBezTo>
                  <a:cubicBezTo>
                    <a:pt x="18703" y="47536"/>
                    <a:pt x="20948" y="47851"/>
                    <a:pt x="23100" y="48705"/>
                  </a:cubicBezTo>
                  <a:cubicBezTo>
                    <a:pt x="24807" y="49391"/>
                    <a:pt x="26440" y="50560"/>
                    <a:pt x="27441" y="52026"/>
                  </a:cubicBezTo>
                  <a:cubicBezTo>
                    <a:pt x="27905" y="54586"/>
                    <a:pt x="28295" y="57054"/>
                    <a:pt x="28833" y="59596"/>
                  </a:cubicBezTo>
                  <a:cubicBezTo>
                    <a:pt x="27052" y="56590"/>
                    <a:pt x="23953" y="54197"/>
                    <a:pt x="20632" y="53492"/>
                  </a:cubicBezTo>
                  <a:cubicBezTo>
                    <a:pt x="17701" y="52879"/>
                    <a:pt x="14676" y="53343"/>
                    <a:pt x="11745" y="52954"/>
                  </a:cubicBezTo>
                  <a:cubicBezTo>
                    <a:pt x="6791" y="52341"/>
                    <a:pt x="2319" y="49169"/>
                    <a:pt x="0" y="44846"/>
                  </a:cubicBezTo>
                  <a:lnTo>
                    <a:pt x="0" y="44846"/>
                  </a:lnTo>
                  <a:cubicBezTo>
                    <a:pt x="612" y="47072"/>
                    <a:pt x="1225" y="49391"/>
                    <a:pt x="2319" y="51488"/>
                  </a:cubicBezTo>
                  <a:cubicBezTo>
                    <a:pt x="3395" y="53566"/>
                    <a:pt x="5102" y="55421"/>
                    <a:pt x="7255" y="56349"/>
                  </a:cubicBezTo>
                  <a:cubicBezTo>
                    <a:pt x="8528" y="56865"/>
                    <a:pt x="9855" y="57033"/>
                    <a:pt x="11211" y="57033"/>
                  </a:cubicBezTo>
                  <a:cubicBezTo>
                    <a:pt x="13717" y="57033"/>
                    <a:pt x="16323" y="56461"/>
                    <a:pt x="18873" y="56461"/>
                  </a:cubicBezTo>
                  <a:cubicBezTo>
                    <a:pt x="19307" y="56461"/>
                    <a:pt x="19739" y="56477"/>
                    <a:pt x="20168" y="56516"/>
                  </a:cubicBezTo>
                  <a:cubicBezTo>
                    <a:pt x="23805" y="56813"/>
                    <a:pt x="27200" y="58984"/>
                    <a:pt x="29297" y="62008"/>
                  </a:cubicBezTo>
                  <a:cubicBezTo>
                    <a:pt x="29983" y="65162"/>
                    <a:pt x="30763" y="68261"/>
                    <a:pt x="31616" y="71359"/>
                  </a:cubicBezTo>
                  <a:cubicBezTo>
                    <a:pt x="29686" y="68112"/>
                    <a:pt x="26347" y="65626"/>
                    <a:pt x="22562" y="64865"/>
                  </a:cubicBezTo>
                  <a:cubicBezTo>
                    <a:pt x="19853" y="64327"/>
                    <a:pt x="16996" y="64624"/>
                    <a:pt x="14138" y="64327"/>
                  </a:cubicBezTo>
                  <a:cubicBezTo>
                    <a:pt x="9277" y="63863"/>
                    <a:pt x="4639" y="61544"/>
                    <a:pt x="1299" y="57907"/>
                  </a:cubicBezTo>
                  <a:lnTo>
                    <a:pt x="1299" y="57907"/>
                  </a:lnTo>
                  <a:cubicBezTo>
                    <a:pt x="1689" y="61229"/>
                    <a:pt x="2857" y="64550"/>
                    <a:pt x="5399" y="66721"/>
                  </a:cubicBezTo>
                  <a:cubicBezTo>
                    <a:pt x="7960" y="68873"/>
                    <a:pt x="11596" y="69429"/>
                    <a:pt x="14918" y="69429"/>
                  </a:cubicBezTo>
                  <a:cubicBezTo>
                    <a:pt x="17066" y="69429"/>
                    <a:pt x="19215" y="69244"/>
                    <a:pt x="21350" y="69244"/>
                  </a:cubicBezTo>
                  <a:cubicBezTo>
                    <a:pt x="22589" y="69244"/>
                    <a:pt x="23822" y="69306"/>
                    <a:pt x="25048" y="69504"/>
                  </a:cubicBezTo>
                  <a:cubicBezTo>
                    <a:pt x="27738" y="69968"/>
                    <a:pt x="30614" y="71433"/>
                    <a:pt x="32228" y="73678"/>
                  </a:cubicBezTo>
                  <a:cubicBezTo>
                    <a:pt x="32618" y="75070"/>
                    <a:pt x="33008" y="76461"/>
                    <a:pt x="33472" y="77853"/>
                  </a:cubicBezTo>
                  <a:cubicBezTo>
                    <a:pt x="34232" y="80562"/>
                    <a:pt x="35160" y="83178"/>
                    <a:pt x="36088" y="85813"/>
                  </a:cubicBezTo>
                  <a:cubicBezTo>
                    <a:pt x="33694" y="82250"/>
                    <a:pt x="29983" y="79541"/>
                    <a:pt x="25883" y="78243"/>
                  </a:cubicBezTo>
                  <a:cubicBezTo>
                    <a:pt x="22488" y="77148"/>
                    <a:pt x="18851" y="77074"/>
                    <a:pt x="15307" y="76294"/>
                  </a:cubicBezTo>
                  <a:cubicBezTo>
                    <a:pt x="11819" y="75608"/>
                    <a:pt x="8182" y="74068"/>
                    <a:pt x="6327" y="71044"/>
                  </a:cubicBezTo>
                  <a:lnTo>
                    <a:pt x="6327" y="71044"/>
                  </a:lnTo>
                  <a:cubicBezTo>
                    <a:pt x="6494" y="73752"/>
                    <a:pt x="7570" y="76461"/>
                    <a:pt x="9426" y="78465"/>
                  </a:cubicBezTo>
                  <a:cubicBezTo>
                    <a:pt x="11281" y="80469"/>
                    <a:pt x="13823" y="81861"/>
                    <a:pt x="16532" y="82250"/>
                  </a:cubicBezTo>
                  <a:cubicBezTo>
                    <a:pt x="17461" y="82392"/>
                    <a:pt x="18397" y="82430"/>
                    <a:pt x="19339" y="82430"/>
                  </a:cubicBezTo>
                  <a:cubicBezTo>
                    <a:pt x="20484" y="82430"/>
                    <a:pt x="21637" y="82373"/>
                    <a:pt x="22795" y="82373"/>
                  </a:cubicBezTo>
                  <a:cubicBezTo>
                    <a:pt x="23310" y="82373"/>
                    <a:pt x="23826" y="82384"/>
                    <a:pt x="24343" y="82417"/>
                  </a:cubicBezTo>
                  <a:cubicBezTo>
                    <a:pt x="29297" y="82640"/>
                    <a:pt x="34325" y="85200"/>
                    <a:pt x="37257" y="89134"/>
                  </a:cubicBezTo>
                  <a:cubicBezTo>
                    <a:pt x="38184" y="91453"/>
                    <a:pt x="39038" y="93698"/>
                    <a:pt x="40040" y="96017"/>
                  </a:cubicBezTo>
                  <a:cubicBezTo>
                    <a:pt x="37795" y="93160"/>
                    <a:pt x="34325" y="90915"/>
                    <a:pt x="30911" y="90451"/>
                  </a:cubicBezTo>
                  <a:cubicBezTo>
                    <a:pt x="30040" y="90326"/>
                    <a:pt x="29154" y="90289"/>
                    <a:pt x="28259" y="90289"/>
                  </a:cubicBezTo>
                  <a:cubicBezTo>
                    <a:pt x="26965" y="90289"/>
                    <a:pt x="25654" y="90366"/>
                    <a:pt x="24349" y="90366"/>
                  </a:cubicBezTo>
                  <a:cubicBezTo>
                    <a:pt x="23751" y="90366"/>
                    <a:pt x="23155" y="90350"/>
                    <a:pt x="22562" y="90303"/>
                  </a:cubicBezTo>
                  <a:cubicBezTo>
                    <a:pt x="17849" y="89839"/>
                    <a:pt x="13359" y="86963"/>
                    <a:pt x="10891" y="82955"/>
                  </a:cubicBezTo>
                  <a:lnTo>
                    <a:pt x="10891" y="82955"/>
                  </a:lnTo>
                  <a:cubicBezTo>
                    <a:pt x="11429" y="88058"/>
                    <a:pt x="15307" y="92696"/>
                    <a:pt x="20243" y="94162"/>
                  </a:cubicBezTo>
                  <a:cubicBezTo>
                    <a:pt x="24417" y="95312"/>
                    <a:pt x="28833" y="94477"/>
                    <a:pt x="33008" y="95312"/>
                  </a:cubicBezTo>
                  <a:cubicBezTo>
                    <a:pt x="36088" y="95943"/>
                    <a:pt x="39335" y="97483"/>
                    <a:pt x="41654" y="99728"/>
                  </a:cubicBezTo>
                  <a:cubicBezTo>
                    <a:pt x="45828" y="109153"/>
                    <a:pt x="50857" y="118133"/>
                    <a:pt x="56497" y="126705"/>
                  </a:cubicBezTo>
                  <a:cubicBezTo>
                    <a:pt x="56601" y="126798"/>
                    <a:pt x="56727" y="126869"/>
                    <a:pt x="56865" y="126869"/>
                  </a:cubicBezTo>
                  <a:cubicBezTo>
                    <a:pt x="56948" y="126869"/>
                    <a:pt x="57037" y="126843"/>
                    <a:pt x="57128" y="126780"/>
                  </a:cubicBezTo>
                  <a:cubicBezTo>
                    <a:pt x="57350" y="126705"/>
                    <a:pt x="57350" y="126390"/>
                    <a:pt x="57276" y="126241"/>
                  </a:cubicBezTo>
                  <a:cubicBezTo>
                    <a:pt x="51951" y="118208"/>
                    <a:pt x="47220" y="109784"/>
                    <a:pt x="43212" y="101045"/>
                  </a:cubicBezTo>
                  <a:cubicBezTo>
                    <a:pt x="43750" y="98485"/>
                    <a:pt x="45290" y="96407"/>
                    <a:pt x="47220" y="94551"/>
                  </a:cubicBezTo>
                  <a:cubicBezTo>
                    <a:pt x="49317" y="92455"/>
                    <a:pt x="51859" y="90841"/>
                    <a:pt x="54271" y="89208"/>
                  </a:cubicBezTo>
                  <a:cubicBezTo>
                    <a:pt x="56738" y="87519"/>
                    <a:pt x="59132" y="85664"/>
                    <a:pt x="60839" y="83252"/>
                  </a:cubicBezTo>
                  <a:cubicBezTo>
                    <a:pt x="62527" y="80859"/>
                    <a:pt x="63455" y="77779"/>
                    <a:pt x="62694" y="74903"/>
                  </a:cubicBezTo>
                  <a:lnTo>
                    <a:pt x="62694" y="74903"/>
                  </a:lnTo>
                  <a:cubicBezTo>
                    <a:pt x="61841" y="77612"/>
                    <a:pt x="59837" y="79857"/>
                    <a:pt x="57592" y="81564"/>
                  </a:cubicBezTo>
                  <a:cubicBezTo>
                    <a:pt x="55272" y="83252"/>
                    <a:pt x="52712" y="84495"/>
                    <a:pt x="50244" y="85961"/>
                  </a:cubicBezTo>
                  <a:cubicBezTo>
                    <a:pt x="47851" y="87352"/>
                    <a:pt x="45457" y="89059"/>
                    <a:pt x="43825" y="91379"/>
                  </a:cubicBezTo>
                  <a:cubicBezTo>
                    <a:pt x="42507" y="93160"/>
                    <a:pt x="41747" y="95628"/>
                    <a:pt x="41821" y="97947"/>
                  </a:cubicBezTo>
                  <a:cubicBezTo>
                    <a:pt x="41116" y="96240"/>
                    <a:pt x="40429" y="94551"/>
                    <a:pt x="39724" y="92844"/>
                  </a:cubicBezTo>
                  <a:cubicBezTo>
                    <a:pt x="40188" y="89913"/>
                    <a:pt x="42043" y="87742"/>
                    <a:pt x="44066" y="85497"/>
                  </a:cubicBezTo>
                  <a:cubicBezTo>
                    <a:pt x="46385" y="83029"/>
                    <a:pt x="49168" y="81100"/>
                    <a:pt x="51784" y="78929"/>
                  </a:cubicBezTo>
                  <a:cubicBezTo>
                    <a:pt x="54419" y="76851"/>
                    <a:pt x="56887" y="74439"/>
                    <a:pt x="58445" y="71433"/>
                  </a:cubicBezTo>
                  <a:cubicBezTo>
                    <a:pt x="59985" y="68502"/>
                    <a:pt x="60449" y="64698"/>
                    <a:pt x="58909" y="61767"/>
                  </a:cubicBezTo>
                  <a:lnTo>
                    <a:pt x="58909" y="61767"/>
                  </a:lnTo>
                  <a:cubicBezTo>
                    <a:pt x="58278" y="65477"/>
                    <a:pt x="56349" y="69040"/>
                    <a:pt x="53417" y="71507"/>
                  </a:cubicBezTo>
                  <a:cubicBezTo>
                    <a:pt x="51098" y="73511"/>
                    <a:pt x="48315" y="74903"/>
                    <a:pt x="45828" y="76758"/>
                  </a:cubicBezTo>
                  <a:cubicBezTo>
                    <a:pt x="42043" y="79783"/>
                    <a:pt x="39502" y="85033"/>
                    <a:pt x="38574" y="89913"/>
                  </a:cubicBezTo>
                  <a:cubicBezTo>
                    <a:pt x="37405" y="86963"/>
                    <a:pt x="36403" y="84031"/>
                    <a:pt x="35401" y="81100"/>
                  </a:cubicBezTo>
                  <a:cubicBezTo>
                    <a:pt x="35475" y="78781"/>
                    <a:pt x="36329" y="76387"/>
                    <a:pt x="37869" y="74754"/>
                  </a:cubicBezTo>
                  <a:cubicBezTo>
                    <a:pt x="39965" y="72584"/>
                    <a:pt x="42749" y="71285"/>
                    <a:pt x="45365" y="69893"/>
                  </a:cubicBezTo>
                  <a:cubicBezTo>
                    <a:pt x="48074" y="68576"/>
                    <a:pt x="50782" y="67184"/>
                    <a:pt x="52879" y="65014"/>
                  </a:cubicBezTo>
                  <a:cubicBezTo>
                    <a:pt x="54883" y="62843"/>
                    <a:pt x="56126" y="59689"/>
                    <a:pt x="55272" y="56813"/>
                  </a:cubicBezTo>
                  <a:lnTo>
                    <a:pt x="55272" y="56813"/>
                  </a:lnTo>
                  <a:cubicBezTo>
                    <a:pt x="54567" y="59911"/>
                    <a:pt x="51784" y="62082"/>
                    <a:pt x="48927" y="63548"/>
                  </a:cubicBezTo>
                  <a:cubicBezTo>
                    <a:pt x="46144" y="65014"/>
                    <a:pt x="42971" y="66016"/>
                    <a:pt x="40429" y="67945"/>
                  </a:cubicBezTo>
                  <a:cubicBezTo>
                    <a:pt x="37108" y="70431"/>
                    <a:pt x="35011" y="74903"/>
                    <a:pt x="34789" y="79170"/>
                  </a:cubicBezTo>
                  <a:cubicBezTo>
                    <a:pt x="33694" y="75756"/>
                    <a:pt x="32766" y="72361"/>
                    <a:pt x="31839" y="68873"/>
                  </a:cubicBezTo>
                  <a:cubicBezTo>
                    <a:pt x="32618" y="66331"/>
                    <a:pt x="34158" y="64160"/>
                    <a:pt x="36329" y="62694"/>
                  </a:cubicBezTo>
                  <a:cubicBezTo>
                    <a:pt x="38797" y="60913"/>
                    <a:pt x="41580" y="59837"/>
                    <a:pt x="44288" y="58520"/>
                  </a:cubicBezTo>
                  <a:cubicBezTo>
                    <a:pt x="46997" y="57202"/>
                    <a:pt x="49706" y="55737"/>
                    <a:pt x="51710" y="53492"/>
                  </a:cubicBezTo>
                  <a:cubicBezTo>
                    <a:pt x="53714" y="51247"/>
                    <a:pt x="54883" y="48092"/>
                    <a:pt x="54104" y="45217"/>
                  </a:cubicBezTo>
                  <a:lnTo>
                    <a:pt x="54104" y="45217"/>
                  </a:lnTo>
                  <a:cubicBezTo>
                    <a:pt x="53250" y="47851"/>
                    <a:pt x="51172" y="50022"/>
                    <a:pt x="48853" y="51488"/>
                  </a:cubicBezTo>
                  <a:cubicBezTo>
                    <a:pt x="46534" y="52954"/>
                    <a:pt x="43899" y="53881"/>
                    <a:pt x="41283" y="54957"/>
                  </a:cubicBezTo>
                  <a:cubicBezTo>
                    <a:pt x="38722" y="56052"/>
                    <a:pt x="36180" y="57202"/>
                    <a:pt x="34158" y="59132"/>
                  </a:cubicBezTo>
                  <a:cubicBezTo>
                    <a:pt x="32544" y="60616"/>
                    <a:pt x="31301" y="63084"/>
                    <a:pt x="30985" y="65403"/>
                  </a:cubicBezTo>
                  <a:cubicBezTo>
                    <a:pt x="30521" y="63232"/>
                    <a:pt x="30058" y="61080"/>
                    <a:pt x="29594" y="58835"/>
                  </a:cubicBezTo>
                  <a:cubicBezTo>
                    <a:pt x="30763" y="56201"/>
                    <a:pt x="32841" y="53955"/>
                    <a:pt x="35475" y="52731"/>
                  </a:cubicBezTo>
                  <a:cubicBezTo>
                    <a:pt x="39260" y="50950"/>
                    <a:pt x="43676" y="51098"/>
                    <a:pt x="47387" y="49169"/>
                  </a:cubicBezTo>
                  <a:cubicBezTo>
                    <a:pt x="51562" y="46998"/>
                    <a:pt x="54104" y="41895"/>
                    <a:pt x="53343" y="37183"/>
                  </a:cubicBezTo>
                  <a:lnTo>
                    <a:pt x="53343" y="37183"/>
                  </a:lnTo>
                  <a:cubicBezTo>
                    <a:pt x="51562" y="41209"/>
                    <a:pt x="47999" y="44382"/>
                    <a:pt x="43750" y="45773"/>
                  </a:cubicBezTo>
                  <a:cubicBezTo>
                    <a:pt x="41283" y="46534"/>
                    <a:pt x="38574" y="46775"/>
                    <a:pt x="36180" y="47777"/>
                  </a:cubicBezTo>
                  <a:cubicBezTo>
                    <a:pt x="32766" y="49243"/>
                    <a:pt x="29983" y="52564"/>
                    <a:pt x="29056" y="56201"/>
                  </a:cubicBezTo>
                  <a:cubicBezTo>
                    <a:pt x="28666" y="53733"/>
                    <a:pt x="28295" y="51247"/>
                    <a:pt x="27905" y="48853"/>
                  </a:cubicBezTo>
                  <a:cubicBezTo>
                    <a:pt x="28369" y="47072"/>
                    <a:pt x="29686" y="45458"/>
                    <a:pt x="31226" y="44456"/>
                  </a:cubicBezTo>
                  <a:cubicBezTo>
                    <a:pt x="33397" y="42990"/>
                    <a:pt x="36013" y="42359"/>
                    <a:pt x="38574" y="41747"/>
                  </a:cubicBezTo>
                  <a:cubicBezTo>
                    <a:pt x="41116" y="41135"/>
                    <a:pt x="43750" y="40430"/>
                    <a:pt x="45754" y="38723"/>
                  </a:cubicBezTo>
                  <a:cubicBezTo>
                    <a:pt x="48779" y="36329"/>
                    <a:pt x="50003" y="31932"/>
                    <a:pt x="48704" y="28295"/>
                  </a:cubicBezTo>
                  <a:lnTo>
                    <a:pt x="48704" y="28295"/>
                  </a:lnTo>
                  <a:cubicBezTo>
                    <a:pt x="47777" y="31079"/>
                    <a:pt x="44994" y="32934"/>
                    <a:pt x="42210" y="34010"/>
                  </a:cubicBezTo>
                  <a:cubicBezTo>
                    <a:pt x="39427" y="35179"/>
                    <a:pt x="36477" y="35865"/>
                    <a:pt x="33935" y="37424"/>
                  </a:cubicBezTo>
                  <a:cubicBezTo>
                    <a:pt x="30911" y="39187"/>
                    <a:pt x="28518" y="42823"/>
                    <a:pt x="27590" y="46386"/>
                  </a:cubicBezTo>
                  <a:cubicBezTo>
                    <a:pt x="27200" y="43751"/>
                    <a:pt x="26978" y="41135"/>
                    <a:pt x="26736" y="38500"/>
                  </a:cubicBezTo>
                  <a:cubicBezTo>
                    <a:pt x="27516" y="35643"/>
                    <a:pt x="29520" y="33157"/>
                    <a:pt x="31913" y="31468"/>
                  </a:cubicBezTo>
                  <a:cubicBezTo>
                    <a:pt x="34789" y="29446"/>
                    <a:pt x="38036" y="27980"/>
                    <a:pt x="40503" y="25587"/>
                  </a:cubicBezTo>
                  <a:cubicBezTo>
                    <a:pt x="43602" y="22581"/>
                    <a:pt x="45365" y="18239"/>
                    <a:pt x="45216" y="13916"/>
                  </a:cubicBezTo>
                  <a:lnTo>
                    <a:pt x="45216" y="13916"/>
                  </a:lnTo>
                  <a:cubicBezTo>
                    <a:pt x="43750" y="16922"/>
                    <a:pt x="41116" y="19167"/>
                    <a:pt x="38333" y="21097"/>
                  </a:cubicBezTo>
                  <a:cubicBezTo>
                    <a:pt x="35624" y="22952"/>
                    <a:pt x="32692" y="24659"/>
                    <a:pt x="30299" y="27052"/>
                  </a:cubicBezTo>
                  <a:cubicBezTo>
                    <a:pt x="28518" y="28759"/>
                    <a:pt x="26978" y="31468"/>
                    <a:pt x="26440" y="34084"/>
                  </a:cubicBezTo>
                  <a:cubicBezTo>
                    <a:pt x="26347" y="33157"/>
                    <a:pt x="26273" y="32229"/>
                    <a:pt x="26273" y="31227"/>
                  </a:cubicBezTo>
                  <a:cubicBezTo>
                    <a:pt x="28443" y="26440"/>
                    <a:pt x="29130" y="20633"/>
                    <a:pt x="28369" y="15382"/>
                  </a:cubicBezTo>
                  <a:cubicBezTo>
                    <a:pt x="27664" y="10205"/>
                    <a:pt x="25512" y="5177"/>
                    <a:pt x="25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07" name="Google Shape;507;p20"/>
            <p:cNvGrpSpPr/>
            <p:nvPr/>
          </p:nvGrpSpPr>
          <p:grpSpPr>
            <a:xfrm>
              <a:off x="7868650" y="151200"/>
              <a:ext cx="1096900" cy="4775950"/>
              <a:chOff x="7868650" y="151200"/>
              <a:chExt cx="1096900" cy="4775950"/>
            </a:xfrm>
          </p:grpSpPr>
          <p:grpSp>
            <p:nvGrpSpPr>
              <p:cNvPr id="508" name="Google Shape;508;p20"/>
              <p:cNvGrpSpPr/>
              <p:nvPr/>
            </p:nvGrpSpPr>
            <p:grpSpPr>
              <a:xfrm>
                <a:off x="8003750" y="151200"/>
                <a:ext cx="929800" cy="791025"/>
                <a:chOff x="4201950" y="1208725"/>
                <a:chExt cx="929800" cy="791025"/>
              </a:xfrm>
            </p:grpSpPr>
            <p:sp>
              <p:nvSpPr>
                <p:cNvPr id="509" name="Google Shape;509;p20"/>
                <p:cNvSpPr/>
                <p:nvPr/>
              </p:nvSpPr>
              <p:spPr>
                <a:xfrm>
                  <a:off x="4467025" y="1355775"/>
                  <a:ext cx="48275" cy="1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4027" extrusionOk="0">
                      <a:moveTo>
                        <a:pt x="1077" y="0"/>
                      </a:moveTo>
                      <a:cubicBezTo>
                        <a:pt x="539" y="0"/>
                        <a:pt x="75" y="390"/>
                        <a:pt x="75" y="928"/>
                      </a:cubicBezTo>
                      <a:cubicBezTo>
                        <a:pt x="75" y="1614"/>
                        <a:pt x="1" y="2320"/>
                        <a:pt x="1" y="3006"/>
                      </a:cubicBezTo>
                      <a:cubicBezTo>
                        <a:pt x="1" y="3563"/>
                        <a:pt x="390" y="4026"/>
                        <a:pt x="854" y="4026"/>
                      </a:cubicBezTo>
                      <a:cubicBezTo>
                        <a:pt x="1392" y="4026"/>
                        <a:pt x="1856" y="3637"/>
                        <a:pt x="1856" y="3099"/>
                      </a:cubicBezTo>
                      <a:cubicBezTo>
                        <a:pt x="1856" y="2394"/>
                        <a:pt x="1930" y="1707"/>
                        <a:pt x="1930" y="1002"/>
                      </a:cubicBezTo>
                      <a:cubicBezTo>
                        <a:pt x="1930" y="464"/>
                        <a:pt x="1541" y="0"/>
                        <a:pt x="10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10" name="Google Shape;510;p20"/>
                <p:cNvSpPr/>
                <p:nvPr/>
              </p:nvSpPr>
              <p:spPr>
                <a:xfrm>
                  <a:off x="4594600" y="1208725"/>
                  <a:ext cx="48250" cy="1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5104" extrusionOk="0">
                      <a:moveTo>
                        <a:pt x="1002" y="1"/>
                      </a:moveTo>
                      <a:cubicBezTo>
                        <a:pt x="538" y="1"/>
                        <a:pt x="74" y="390"/>
                        <a:pt x="74" y="928"/>
                      </a:cubicBezTo>
                      <a:lnTo>
                        <a:pt x="74" y="4175"/>
                      </a:lnTo>
                      <a:cubicBezTo>
                        <a:pt x="0" y="4713"/>
                        <a:pt x="464" y="5103"/>
                        <a:pt x="928" y="5103"/>
                      </a:cubicBezTo>
                      <a:cubicBezTo>
                        <a:pt x="1466" y="5103"/>
                        <a:pt x="1855" y="4713"/>
                        <a:pt x="1930" y="4175"/>
                      </a:cubicBezTo>
                      <a:lnTo>
                        <a:pt x="1930" y="928"/>
                      </a:lnTo>
                      <a:cubicBezTo>
                        <a:pt x="1930" y="390"/>
                        <a:pt x="1540" y="1"/>
                        <a:pt x="1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11" name="Google Shape;511;p20"/>
                <p:cNvSpPr/>
                <p:nvPr/>
              </p:nvSpPr>
              <p:spPr>
                <a:xfrm>
                  <a:off x="4640975" y="1436950"/>
                  <a:ext cx="50125" cy="10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" h="4183" extrusionOk="0">
                      <a:moveTo>
                        <a:pt x="928" y="0"/>
                      </a:moveTo>
                      <a:cubicBezTo>
                        <a:pt x="464" y="74"/>
                        <a:pt x="0" y="464"/>
                        <a:pt x="75" y="1002"/>
                      </a:cubicBezTo>
                      <a:lnTo>
                        <a:pt x="149" y="3321"/>
                      </a:lnTo>
                      <a:cubicBezTo>
                        <a:pt x="149" y="3752"/>
                        <a:pt x="485" y="4183"/>
                        <a:pt x="964" y="4183"/>
                      </a:cubicBezTo>
                      <a:cubicBezTo>
                        <a:pt x="1000" y="4183"/>
                        <a:pt x="1038" y="4180"/>
                        <a:pt x="1077" y="4175"/>
                      </a:cubicBezTo>
                      <a:cubicBezTo>
                        <a:pt x="1615" y="4175"/>
                        <a:pt x="2004" y="3785"/>
                        <a:pt x="2004" y="3247"/>
                      </a:cubicBezTo>
                      <a:lnTo>
                        <a:pt x="1930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12" name="Google Shape;512;p20"/>
                <p:cNvSpPr/>
                <p:nvPr/>
              </p:nvSpPr>
              <p:spPr>
                <a:xfrm>
                  <a:off x="4818625" y="1264625"/>
                  <a:ext cx="56150" cy="16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" h="6504" extrusionOk="0">
                      <a:moveTo>
                        <a:pt x="1188" y="1"/>
                      </a:moveTo>
                      <a:cubicBezTo>
                        <a:pt x="718" y="1"/>
                        <a:pt x="384" y="369"/>
                        <a:pt x="316" y="863"/>
                      </a:cubicBezTo>
                      <a:cubicBezTo>
                        <a:pt x="242" y="2403"/>
                        <a:pt x="149" y="3962"/>
                        <a:pt x="1" y="5502"/>
                      </a:cubicBezTo>
                      <a:cubicBezTo>
                        <a:pt x="1" y="5966"/>
                        <a:pt x="390" y="6429"/>
                        <a:pt x="928" y="6504"/>
                      </a:cubicBezTo>
                      <a:cubicBezTo>
                        <a:pt x="1392" y="6504"/>
                        <a:pt x="1856" y="6114"/>
                        <a:pt x="1856" y="5576"/>
                      </a:cubicBezTo>
                      <a:cubicBezTo>
                        <a:pt x="2004" y="4036"/>
                        <a:pt x="2097" y="2477"/>
                        <a:pt x="2171" y="937"/>
                      </a:cubicBezTo>
                      <a:cubicBezTo>
                        <a:pt x="2246" y="474"/>
                        <a:pt x="1856" y="10"/>
                        <a:pt x="1318" y="10"/>
                      </a:cubicBezTo>
                      <a:cubicBezTo>
                        <a:pt x="1274" y="4"/>
                        <a:pt x="1230" y="1"/>
                        <a:pt x="11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13" name="Google Shape;513;p20"/>
                <p:cNvSpPr/>
                <p:nvPr/>
              </p:nvSpPr>
              <p:spPr>
                <a:xfrm>
                  <a:off x="4201950" y="1360400"/>
                  <a:ext cx="51975" cy="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" h="3657" extrusionOk="0">
                      <a:moveTo>
                        <a:pt x="1042" y="1"/>
                      </a:moveTo>
                      <a:cubicBezTo>
                        <a:pt x="1004" y="1"/>
                        <a:pt x="966" y="4"/>
                        <a:pt x="928" y="10"/>
                      </a:cubicBezTo>
                      <a:cubicBezTo>
                        <a:pt x="390" y="10"/>
                        <a:pt x="0" y="474"/>
                        <a:pt x="74" y="1030"/>
                      </a:cubicBezTo>
                      <a:cubicBezTo>
                        <a:pt x="74" y="1643"/>
                        <a:pt x="149" y="2255"/>
                        <a:pt x="223" y="2886"/>
                      </a:cubicBezTo>
                      <a:cubicBezTo>
                        <a:pt x="223" y="3310"/>
                        <a:pt x="610" y="3656"/>
                        <a:pt x="1087" y="3656"/>
                      </a:cubicBezTo>
                      <a:cubicBezTo>
                        <a:pt x="1132" y="3656"/>
                        <a:pt x="1178" y="3653"/>
                        <a:pt x="1225" y="3647"/>
                      </a:cubicBezTo>
                      <a:cubicBezTo>
                        <a:pt x="1689" y="3647"/>
                        <a:pt x="2078" y="3183"/>
                        <a:pt x="2078" y="2645"/>
                      </a:cubicBezTo>
                      <a:cubicBezTo>
                        <a:pt x="2004" y="2107"/>
                        <a:pt x="1930" y="1494"/>
                        <a:pt x="1930" y="864"/>
                      </a:cubicBezTo>
                      <a:cubicBezTo>
                        <a:pt x="1862" y="370"/>
                        <a:pt x="1465" y="1"/>
                        <a:pt x="10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14" name="Google Shape;514;p20"/>
                <p:cNvSpPr/>
                <p:nvPr/>
              </p:nvSpPr>
              <p:spPr>
                <a:xfrm>
                  <a:off x="4999150" y="1430225"/>
                  <a:ext cx="52425" cy="11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4721" extrusionOk="0">
                      <a:moveTo>
                        <a:pt x="928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lnTo>
                        <a:pt x="167" y="3859"/>
                      </a:lnTo>
                      <a:cubicBezTo>
                        <a:pt x="236" y="4290"/>
                        <a:pt x="577" y="4721"/>
                        <a:pt x="1056" y="4721"/>
                      </a:cubicBezTo>
                      <a:cubicBezTo>
                        <a:pt x="1093" y="4721"/>
                        <a:pt x="1130" y="4718"/>
                        <a:pt x="1169" y="4713"/>
                      </a:cubicBezTo>
                      <a:cubicBezTo>
                        <a:pt x="1707" y="4713"/>
                        <a:pt x="2097" y="4249"/>
                        <a:pt x="2022" y="3785"/>
                      </a:cubicBezTo>
                      <a:lnTo>
                        <a:pt x="1855" y="854"/>
                      </a:lnTo>
                      <a:cubicBezTo>
                        <a:pt x="1855" y="390"/>
                        <a:pt x="1392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15" name="Google Shape;515;p20"/>
                <p:cNvSpPr/>
                <p:nvPr/>
              </p:nvSpPr>
              <p:spPr>
                <a:xfrm>
                  <a:off x="4865025" y="1657275"/>
                  <a:ext cx="52425" cy="13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5502" extrusionOk="0">
                      <a:moveTo>
                        <a:pt x="854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cubicBezTo>
                        <a:pt x="74" y="2171"/>
                        <a:pt x="148" y="3396"/>
                        <a:pt x="241" y="4639"/>
                      </a:cubicBezTo>
                      <a:cubicBezTo>
                        <a:pt x="309" y="5133"/>
                        <a:pt x="643" y="5501"/>
                        <a:pt x="1113" y="5501"/>
                      </a:cubicBezTo>
                      <a:cubicBezTo>
                        <a:pt x="1156" y="5501"/>
                        <a:pt x="1199" y="5498"/>
                        <a:pt x="1243" y="5492"/>
                      </a:cubicBezTo>
                      <a:cubicBezTo>
                        <a:pt x="1707" y="5492"/>
                        <a:pt x="2097" y="5028"/>
                        <a:pt x="2097" y="4565"/>
                      </a:cubicBezTo>
                      <a:cubicBezTo>
                        <a:pt x="2004" y="3321"/>
                        <a:pt x="1930" y="2078"/>
                        <a:pt x="1855" y="854"/>
                      </a:cubicBezTo>
                      <a:cubicBezTo>
                        <a:pt x="1855" y="390"/>
                        <a:pt x="1392" y="0"/>
                        <a:pt x="8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16" name="Google Shape;516;p20"/>
                <p:cNvSpPr/>
                <p:nvPr/>
              </p:nvSpPr>
              <p:spPr>
                <a:xfrm>
                  <a:off x="4823500" y="1908825"/>
                  <a:ext cx="46400" cy="9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3637" extrusionOk="0">
                      <a:moveTo>
                        <a:pt x="928" y="0"/>
                      </a:moveTo>
                      <a:cubicBezTo>
                        <a:pt x="371" y="0"/>
                        <a:pt x="0" y="390"/>
                        <a:pt x="0" y="928"/>
                      </a:cubicBezTo>
                      <a:lnTo>
                        <a:pt x="0" y="2709"/>
                      </a:lnTo>
                      <a:cubicBezTo>
                        <a:pt x="0" y="3247"/>
                        <a:pt x="371" y="3637"/>
                        <a:pt x="928" y="3637"/>
                      </a:cubicBezTo>
                      <a:cubicBezTo>
                        <a:pt x="1466" y="3637"/>
                        <a:pt x="1856" y="3247"/>
                        <a:pt x="1856" y="2709"/>
                      </a:cubicBezTo>
                      <a:lnTo>
                        <a:pt x="1856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17" name="Google Shape;517;p20"/>
                <p:cNvSpPr/>
                <p:nvPr/>
              </p:nvSpPr>
              <p:spPr>
                <a:xfrm>
                  <a:off x="5083475" y="1703650"/>
                  <a:ext cx="48275" cy="13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5493" extrusionOk="0">
                      <a:moveTo>
                        <a:pt x="1003" y="1"/>
                      </a:moveTo>
                      <a:cubicBezTo>
                        <a:pt x="465" y="1"/>
                        <a:pt x="75" y="390"/>
                        <a:pt x="75" y="854"/>
                      </a:cubicBezTo>
                      <a:cubicBezTo>
                        <a:pt x="1" y="2079"/>
                        <a:pt x="1" y="3322"/>
                        <a:pt x="1" y="4565"/>
                      </a:cubicBezTo>
                      <a:cubicBezTo>
                        <a:pt x="1" y="5103"/>
                        <a:pt x="391" y="5493"/>
                        <a:pt x="854" y="5493"/>
                      </a:cubicBezTo>
                      <a:cubicBezTo>
                        <a:pt x="1393" y="5493"/>
                        <a:pt x="1856" y="5103"/>
                        <a:pt x="1856" y="4565"/>
                      </a:cubicBezTo>
                      <a:cubicBezTo>
                        <a:pt x="1856" y="3396"/>
                        <a:pt x="1856" y="2172"/>
                        <a:pt x="1931" y="928"/>
                      </a:cubicBezTo>
                      <a:cubicBezTo>
                        <a:pt x="1931" y="390"/>
                        <a:pt x="1541" y="1"/>
                        <a:pt x="10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518" name="Google Shape;518;p20"/>
              <p:cNvGrpSpPr/>
              <p:nvPr/>
            </p:nvGrpSpPr>
            <p:grpSpPr>
              <a:xfrm>
                <a:off x="7868650" y="4056400"/>
                <a:ext cx="1096900" cy="870750"/>
                <a:chOff x="4034850" y="985525"/>
                <a:chExt cx="1096900" cy="870750"/>
              </a:xfrm>
            </p:grpSpPr>
            <p:sp>
              <p:nvSpPr>
                <p:cNvPr id="519" name="Google Shape;519;p20"/>
                <p:cNvSpPr/>
                <p:nvPr/>
              </p:nvSpPr>
              <p:spPr>
                <a:xfrm>
                  <a:off x="5035200" y="985525"/>
                  <a:ext cx="48275" cy="1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4027" extrusionOk="0">
                      <a:moveTo>
                        <a:pt x="1077" y="0"/>
                      </a:moveTo>
                      <a:cubicBezTo>
                        <a:pt x="539" y="0"/>
                        <a:pt x="75" y="390"/>
                        <a:pt x="75" y="928"/>
                      </a:cubicBezTo>
                      <a:cubicBezTo>
                        <a:pt x="75" y="1614"/>
                        <a:pt x="1" y="2320"/>
                        <a:pt x="1" y="3006"/>
                      </a:cubicBezTo>
                      <a:cubicBezTo>
                        <a:pt x="1" y="3563"/>
                        <a:pt x="390" y="4026"/>
                        <a:pt x="854" y="4026"/>
                      </a:cubicBezTo>
                      <a:cubicBezTo>
                        <a:pt x="1392" y="4026"/>
                        <a:pt x="1856" y="3637"/>
                        <a:pt x="1856" y="3099"/>
                      </a:cubicBezTo>
                      <a:cubicBezTo>
                        <a:pt x="1856" y="2394"/>
                        <a:pt x="1930" y="1707"/>
                        <a:pt x="1930" y="1002"/>
                      </a:cubicBezTo>
                      <a:cubicBezTo>
                        <a:pt x="1930" y="464"/>
                        <a:pt x="1541" y="0"/>
                        <a:pt x="10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0" name="Google Shape;520;p20"/>
                <p:cNvSpPr/>
                <p:nvPr/>
              </p:nvSpPr>
              <p:spPr>
                <a:xfrm>
                  <a:off x="4207963" y="1599000"/>
                  <a:ext cx="48250" cy="1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5104" extrusionOk="0">
                      <a:moveTo>
                        <a:pt x="1002" y="1"/>
                      </a:moveTo>
                      <a:cubicBezTo>
                        <a:pt x="538" y="1"/>
                        <a:pt x="74" y="390"/>
                        <a:pt x="74" y="928"/>
                      </a:cubicBezTo>
                      <a:lnTo>
                        <a:pt x="74" y="4175"/>
                      </a:lnTo>
                      <a:cubicBezTo>
                        <a:pt x="0" y="4713"/>
                        <a:pt x="464" y="5103"/>
                        <a:pt x="928" y="5103"/>
                      </a:cubicBezTo>
                      <a:cubicBezTo>
                        <a:pt x="1466" y="5103"/>
                        <a:pt x="1855" y="4713"/>
                        <a:pt x="1930" y="4175"/>
                      </a:cubicBezTo>
                      <a:lnTo>
                        <a:pt x="1930" y="928"/>
                      </a:lnTo>
                      <a:cubicBezTo>
                        <a:pt x="1930" y="390"/>
                        <a:pt x="1540" y="1"/>
                        <a:pt x="1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1" name="Google Shape;521;p20"/>
                <p:cNvSpPr/>
                <p:nvPr/>
              </p:nvSpPr>
              <p:spPr>
                <a:xfrm>
                  <a:off x="4640975" y="1436950"/>
                  <a:ext cx="50125" cy="10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" h="4183" extrusionOk="0">
                      <a:moveTo>
                        <a:pt x="928" y="0"/>
                      </a:moveTo>
                      <a:cubicBezTo>
                        <a:pt x="464" y="74"/>
                        <a:pt x="0" y="464"/>
                        <a:pt x="75" y="1002"/>
                      </a:cubicBezTo>
                      <a:lnTo>
                        <a:pt x="149" y="3321"/>
                      </a:lnTo>
                      <a:cubicBezTo>
                        <a:pt x="149" y="3752"/>
                        <a:pt x="485" y="4183"/>
                        <a:pt x="964" y="4183"/>
                      </a:cubicBezTo>
                      <a:cubicBezTo>
                        <a:pt x="1000" y="4183"/>
                        <a:pt x="1038" y="4180"/>
                        <a:pt x="1077" y="4175"/>
                      </a:cubicBezTo>
                      <a:cubicBezTo>
                        <a:pt x="1615" y="4175"/>
                        <a:pt x="2004" y="3785"/>
                        <a:pt x="2004" y="3247"/>
                      </a:cubicBezTo>
                      <a:lnTo>
                        <a:pt x="1930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2" name="Google Shape;522;p20"/>
                <p:cNvSpPr/>
                <p:nvPr/>
              </p:nvSpPr>
              <p:spPr>
                <a:xfrm>
                  <a:off x="4818625" y="1264625"/>
                  <a:ext cx="56150" cy="16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" h="6504" extrusionOk="0">
                      <a:moveTo>
                        <a:pt x="1188" y="1"/>
                      </a:moveTo>
                      <a:cubicBezTo>
                        <a:pt x="718" y="1"/>
                        <a:pt x="384" y="369"/>
                        <a:pt x="316" y="863"/>
                      </a:cubicBezTo>
                      <a:cubicBezTo>
                        <a:pt x="242" y="2403"/>
                        <a:pt x="149" y="3962"/>
                        <a:pt x="1" y="5502"/>
                      </a:cubicBezTo>
                      <a:cubicBezTo>
                        <a:pt x="1" y="5966"/>
                        <a:pt x="390" y="6429"/>
                        <a:pt x="928" y="6504"/>
                      </a:cubicBezTo>
                      <a:cubicBezTo>
                        <a:pt x="1392" y="6504"/>
                        <a:pt x="1856" y="6114"/>
                        <a:pt x="1856" y="5576"/>
                      </a:cubicBezTo>
                      <a:cubicBezTo>
                        <a:pt x="2004" y="4036"/>
                        <a:pt x="2097" y="2477"/>
                        <a:pt x="2171" y="937"/>
                      </a:cubicBezTo>
                      <a:cubicBezTo>
                        <a:pt x="2246" y="474"/>
                        <a:pt x="1856" y="10"/>
                        <a:pt x="1318" y="10"/>
                      </a:cubicBezTo>
                      <a:cubicBezTo>
                        <a:pt x="1274" y="4"/>
                        <a:pt x="1230" y="1"/>
                        <a:pt x="11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3" name="Google Shape;523;p20"/>
                <p:cNvSpPr/>
                <p:nvPr/>
              </p:nvSpPr>
              <p:spPr>
                <a:xfrm>
                  <a:off x="4034850" y="1726600"/>
                  <a:ext cx="51975" cy="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" h="3657" extrusionOk="0">
                      <a:moveTo>
                        <a:pt x="1042" y="1"/>
                      </a:moveTo>
                      <a:cubicBezTo>
                        <a:pt x="1004" y="1"/>
                        <a:pt x="966" y="4"/>
                        <a:pt x="928" y="10"/>
                      </a:cubicBezTo>
                      <a:cubicBezTo>
                        <a:pt x="390" y="10"/>
                        <a:pt x="0" y="474"/>
                        <a:pt x="74" y="1030"/>
                      </a:cubicBezTo>
                      <a:cubicBezTo>
                        <a:pt x="74" y="1643"/>
                        <a:pt x="149" y="2255"/>
                        <a:pt x="223" y="2886"/>
                      </a:cubicBezTo>
                      <a:cubicBezTo>
                        <a:pt x="223" y="3310"/>
                        <a:pt x="610" y="3656"/>
                        <a:pt x="1087" y="3656"/>
                      </a:cubicBezTo>
                      <a:cubicBezTo>
                        <a:pt x="1132" y="3656"/>
                        <a:pt x="1178" y="3653"/>
                        <a:pt x="1225" y="3647"/>
                      </a:cubicBezTo>
                      <a:cubicBezTo>
                        <a:pt x="1689" y="3647"/>
                        <a:pt x="2078" y="3183"/>
                        <a:pt x="2078" y="2645"/>
                      </a:cubicBezTo>
                      <a:cubicBezTo>
                        <a:pt x="2004" y="2107"/>
                        <a:pt x="1930" y="1494"/>
                        <a:pt x="1930" y="864"/>
                      </a:cubicBezTo>
                      <a:cubicBezTo>
                        <a:pt x="1862" y="370"/>
                        <a:pt x="1465" y="1"/>
                        <a:pt x="10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4" name="Google Shape;524;p20"/>
                <p:cNvSpPr/>
                <p:nvPr/>
              </p:nvSpPr>
              <p:spPr>
                <a:xfrm>
                  <a:off x="4377350" y="1667038"/>
                  <a:ext cx="52425" cy="11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4721" extrusionOk="0">
                      <a:moveTo>
                        <a:pt x="928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lnTo>
                        <a:pt x="167" y="3859"/>
                      </a:lnTo>
                      <a:cubicBezTo>
                        <a:pt x="236" y="4290"/>
                        <a:pt x="577" y="4721"/>
                        <a:pt x="1056" y="4721"/>
                      </a:cubicBezTo>
                      <a:cubicBezTo>
                        <a:pt x="1093" y="4721"/>
                        <a:pt x="1130" y="4718"/>
                        <a:pt x="1169" y="4713"/>
                      </a:cubicBezTo>
                      <a:cubicBezTo>
                        <a:pt x="1707" y="4713"/>
                        <a:pt x="2097" y="4249"/>
                        <a:pt x="2022" y="3785"/>
                      </a:cubicBezTo>
                      <a:lnTo>
                        <a:pt x="1855" y="854"/>
                      </a:lnTo>
                      <a:cubicBezTo>
                        <a:pt x="1855" y="390"/>
                        <a:pt x="1392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5" name="Google Shape;525;p20"/>
                <p:cNvSpPr/>
                <p:nvPr/>
              </p:nvSpPr>
              <p:spPr>
                <a:xfrm>
                  <a:off x="4865025" y="1657275"/>
                  <a:ext cx="52425" cy="13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5502" extrusionOk="0">
                      <a:moveTo>
                        <a:pt x="854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cubicBezTo>
                        <a:pt x="74" y="2171"/>
                        <a:pt x="148" y="3396"/>
                        <a:pt x="241" y="4639"/>
                      </a:cubicBezTo>
                      <a:cubicBezTo>
                        <a:pt x="309" y="5133"/>
                        <a:pt x="643" y="5501"/>
                        <a:pt x="1113" y="5501"/>
                      </a:cubicBezTo>
                      <a:cubicBezTo>
                        <a:pt x="1156" y="5501"/>
                        <a:pt x="1199" y="5498"/>
                        <a:pt x="1243" y="5492"/>
                      </a:cubicBezTo>
                      <a:cubicBezTo>
                        <a:pt x="1707" y="5492"/>
                        <a:pt x="2097" y="5028"/>
                        <a:pt x="2097" y="4565"/>
                      </a:cubicBezTo>
                      <a:cubicBezTo>
                        <a:pt x="2004" y="3321"/>
                        <a:pt x="1930" y="2078"/>
                        <a:pt x="1855" y="854"/>
                      </a:cubicBezTo>
                      <a:cubicBezTo>
                        <a:pt x="1855" y="390"/>
                        <a:pt x="1392" y="0"/>
                        <a:pt x="8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6" name="Google Shape;526;p20"/>
                <p:cNvSpPr/>
                <p:nvPr/>
              </p:nvSpPr>
              <p:spPr>
                <a:xfrm>
                  <a:off x="4720300" y="1765350"/>
                  <a:ext cx="46400" cy="9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3637" extrusionOk="0">
                      <a:moveTo>
                        <a:pt x="928" y="0"/>
                      </a:moveTo>
                      <a:cubicBezTo>
                        <a:pt x="371" y="0"/>
                        <a:pt x="0" y="390"/>
                        <a:pt x="0" y="928"/>
                      </a:cubicBezTo>
                      <a:lnTo>
                        <a:pt x="0" y="2709"/>
                      </a:lnTo>
                      <a:cubicBezTo>
                        <a:pt x="0" y="3247"/>
                        <a:pt x="371" y="3637"/>
                        <a:pt x="928" y="3637"/>
                      </a:cubicBezTo>
                      <a:cubicBezTo>
                        <a:pt x="1466" y="3637"/>
                        <a:pt x="1856" y="3247"/>
                        <a:pt x="1856" y="2709"/>
                      </a:cubicBezTo>
                      <a:lnTo>
                        <a:pt x="1856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7" name="Google Shape;527;p20"/>
                <p:cNvSpPr/>
                <p:nvPr/>
              </p:nvSpPr>
              <p:spPr>
                <a:xfrm>
                  <a:off x="5083475" y="1703650"/>
                  <a:ext cx="48275" cy="13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5493" extrusionOk="0">
                      <a:moveTo>
                        <a:pt x="1003" y="1"/>
                      </a:moveTo>
                      <a:cubicBezTo>
                        <a:pt x="465" y="1"/>
                        <a:pt x="75" y="390"/>
                        <a:pt x="75" y="854"/>
                      </a:cubicBezTo>
                      <a:cubicBezTo>
                        <a:pt x="1" y="2079"/>
                        <a:pt x="1" y="3322"/>
                        <a:pt x="1" y="4565"/>
                      </a:cubicBezTo>
                      <a:cubicBezTo>
                        <a:pt x="1" y="5103"/>
                        <a:pt x="391" y="5493"/>
                        <a:pt x="854" y="5493"/>
                      </a:cubicBezTo>
                      <a:cubicBezTo>
                        <a:pt x="1393" y="5493"/>
                        <a:pt x="1856" y="5103"/>
                        <a:pt x="1856" y="4565"/>
                      </a:cubicBezTo>
                      <a:cubicBezTo>
                        <a:pt x="1856" y="3396"/>
                        <a:pt x="1856" y="2172"/>
                        <a:pt x="1931" y="928"/>
                      </a:cubicBezTo>
                      <a:cubicBezTo>
                        <a:pt x="1931" y="390"/>
                        <a:pt x="1541" y="1"/>
                        <a:pt x="10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0371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950800" y="2813219"/>
            <a:ext cx="5249600" cy="125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950800" y="1733455"/>
            <a:ext cx="1415200" cy="125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>
            <a:off x="950800" y="4272003"/>
            <a:ext cx="5249600" cy="5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3"/>
          <p:cNvSpPr>
            <a:spLocks noGrp="1"/>
          </p:cNvSpPr>
          <p:nvPr>
            <p:ph type="pic" idx="3"/>
          </p:nvPr>
        </p:nvSpPr>
        <p:spPr>
          <a:xfrm>
            <a:off x="6730667" y="1653267"/>
            <a:ext cx="4035200" cy="40352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40" name="Google Shape;40;p3"/>
          <p:cNvGrpSpPr/>
          <p:nvPr/>
        </p:nvGrpSpPr>
        <p:grpSpPr>
          <a:xfrm>
            <a:off x="-1317232" y="3961652"/>
            <a:ext cx="12712832" cy="4727857"/>
            <a:chOff x="-987924" y="2971238"/>
            <a:chExt cx="9534624" cy="3545893"/>
          </a:xfrm>
        </p:grpSpPr>
        <p:sp>
          <p:nvSpPr>
            <p:cNvPr id="41" name="Google Shape;41;p3"/>
            <p:cNvSpPr/>
            <p:nvPr/>
          </p:nvSpPr>
          <p:spPr>
            <a:xfrm rot="-1536403">
              <a:off x="-380421" y="3158290"/>
              <a:ext cx="1586407" cy="3171789"/>
            </a:xfrm>
            <a:custGeom>
              <a:avLst/>
              <a:gdLst/>
              <a:ahLst/>
              <a:cxnLst/>
              <a:rect l="l" t="t" r="r" b="b"/>
              <a:pathLst>
                <a:path w="63455" h="126869" extrusionOk="0">
                  <a:moveTo>
                    <a:pt x="25734" y="1"/>
                  </a:moveTo>
                  <a:lnTo>
                    <a:pt x="25734" y="1"/>
                  </a:lnTo>
                  <a:cubicBezTo>
                    <a:pt x="23415" y="5790"/>
                    <a:pt x="21096" y="11987"/>
                    <a:pt x="22024" y="18165"/>
                  </a:cubicBezTo>
                  <a:cubicBezTo>
                    <a:pt x="22562" y="21950"/>
                    <a:pt x="24343" y="25587"/>
                    <a:pt x="25271" y="29372"/>
                  </a:cubicBezTo>
                  <a:cubicBezTo>
                    <a:pt x="25345" y="31858"/>
                    <a:pt x="25512" y="34325"/>
                    <a:pt x="25734" y="36793"/>
                  </a:cubicBezTo>
                  <a:cubicBezTo>
                    <a:pt x="24807" y="34474"/>
                    <a:pt x="23267" y="32322"/>
                    <a:pt x="21486" y="30763"/>
                  </a:cubicBezTo>
                  <a:cubicBezTo>
                    <a:pt x="19092" y="28834"/>
                    <a:pt x="16142" y="27683"/>
                    <a:pt x="13062" y="27516"/>
                  </a:cubicBezTo>
                  <a:cubicBezTo>
                    <a:pt x="12769" y="27501"/>
                    <a:pt x="12475" y="27495"/>
                    <a:pt x="12181" y="27495"/>
                  </a:cubicBezTo>
                  <a:cubicBezTo>
                    <a:pt x="11003" y="27495"/>
                    <a:pt x="9819" y="27590"/>
                    <a:pt x="8646" y="27590"/>
                  </a:cubicBezTo>
                  <a:cubicBezTo>
                    <a:pt x="7181" y="27590"/>
                    <a:pt x="5641" y="27368"/>
                    <a:pt x="4397" y="26663"/>
                  </a:cubicBezTo>
                  <a:lnTo>
                    <a:pt x="4397" y="26663"/>
                  </a:lnTo>
                  <a:cubicBezTo>
                    <a:pt x="4082" y="28221"/>
                    <a:pt x="4861" y="29835"/>
                    <a:pt x="6104" y="30837"/>
                  </a:cubicBezTo>
                  <a:cubicBezTo>
                    <a:pt x="7329" y="31858"/>
                    <a:pt x="8887" y="32396"/>
                    <a:pt x="10502" y="32619"/>
                  </a:cubicBezTo>
                  <a:cubicBezTo>
                    <a:pt x="12060" y="32934"/>
                    <a:pt x="13600" y="33008"/>
                    <a:pt x="15214" y="33324"/>
                  </a:cubicBezTo>
                  <a:cubicBezTo>
                    <a:pt x="19389" y="34084"/>
                    <a:pt x="23564" y="36645"/>
                    <a:pt x="25976" y="40281"/>
                  </a:cubicBezTo>
                  <a:cubicBezTo>
                    <a:pt x="26273" y="43139"/>
                    <a:pt x="26588" y="45996"/>
                    <a:pt x="26978" y="48779"/>
                  </a:cubicBezTo>
                  <a:cubicBezTo>
                    <a:pt x="25883" y="46608"/>
                    <a:pt x="24028" y="44530"/>
                    <a:pt x="21949" y="43361"/>
                  </a:cubicBezTo>
                  <a:cubicBezTo>
                    <a:pt x="19853" y="42211"/>
                    <a:pt x="17459" y="41747"/>
                    <a:pt x="15140" y="41357"/>
                  </a:cubicBezTo>
                  <a:cubicBezTo>
                    <a:pt x="12747" y="40968"/>
                    <a:pt x="10353" y="40578"/>
                    <a:pt x="8182" y="39576"/>
                  </a:cubicBezTo>
                  <a:cubicBezTo>
                    <a:pt x="6030" y="38574"/>
                    <a:pt x="4008" y="36867"/>
                    <a:pt x="3321" y="34641"/>
                  </a:cubicBezTo>
                  <a:lnTo>
                    <a:pt x="3321" y="34641"/>
                  </a:lnTo>
                  <a:cubicBezTo>
                    <a:pt x="3154" y="39038"/>
                    <a:pt x="5863" y="43454"/>
                    <a:pt x="9815" y="45458"/>
                  </a:cubicBezTo>
                  <a:cubicBezTo>
                    <a:pt x="11819" y="46460"/>
                    <a:pt x="14138" y="46849"/>
                    <a:pt x="16383" y="47239"/>
                  </a:cubicBezTo>
                  <a:cubicBezTo>
                    <a:pt x="18703" y="47536"/>
                    <a:pt x="20948" y="47851"/>
                    <a:pt x="23100" y="48705"/>
                  </a:cubicBezTo>
                  <a:cubicBezTo>
                    <a:pt x="24807" y="49391"/>
                    <a:pt x="26440" y="50560"/>
                    <a:pt x="27441" y="52026"/>
                  </a:cubicBezTo>
                  <a:cubicBezTo>
                    <a:pt x="27905" y="54586"/>
                    <a:pt x="28295" y="57054"/>
                    <a:pt x="28833" y="59596"/>
                  </a:cubicBezTo>
                  <a:cubicBezTo>
                    <a:pt x="27052" y="56590"/>
                    <a:pt x="23953" y="54197"/>
                    <a:pt x="20632" y="53492"/>
                  </a:cubicBezTo>
                  <a:cubicBezTo>
                    <a:pt x="17701" y="52879"/>
                    <a:pt x="14676" y="53343"/>
                    <a:pt x="11745" y="52954"/>
                  </a:cubicBezTo>
                  <a:cubicBezTo>
                    <a:pt x="6791" y="52341"/>
                    <a:pt x="2319" y="49169"/>
                    <a:pt x="0" y="44846"/>
                  </a:cubicBezTo>
                  <a:lnTo>
                    <a:pt x="0" y="44846"/>
                  </a:lnTo>
                  <a:cubicBezTo>
                    <a:pt x="612" y="47072"/>
                    <a:pt x="1225" y="49391"/>
                    <a:pt x="2319" y="51488"/>
                  </a:cubicBezTo>
                  <a:cubicBezTo>
                    <a:pt x="3395" y="53566"/>
                    <a:pt x="5102" y="55421"/>
                    <a:pt x="7255" y="56349"/>
                  </a:cubicBezTo>
                  <a:cubicBezTo>
                    <a:pt x="8528" y="56865"/>
                    <a:pt x="9855" y="57033"/>
                    <a:pt x="11211" y="57033"/>
                  </a:cubicBezTo>
                  <a:cubicBezTo>
                    <a:pt x="13717" y="57033"/>
                    <a:pt x="16323" y="56461"/>
                    <a:pt x="18873" y="56461"/>
                  </a:cubicBezTo>
                  <a:cubicBezTo>
                    <a:pt x="19307" y="56461"/>
                    <a:pt x="19739" y="56477"/>
                    <a:pt x="20168" y="56516"/>
                  </a:cubicBezTo>
                  <a:cubicBezTo>
                    <a:pt x="23805" y="56813"/>
                    <a:pt x="27200" y="58984"/>
                    <a:pt x="29297" y="62008"/>
                  </a:cubicBezTo>
                  <a:cubicBezTo>
                    <a:pt x="29983" y="65162"/>
                    <a:pt x="30763" y="68261"/>
                    <a:pt x="31616" y="71359"/>
                  </a:cubicBezTo>
                  <a:cubicBezTo>
                    <a:pt x="29686" y="68112"/>
                    <a:pt x="26347" y="65626"/>
                    <a:pt x="22562" y="64865"/>
                  </a:cubicBezTo>
                  <a:cubicBezTo>
                    <a:pt x="19853" y="64327"/>
                    <a:pt x="16996" y="64624"/>
                    <a:pt x="14138" y="64327"/>
                  </a:cubicBezTo>
                  <a:cubicBezTo>
                    <a:pt x="9277" y="63863"/>
                    <a:pt x="4639" y="61544"/>
                    <a:pt x="1299" y="57907"/>
                  </a:cubicBezTo>
                  <a:lnTo>
                    <a:pt x="1299" y="57907"/>
                  </a:lnTo>
                  <a:cubicBezTo>
                    <a:pt x="1689" y="61229"/>
                    <a:pt x="2857" y="64550"/>
                    <a:pt x="5399" y="66721"/>
                  </a:cubicBezTo>
                  <a:cubicBezTo>
                    <a:pt x="7960" y="68873"/>
                    <a:pt x="11596" y="69429"/>
                    <a:pt x="14918" y="69429"/>
                  </a:cubicBezTo>
                  <a:cubicBezTo>
                    <a:pt x="17066" y="69429"/>
                    <a:pt x="19215" y="69244"/>
                    <a:pt x="21350" y="69244"/>
                  </a:cubicBezTo>
                  <a:cubicBezTo>
                    <a:pt x="22589" y="69244"/>
                    <a:pt x="23822" y="69306"/>
                    <a:pt x="25048" y="69504"/>
                  </a:cubicBezTo>
                  <a:cubicBezTo>
                    <a:pt x="27738" y="69968"/>
                    <a:pt x="30614" y="71433"/>
                    <a:pt x="32228" y="73678"/>
                  </a:cubicBezTo>
                  <a:cubicBezTo>
                    <a:pt x="32618" y="75070"/>
                    <a:pt x="33008" y="76461"/>
                    <a:pt x="33472" y="77853"/>
                  </a:cubicBezTo>
                  <a:cubicBezTo>
                    <a:pt x="34232" y="80562"/>
                    <a:pt x="35160" y="83178"/>
                    <a:pt x="36088" y="85813"/>
                  </a:cubicBezTo>
                  <a:cubicBezTo>
                    <a:pt x="33694" y="82250"/>
                    <a:pt x="29983" y="79541"/>
                    <a:pt x="25883" y="78243"/>
                  </a:cubicBezTo>
                  <a:cubicBezTo>
                    <a:pt x="22488" y="77148"/>
                    <a:pt x="18851" y="77074"/>
                    <a:pt x="15307" y="76294"/>
                  </a:cubicBezTo>
                  <a:cubicBezTo>
                    <a:pt x="11819" y="75608"/>
                    <a:pt x="8182" y="74068"/>
                    <a:pt x="6327" y="71044"/>
                  </a:cubicBezTo>
                  <a:lnTo>
                    <a:pt x="6327" y="71044"/>
                  </a:lnTo>
                  <a:cubicBezTo>
                    <a:pt x="6494" y="73752"/>
                    <a:pt x="7570" y="76461"/>
                    <a:pt x="9426" y="78465"/>
                  </a:cubicBezTo>
                  <a:cubicBezTo>
                    <a:pt x="11281" y="80469"/>
                    <a:pt x="13823" y="81861"/>
                    <a:pt x="16532" y="82250"/>
                  </a:cubicBezTo>
                  <a:cubicBezTo>
                    <a:pt x="17461" y="82392"/>
                    <a:pt x="18397" y="82430"/>
                    <a:pt x="19339" y="82430"/>
                  </a:cubicBezTo>
                  <a:cubicBezTo>
                    <a:pt x="20484" y="82430"/>
                    <a:pt x="21637" y="82373"/>
                    <a:pt x="22795" y="82373"/>
                  </a:cubicBezTo>
                  <a:cubicBezTo>
                    <a:pt x="23310" y="82373"/>
                    <a:pt x="23826" y="82384"/>
                    <a:pt x="24343" y="82417"/>
                  </a:cubicBezTo>
                  <a:cubicBezTo>
                    <a:pt x="29297" y="82640"/>
                    <a:pt x="34325" y="85200"/>
                    <a:pt x="37257" y="89134"/>
                  </a:cubicBezTo>
                  <a:cubicBezTo>
                    <a:pt x="38184" y="91453"/>
                    <a:pt x="39038" y="93698"/>
                    <a:pt x="40040" y="96017"/>
                  </a:cubicBezTo>
                  <a:cubicBezTo>
                    <a:pt x="37795" y="93160"/>
                    <a:pt x="34325" y="90915"/>
                    <a:pt x="30911" y="90451"/>
                  </a:cubicBezTo>
                  <a:cubicBezTo>
                    <a:pt x="30040" y="90326"/>
                    <a:pt x="29154" y="90289"/>
                    <a:pt x="28259" y="90289"/>
                  </a:cubicBezTo>
                  <a:cubicBezTo>
                    <a:pt x="26965" y="90289"/>
                    <a:pt x="25654" y="90366"/>
                    <a:pt x="24349" y="90366"/>
                  </a:cubicBezTo>
                  <a:cubicBezTo>
                    <a:pt x="23751" y="90366"/>
                    <a:pt x="23155" y="90350"/>
                    <a:pt x="22562" y="90303"/>
                  </a:cubicBezTo>
                  <a:cubicBezTo>
                    <a:pt x="17849" y="89839"/>
                    <a:pt x="13359" y="86963"/>
                    <a:pt x="10891" y="82955"/>
                  </a:cubicBezTo>
                  <a:lnTo>
                    <a:pt x="10891" y="82955"/>
                  </a:lnTo>
                  <a:cubicBezTo>
                    <a:pt x="11429" y="88058"/>
                    <a:pt x="15307" y="92696"/>
                    <a:pt x="20243" y="94162"/>
                  </a:cubicBezTo>
                  <a:cubicBezTo>
                    <a:pt x="24417" y="95312"/>
                    <a:pt x="28833" y="94477"/>
                    <a:pt x="33008" y="95312"/>
                  </a:cubicBezTo>
                  <a:cubicBezTo>
                    <a:pt x="36088" y="95943"/>
                    <a:pt x="39335" y="97483"/>
                    <a:pt x="41654" y="99728"/>
                  </a:cubicBezTo>
                  <a:cubicBezTo>
                    <a:pt x="45828" y="109153"/>
                    <a:pt x="50857" y="118133"/>
                    <a:pt x="56497" y="126705"/>
                  </a:cubicBezTo>
                  <a:cubicBezTo>
                    <a:pt x="56601" y="126798"/>
                    <a:pt x="56727" y="126869"/>
                    <a:pt x="56865" y="126869"/>
                  </a:cubicBezTo>
                  <a:cubicBezTo>
                    <a:pt x="56948" y="126869"/>
                    <a:pt x="57037" y="126843"/>
                    <a:pt x="57128" y="126780"/>
                  </a:cubicBezTo>
                  <a:cubicBezTo>
                    <a:pt x="57350" y="126705"/>
                    <a:pt x="57350" y="126390"/>
                    <a:pt x="57276" y="126241"/>
                  </a:cubicBezTo>
                  <a:cubicBezTo>
                    <a:pt x="51951" y="118208"/>
                    <a:pt x="47220" y="109784"/>
                    <a:pt x="43212" y="101045"/>
                  </a:cubicBezTo>
                  <a:cubicBezTo>
                    <a:pt x="43750" y="98485"/>
                    <a:pt x="45290" y="96407"/>
                    <a:pt x="47220" y="94551"/>
                  </a:cubicBezTo>
                  <a:cubicBezTo>
                    <a:pt x="49317" y="92455"/>
                    <a:pt x="51859" y="90841"/>
                    <a:pt x="54271" y="89208"/>
                  </a:cubicBezTo>
                  <a:cubicBezTo>
                    <a:pt x="56738" y="87519"/>
                    <a:pt x="59132" y="85664"/>
                    <a:pt x="60839" y="83252"/>
                  </a:cubicBezTo>
                  <a:cubicBezTo>
                    <a:pt x="62527" y="80859"/>
                    <a:pt x="63455" y="77779"/>
                    <a:pt x="62694" y="74903"/>
                  </a:cubicBezTo>
                  <a:lnTo>
                    <a:pt x="62694" y="74903"/>
                  </a:lnTo>
                  <a:cubicBezTo>
                    <a:pt x="61841" y="77612"/>
                    <a:pt x="59837" y="79857"/>
                    <a:pt x="57592" y="81564"/>
                  </a:cubicBezTo>
                  <a:cubicBezTo>
                    <a:pt x="55272" y="83252"/>
                    <a:pt x="52712" y="84495"/>
                    <a:pt x="50244" y="85961"/>
                  </a:cubicBezTo>
                  <a:cubicBezTo>
                    <a:pt x="47851" y="87352"/>
                    <a:pt x="45457" y="89059"/>
                    <a:pt x="43825" y="91379"/>
                  </a:cubicBezTo>
                  <a:cubicBezTo>
                    <a:pt x="42507" y="93160"/>
                    <a:pt x="41747" y="95628"/>
                    <a:pt x="41821" y="97947"/>
                  </a:cubicBezTo>
                  <a:cubicBezTo>
                    <a:pt x="41116" y="96240"/>
                    <a:pt x="40429" y="94551"/>
                    <a:pt x="39724" y="92844"/>
                  </a:cubicBezTo>
                  <a:cubicBezTo>
                    <a:pt x="40188" y="89913"/>
                    <a:pt x="42043" y="87742"/>
                    <a:pt x="44066" y="85497"/>
                  </a:cubicBezTo>
                  <a:cubicBezTo>
                    <a:pt x="46385" y="83029"/>
                    <a:pt x="49168" y="81100"/>
                    <a:pt x="51784" y="78929"/>
                  </a:cubicBezTo>
                  <a:cubicBezTo>
                    <a:pt x="54419" y="76851"/>
                    <a:pt x="56887" y="74439"/>
                    <a:pt x="58445" y="71433"/>
                  </a:cubicBezTo>
                  <a:cubicBezTo>
                    <a:pt x="59985" y="68502"/>
                    <a:pt x="60449" y="64698"/>
                    <a:pt x="58909" y="61767"/>
                  </a:cubicBezTo>
                  <a:lnTo>
                    <a:pt x="58909" y="61767"/>
                  </a:lnTo>
                  <a:cubicBezTo>
                    <a:pt x="58278" y="65477"/>
                    <a:pt x="56349" y="69040"/>
                    <a:pt x="53417" y="71507"/>
                  </a:cubicBezTo>
                  <a:cubicBezTo>
                    <a:pt x="51098" y="73511"/>
                    <a:pt x="48315" y="74903"/>
                    <a:pt x="45828" y="76758"/>
                  </a:cubicBezTo>
                  <a:cubicBezTo>
                    <a:pt x="42043" y="79783"/>
                    <a:pt x="39502" y="85033"/>
                    <a:pt x="38574" y="89913"/>
                  </a:cubicBezTo>
                  <a:cubicBezTo>
                    <a:pt x="37405" y="86963"/>
                    <a:pt x="36403" y="84031"/>
                    <a:pt x="35401" y="81100"/>
                  </a:cubicBezTo>
                  <a:cubicBezTo>
                    <a:pt x="35475" y="78781"/>
                    <a:pt x="36329" y="76387"/>
                    <a:pt x="37869" y="74754"/>
                  </a:cubicBezTo>
                  <a:cubicBezTo>
                    <a:pt x="39965" y="72584"/>
                    <a:pt x="42749" y="71285"/>
                    <a:pt x="45365" y="69893"/>
                  </a:cubicBezTo>
                  <a:cubicBezTo>
                    <a:pt x="48074" y="68576"/>
                    <a:pt x="50782" y="67184"/>
                    <a:pt x="52879" y="65014"/>
                  </a:cubicBezTo>
                  <a:cubicBezTo>
                    <a:pt x="54883" y="62843"/>
                    <a:pt x="56126" y="59689"/>
                    <a:pt x="55272" y="56813"/>
                  </a:cubicBezTo>
                  <a:lnTo>
                    <a:pt x="55272" y="56813"/>
                  </a:lnTo>
                  <a:cubicBezTo>
                    <a:pt x="54567" y="59911"/>
                    <a:pt x="51784" y="62082"/>
                    <a:pt x="48927" y="63548"/>
                  </a:cubicBezTo>
                  <a:cubicBezTo>
                    <a:pt x="46144" y="65014"/>
                    <a:pt x="42971" y="66016"/>
                    <a:pt x="40429" y="67945"/>
                  </a:cubicBezTo>
                  <a:cubicBezTo>
                    <a:pt x="37108" y="70431"/>
                    <a:pt x="35011" y="74903"/>
                    <a:pt x="34789" y="79170"/>
                  </a:cubicBezTo>
                  <a:cubicBezTo>
                    <a:pt x="33694" y="75756"/>
                    <a:pt x="32766" y="72361"/>
                    <a:pt x="31839" y="68873"/>
                  </a:cubicBezTo>
                  <a:cubicBezTo>
                    <a:pt x="32618" y="66331"/>
                    <a:pt x="34158" y="64160"/>
                    <a:pt x="36329" y="62694"/>
                  </a:cubicBezTo>
                  <a:cubicBezTo>
                    <a:pt x="38797" y="60913"/>
                    <a:pt x="41580" y="59837"/>
                    <a:pt x="44288" y="58520"/>
                  </a:cubicBezTo>
                  <a:cubicBezTo>
                    <a:pt x="46997" y="57202"/>
                    <a:pt x="49706" y="55737"/>
                    <a:pt x="51710" y="53492"/>
                  </a:cubicBezTo>
                  <a:cubicBezTo>
                    <a:pt x="53714" y="51247"/>
                    <a:pt x="54883" y="48092"/>
                    <a:pt x="54104" y="45217"/>
                  </a:cubicBezTo>
                  <a:lnTo>
                    <a:pt x="54104" y="45217"/>
                  </a:lnTo>
                  <a:cubicBezTo>
                    <a:pt x="53250" y="47851"/>
                    <a:pt x="51172" y="50022"/>
                    <a:pt x="48853" y="51488"/>
                  </a:cubicBezTo>
                  <a:cubicBezTo>
                    <a:pt x="46534" y="52954"/>
                    <a:pt x="43899" y="53881"/>
                    <a:pt x="41283" y="54957"/>
                  </a:cubicBezTo>
                  <a:cubicBezTo>
                    <a:pt x="38722" y="56052"/>
                    <a:pt x="36180" y="57202"/>
                    <a:pt x="34158" y="59132"/>
                  </a:cubicBezTo>
                  <a:cubicBezTo>
                    <a:pt x="32544" y="60616"/>
                    <a:pt x="31301" y="63084"/>
                    <a:pt x="30985" y="65403"/>
                  </a:cubicBezTo>
                  <a:cubicBezTo>
                    <a:pt x="30521" y="63232"/>
                    <a:pt x="30058" y="61080"/>
                    <a:pt x="29594" y="58835"/>
                  </a:cubicBezTo>
                  <a:cubicBezTo>
                    <a:pt x="30763" y="56201"/>
                    <a:pt x="32841" y="53955"/>
                    <a:pt x="35475" y="52731"/>
                  </a:cubicBezTo>
                  <a:cubicBezTo>
                    <a:pt x="39260" y="50950"/>
                    <a:pt x="43676" y="51098"/>
                    <a:pt x="47387" y="49169"/>
                  </a:cubicBezTo>
                  <a:cubicBezTo>
                    <a:pt x="51562" y="46998"/>
                    <a:pt x="54104" y="41895"/>
                    <a:pt x="53343" y="37183"/>
                  </a:cubicBezTo>
                  <a:lnTo>
                    <a:pt x="53343" y="37183"/>
                  </a:lnTo>
                  <a:cubicBezTo>
                    <a:pt x="51562" y="41209"/>
                    <a:pt x="47999" y="44382"/>
                    <a:pt x="43750" y="45773"/>
                  </a:cubicBezTo>
                  <a:cubicBezTo>
                    <a:pt x="41283" y="46534"/>
                    <a:pt x="38574" y="46775"/>
                    <a:pt x="36180" y="47777"/>
                  </a:cubicBezTo>
                  <a:cubicBezTo>
                    <a:pt x="32766" y="49243"/>
                    <a:pt x="29983" y="52564"/>
                    <a:pt x="29056" y="56201"/>
                  </a:cubicBezTo>
                  <a:cubicBezTo>
                    <a:pt x="28666" y="53733"/>
                    <a:pt x="28295" y="51247"/>
                    <a:pt x="27905" y="48853"/>
                  </a:cubicBezTo>
                  <a:cubicBezTo>
                    <a:pt x="28369" y="47072"/>
                    <a:pt x="29686" y="45458"/>
                    <a:pt x="31226" y="44456"/>
                  </a:cubicBezTo>
                  <a:cubicBezTo>
                    <a:pt x="33397" y="42990"/>
                    <a:pt x="36013" y="42359"/>
                    <a:pt x="38574" y="41747"/>
                  </a:cubicBezTo>
                  <a:cubicBezTo>
                    <a:pt x="41116" y="41135"/>
                    <a:pt x="43750" y="40430"/>
                    <a:pt x="45754" y="38723"/>
                  </a:cubicBezTo>
                  <a:cubicBezTo>
                    <a:pt x="48779" y="36329"/>
                    <a:pt x="50003" y="31932"/>
                    <a:pt x="48704" y="28295"/>
                  </a:cubicBezTo>
                  <a:lnTo>
                    <a:pt x="48704" y="28295"/>
                  </a:lnTo>
                  <a:cubicBezTo>
                    <a:pt x="47777" y="31079"/>
                    <a:pt x="44994" y="32934"/>
                    <a:pt x="42210" y="34010"/>
                  </a:cubicBezTo>
                  <a:cubicBezTo>
                    <a:pt x="39427" y="35179"/>
                    <a:pt x="36477" y="35865"/>
                    <a:pt x="33935" y="37424"/>
                  </a:cubicBezTo>
                  <a:cubicBezTo>
                    <a:pt x="30911" y="39187"/>
                    <a:pt x="28518" y="42823"/>
                    <a:pt x="27590" y="46386"/>
                  </a:cubicBezTo>
                  <a:cubicBezTo>
                    <a:pt x="27200" y="43751"/>
                    <a:pt x="26978" y="41135"/>
                    <a:pt x="26736" y="38500"/>
                  </a:cubicBezTo>
                  <a:cubicBezTo>
                    <a:pt x="27516" y="35643"/>
                    <a:pt x="29520" y="33157"/>
                    <a:pt x="31913" y="31468"/>
                  </a:cubicBezTo>
                  <a:cubicBezTo>
                    <a:pt x="34789" y="29446"/>
                    <a:pt x="38036" y="27980"/>
                    <a:pt x="40503" y="25587"/>
                  </a:cubicBezTo>
                  <a:cubicBezTo>
                    <a:pt x="43602" y="22581"/>
                    <a:pt x="45365" y="18239"/>
                    <a:pt x="45216" y="13916"/>
                  </a:cubicBezTo>
                  <a:lnTo>
                    <a:pt x="45216" y="13916"/>
                  </a:lnTo>
                  <a:cubicBezTo>
                    <a:pt x="43750" y="16922"/>
                    <a:pt x="41116" y="19167"/>
                    <a:pt x="38333" y="21097"/>
                  </a:cubicBezTo>
                  <a:cubicBezTo>
                    <a:pt x="35624" y="22952"/>
                    <a:pt x="32692" y="24659"/>
                    <a:pt x="30299" y="27052"/>
                  </a:cubicBezTo>
                  <a:cubicBezTo>
                    <a:pt x="28518" y="28759"/>
                    <a:pt x="26978" y="31468"/>
                    <a:pt x="26440" y="34084"/>
                  </a:cubicBezTo>
                  <a:cubicBezTo>
                    <a:pt x="26347" y="33157"/>
                    <a:pt x="26273" y="32229"/>
                    <a:pt x="26273" y="31227"/>
                  </a:cubicBezTo>
                  <a:cubicBezTo>
                    <a:pt x="28443" y="26440"/>
                    <a:pt x="29130" y="20633"/>
                    <a:pt x="28369" y="15382"/>
                  </a:cubicBezTo>
                  <a:cubicBezTo>
                    <a:pt x="27664" y="10205"/>
                    <a:pt x="25512" y="5177"/>
                    <a:pt x="25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2" name="Google Shape;42;p3"/>
            <p:cNvGrpSpPr/>
            <p:nvPr/>
          </p:nvGrpSpPr>
          <p:grpSpPr>
            <a:xfrm>
              <a:off x="7696450" y="4279600"/>
              <a:ext cx="850250" cy="647550"/>
              <a:chOff x="4281500" y="1208725"/>
              <a:chExt cx="850250" cy="647550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4467025" y="1355775"/>
                <a:ext cx="48275" cy="10067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4027" extrusionOk="0">
                    <a:moveTo>
                      <a:pt x="1077" y="0"/>
                    </a:moveTo>
                    <a:cubicBezTo>
                      <a:pt x="539" y="0"/>
                      <a:pt x="75" y="390"/>
                      <a:pt x="75" y="928"/>
                    </a:cubicBezTo>
                    <a:cubicBezTo>
                      <a:pt x="75" y="1614"/>
                      <a:pt x="1" y="2320"/>
                      <a:pt x="1" y="3006"/>
                    </a:cubicBezTo>
                    <a:cubicBezTo>
                      <a:pt x="1" y="3563"/>
                      <a:pt x="390" y="4026"/>
                      <a:pt x="854" y="4026"/>
                    </a:cubicBezTo>
                    <a:cubicBezTo>
                      <a:pt x="1392" y="4026"/>
                      <a:pt x="1856" y="3637"/>
                      <a:pt x="1856" y="3099"/>
                    </a:cubicBezTo>
                    <a:cubicBezTo>
                      <a:pt x="1856" y="2394"/>
                      <a:pt x="1930" y="1707"/>
                      <a:pt x="1930" y="1002"/>
                    </a:cubicBezTo>
                    <a:cubicBezTo>
                      <a:pt x="1930" y="464"/>
                      <a:pt x="1541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4594600" y="1208725"/>
                <a:ext cx="48250" cy="1276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5104" extrusionOk="0">
                    <a:moveTo>
                      <a:pt x="1002" y="1"/>
                    </a:moveTo>
                    <a:cubicBezTo>
                      <a:pt x="538" y="1"/>
                      <a:pt x="74" y="390"/>
                      <a:pt x="74" y="928"/>
                    </a:cubicBezTo>
                    <a:lnTo>
                      <a:pt x="74" y="4175"/>
                    </a:lnTo>
                    <a:cubicBezTo>
                      <a:pt x="0" y="4713"/>
                      <a:pt x="464" y="5103"/>
                      <a:pt x="928" y="5103"/>
                    </a:cubicBezTo>
                    <a:cubicBezTo>
                      <a:pt x="1466" y="5103"/>
                      <a:pt x="1855" y="4713"/>
                      <a:pt x="1930" y="4175"/>
                    </a:cubicBezTo>
                    <a:lnTo>
                      <a:pt x="1930" y="928"/>
                    </a:lnTo>
                    <a:cubicBezTo>
                      <a:pt x="1930" y="390"/>
                      <a:pt x="1540" y="1"/>
                      <a:pt x="10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4640975" y="1436950"/>
                <a:ext cx="50125" cy="10457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183" extrusionOk="0">
                    <a:moveTo>
                      <a:pt x="928" y="0"/>
                    </a:moveTo>
                    <a:cubicBezTo>
                      <a:pt x="464" y="74"/>
                      <a:pt x="0" y="464"/>
                      <a:pt x="75" y="1002"/>
                    </a:cubicBezTo>
                    <a:lnTo>
                      <a:pt x="149" y="3321"/>
                    </a:lnTo>
                    <a:cubicBezTo>
                      <a:pt x="149" y="3752"/>
                      <a:pt x="485" y="4183"/>
                      <a:pt x="964" y="4183"/>
                    </a:cubicBezTo>
                    <a:cubicBezTo>
                      <a:pt x="1000" y="4183"/>
                      <a:pt x="1038" y="4180"/>
                      <a:pt x="1077" y="4175"/>
                    </a:cubicBezTo>
                    <a:cubicBezTo>
                      <a:pt x="1615" y="4175"/>
                      <a:pt x="2004" y="3785"/>
                      <a:pt x="2004" y="3247"/>
                    </a:cubicBezTo>
                    <a:lnTo>
                      <a:pt x="1930" y="928"/>
                    </a:lnTo>
                    <a:cubicBezTo>
                      <a:pt x="1856" y="390"/>
                      <a:pt x="1466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4818625" y="1264625"/>
                <a:ext cx="56150" cy="162600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6504" extrusionOk="0">
                    <a:moveTo>
                      <a:pt x="1188" y="1"/>
                    </a:moveTo>
                    <a:cubicBezTo>
                      <a:pt x="718" y="1"/>
                      <a:pt x="384" y="369"/>
                      <a:pt x="316" y="863"/>
                    </a:cubicBezTo>
                    <a:cubicBezTo>
                      <a:pt x="242" y="2403"/>
                      <a:pt x="149" y="3962"/>
                      <a:pt x="1" y="5502"/>
                    </a:cubicBezTo>
                    <a:cubicBezTo>
                      <a:pt x="1" y="5966"/>
                      <a:pt x="390" y="6429"/>
                      <a:pt x="928" y="6504"/>
                    </a:cubicBezTo>
                    <a:cubicBezTo>
                      <a:pt x="1392" y="6504"/>
                      <a:pt x="1856" y="6114"/>
                      <a:pt x="1856" y="5576"/>
                    </a:cubicBezTo>
                    <a:cubicBezTo>
                      <a:pt x="2004" y="4036"/>
                      <a:pt x="2097" y="2477"/>
                      <a:pt x="2171" y="937"/>
                    </a:cubicBezTo>
                    <a:cubicBezTo>
                      <a:pt x="2246" y="474"/>
                      <a:pt x="1856" y="10"/>
                      <a:pt x="1318" y="10"/>
                    </a:cubicBezTo>
                    <a:cubicBezTo>
                      <a:pt x="1274" y="4"/>
                      <a:pt x="1230" y="1"/>
                      <a:pt x="11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4281500" y="1581425"/>
                <a:ext cx="51975" cy="9142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3657" extrusionOk="0">
                    <a:moveTo>
                      <a:pt x="1042" y="1"/>
                    </a:moveTo>
                    <a:cubicBezTo>
                      <a:pt x="1004" y="1"/>
                      <a:pt x="966" y="4"/>
                      <a:pt x="928" y="10"/>
                    </a:cubicBezTo>
                    <a:cubicBezTo>
                      <a:pt x="390" y="10"/>
                      <a:pt x="0" y="474"/>
                      <a:pt x="74" y="1030"/>
                    </a:cubicBezTo>
                    <a:cubicBezTo>
                      <a:pt x="74" y="1643"/>
                      <a:pt x="149" y="2255"/>
                      <a:pt x="223" y="2886"/>
                    </a:cubicBezTo>
                    <a:cubicBezTo>
                      <a:pt x="223" y="3310"/>
                      <a:pt x="610" y="3656"/>
                      <a:pt x="1087" y="3656"/>
                    </a:cubicBezTo>
                    <a:cubicBezTo>
                      <a:pt x="1132" y="3656"/>
                      <a:pt x="1178" y="3653"/>
                      <a:pt x="1225" y="3647"/>
                    </a:cubicBezTo>
                    <a:cubicBezTo>
                      <a:pt x="1689" y="3647"/>
                      <a:pt x="2078" y="3183"/>
                      <a:pt x="2078" y="2645"/>
                    </a:cubicBezTo>
                    <a:cubicBezTo>
                      <a:pt x="2004" y="2107"/>
                      <a:pt x="1930" y="1494"/>
                      <a:pt x="1930" y="864"/>
                    </a:cubicBezTo>
                    <a:cubicBezTo>
                      <a:pt x="1862" y="370"/>
                      <a:pt x="1465" y="1"/>
                      <a:pt x="1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4495800" y="1599300"/>
                <a:ext cx="52425" cy="11802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4721" extrusionOk="0">
                    <a:moveTo>
                      <a:pt x="928" y="0"/>
                    </a:moveTo>
                    <a:cubicBezTo>
                      <a:pt x="390" y="0"/>
                      <a:pt x="0" y="464"/>
                      <a:pt x="0" y="1002"/>
                    </a:cubicBezTo>
                    <a:lnTo>
                      <a:pt x="167" y="3859"/>
                    </a:lnTo>
                    <a:cubicBezTo>
                      <a:pt x="236" y="4290"/>
                      <a:pt x="577" y="4721"/>
                      <a:pt x="1056" y="4721"/>
                    </a:cubicBezTo>
                    <a:cubicBezTo>
                      <a:pt x="1093" y="4721"/>
                      <a:pt x="1130" y="4718"/>
                      <a:pt x="1169" y="4713"/>
                    </a:cubicBezTo>
                    <a:cubicBezTo>
                      <a:pt x="1707" y="4713"/>
                      <a:pt x="2097" y="4249"/>
                      <a:pt x="2022" y="3785"/>
                    </a:cubicBezTo>
                    <a:lnTo>
                      <a:pt x="1855" y="854"/>
                    </a:lnTo>
                    <a:cubicBezTo>
                      <a:pt x="1855" y="390"/>
                      <a:pt x="1392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4865025" y="1657275"/>
                <a:ext cx="52425" cy="13755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5502" extrusionOk="0">
                    <a:moveTo>
                      <a:pt x="854" y="0"/>
                    </a:moveTo>
                    <a:cubicBezTo>
                      <a:pt x="390" y="0"/>
                      <a:pt x="0" y="464"/>
                      <a:pt x="0" y="1002"/>
                    </a:cubicBezTo>
                    <a:cubicBezTo>
                      <a:pt x="74" y="2171"/>
                      <a:pt x="148" y="3396"/>
                      <a:pt x="241" y="4639"/>
                    </a:cubicBezTo>
                    <a:cubicBezTo>
                      <a:pt x="309" y="5133"/>
                      <a:pt x="643" y="5501"/>
                      <a:pt x="1113" y="5501"/>
                    </a:cubicBezTo>
                    <a:cubicBezTo>
                      <a:pt x="1156" y="5501"/>
                      <a:pt x="1199" y="5498"/>
                      <a:pt x="1243" y="5492"/>
                    </a:cubicBezTo>
                    <a:cubicBezTo>
                      <a:pt x="1707" y="5492"/>
                      <a:pt x="2097" y="5028"/>
                      <a:pt x="2097" y="4565"/>
                    </a:cubicBezTo>
                    <a:cubicBezTo>
                      <a:pt x="2004" y="3321"/>
                      <a:pt x="1930" y="2078"/>
                      <a:pt x="1855" y="854"/>
                    </a:cubicBezTo>
                    <a:cubicBezTo>
                      <a:pt x="1855" y="390"/>
                      <a:pt x="1392" y="0"/>
                      <a:pt x="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4720300" y="1765350"/>
                <a:ext cx="46400" cy="9092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3637" extrusionOk="0">
                    <a:moveTo>
                      <a:pt x="928" y="0"/>
                    </a:moveTo>
                    <a:cubicBezTo>
                      <a:pt x="371" y="0"/>
                      <a:pt x="0" y="390"/>
                      <a:pt x="0" y="928"/>
                    </a:cubicBezTo>
                    <a:lnTo>
                      <a:pt x="0" y="2709"/>
                    </a:lnTo>
                    <a:cubicBezTo>
                      <a:pt x="0" y="3247"/>
                      <a:pt x="371" y="3637"/>
                      <a:pt x="928" y="3637"/>
                    </a:cubicBezTo>
                    <a:cubicBezTo>
                      <a:pt x="1466" y="3637"/>
                      <a:pt x="1856" y="3247"/>
                      <a:pt x="1856" y="2709"/>
                    </a:cubicBezTo>
                    <a:lnTo>
                      <a:pt x="1856" y="928"/>
                    </a:lnTo>
                    <a:cubicBezTo>
                      <a:pt x="1856" y="390"/>
                      <a:pt x="1466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5083475" y="1703650"/>
                <a:ext cx="48275" cy="13732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5493" extrusionOk="0">
                    <a:moveTo>
                      <a:pt x="1003" y="1"/>
                    </a:moveTo>
                    <a:cubicBezTo>
                      <a:pt x="465" y="1"/>
                      <a:pt x="75" y="390"/>
                      <a:pt x="75" y="854"/>
                    </a:cubicBezTo>
                    <a:cubicBezTo>
                      <a:pt x="1" y="2079"/>
                      <a:pt x="1" y="3322"/>
                      <a:pt x="1" y="4565"/>
                    </a:cubicBezTo>
                    <a:cubicBezTo>
                      <a:pt x="1" y="5103"/>
                      <a:pt x="391" y="5493"/>
                      <a:pt x="854" y="5493"/>
                    </a:cubicBezTo>
                    <a:cubicBezTo>
                      <a:pt x="1393" y="5493"/>
                      <a:pt x="1856" y="5103"/>
                      <a:pt x="1856" y="4565"/>
                    </a:cubicBezTo>
                    <a:cubicBezTo>
                      <a:pt x="1856" y="3396"/>
                      <a:pt x="1856" y="2172"/>
                      <a:pt x="1931" y="928"/>
                    </a:cubicBezTo>
                    <a:cubicBezTo>
                      <a:pt x="1931" y="390"/>
                      <a:pt x="1541" y="1"/>
                      <a:pt x="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2" name="Google Shape;52;p3"/>
          <p:cNvGrpSpPr/>
          <p:nvPr/>
        </p:nvGrpSpPr>
        <p:grpSpPr>
          <a:xfrm rot="-1950750">
            <a:off x="10513289" y="63923"/>
            <a:ext cx="1252472" cy="2121899"/>
            <a:chOff x="4866875" y="3024800"/>
            <a:chExt cx="939325" cy="1591375"/>
          </a:xfrm>
        </p:grpSpPr>
        <p:sp>
          <p:nvSpPr>
            <p:cNvPr id="53" name="Google Shape;53;p3"/>
            <p:cNvSpPr/>
            <p:nvPr/>
          </p:nvSpPr>
          <p:spPr>
            <a:xfrm>
              <a:off x="5040825" y="3024800"/>
              <a:ext cx="203175" cy="260675"/>
            </a:xfrm>
            <a:custGeom>
              <a:avLst/>
              <a:gdLst/>
              <a:ahLst/>
              <a:cxnLst/>
              <a:rect l="l" t="t" r="r" b="b"/>
              <a:pathLst>
                <a:path w="8127" h="10427" extrusionOk="0">
                  <a:moveTo>
                    <a:pt x="4812" y="1"/>
                  </a:moveTo>
                  <a:cubicBezTo>
                    <a:pt x="3934" y="1"/>
                    <a:pt x="3046" y="350"/>
                    <a:pt x="2319" y="887"/>
                  </a:cubicBezTo>
                  <a:cubicBezTo>
                    <a:pt x="1559" y="1573"/>
                    <a:pt x="928" y="2501"/>
                    <a:pt x="538" y="3429"/>
                  </a:cubicBezTo>
                  <a:cubicBezTo>
                    <a:pt x="241" y="4282"/>
                    <a:pt x="0" y="5210"/>
                    <a:pt x="167" y="6063"/>
                  </a:cubicBezTo>
                  <a:cubicBezTo>
                    <a:pt x="464" y="7214"/>
                    <a:pt x="1392" y="7993"/>
                    <a:pt x="2319" y="8698"/>
                  </a:cubicBezTo>
                  <a:cubicBezTo>
                    <a:pt x="2709" y="8995"/>
                    <a:pt x="3099" y="9236"/>
                    <a:pt x="3414" y="9533"/>
                  </a:cubicBezTo>
                  <a:cubicBezTo>
                    <a:pt x="3711" y="9774"/>
                    <a:pt x="4026" y="10238"/>
                    <a:pt x="4416" y="10386"/>
                  </a:cubicBezTo>
                  <a:cubicBezTo>
                    <a:pt x="4480" y="10414"/>
                    <a:pt x="4533" y="10426"/>
                    <a:pt x="4578" y="10426"/>
                  </a:cubicBezTo>
                  <a:cubicBezTo>
                    <a:pt x="4807" y="10426"/>
                    <a:pt x="4818" y="10100"/>
                    <a:pt x="4880" y="9774"/>
                  </a:cubicBezTo>
                  <a:cubicBezTo>
                    <a:pt x="5028" y="9384"/>
                    <a:pt x="5269" y="8921"/>
                    <a:pt x="5492" y="8531"/>
                  </a:cubicBezTo>
                  <a:cubicBezTo>
                    <a:pt x="6104" y="7677"/>
                    <a:pt x="6809" y="6991"/>
                    <a:pt x="7273" y="6063"/>
                  </a:cubicBezTo>
                  <a:cubicBezTo>
                    <a:pt x="7885" y="4987"/>
                    <a:pt x="8127" y="3670"/>
                    <a:pt x="7811" y="2501"/>
                  </a:cubicBezTo>
                  <a:cubicBezTo>
                    <a:pt x="7496" y="1351"/>
                    <a:pt x="6494" y="349"/>
                    <a:pt x="5269" y="33"/>
                  </a:cubicBezTo>
                  <a:cubicBezTo>
                    <a:pt x="5118" y="11"/>
                    <a:pt x="4965" y="1"/>
                    <a:pt x="4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5371550" y="3143975"/>
              <a:ext cx="156325" cy="218975"/>
            </a:xfrm>
            <a:custGeom>
              <a:avLst/>
              <a:gdLst/>
              <a:ahLst/>
              <a:cxnLst/>
              <a:rect l="l" t="t" r="r" b="b"/>
              <a:pathLst>
                <a:path w="6253" h="8759" extrusionOk="0">
                  <a:moveTo>
                    <a:pt x="3003" y="1"/>
                  </a:moveTo>
                  <a:cubicBezTo>
                    <a:pt x="2357" y="1"/>
                    <a:pt x="1714" y="190"/>
                    <a:pt x="1225" y="591"/>
                  </a:cubicBezTo>
                  <a:cubicBezTo>
                    <a:pt x="538" y="1222"/>
                    <a:pt x="148" y="2076"/>
                    <a:pt x="74" y="2910"/>
                  </a:cubicBezTo>
                  <a:cubicBezTo>
                    <a:pt x="0" y="3838"/>
                    <a:pt x="148" y="4692"/>
                    <a:pt x="464" y="5545"/>
                  </a:cubicBezTo>
                  <a:cubicBezTo>
                    <a:pt x="612" y="6157"/>
                    <a:pt x="761" y="6788"/>
                    <a:pt x="1076" y="7326"/>
                  </a:cubicBezTo>
                  <a:cubicBezTo>
                    <a:pt x="1225" y="7790"/>
                    <a:pt x="1466" y="8569"/>
                    <a:pt x="1930" y="8718"/>
                  </a:cubicBezTo>
                  <a:cubicBezTo>
                    <a:pt x="1997" y="8746"/>
                    <a:pt x="2062" y="8758"/>
                    <a:pt x="2125" y="8758"/>
                  </a:cubicBezTo>
                  <a:cubicBezTo>
                    <a:pt x="2565" y="8758"/>
                    <a:pt x="2906" y="8150"/>
                    <a:pt x="3247" y="7939"/>
                  </a:cubicBezTo>
                  <a:cubicBezTo>
                    <a:pt x="3711" y="7549"/>
                    <a:pt x="4249" y="7252"/>
                    <a:pt x="4713" y="6788"/>
                  </a:cubicBezTo>
                  <a:cubicBezTo>
                    <a:pt x="5566" y="6009"/>
                    <a:pt x="6178" y="4766"/>
                    <a:pt x="6253" y="3616"/>
                  </a:cubicBezTo>
                  <a:cubicBezTo>
                    <a:pt x="6253" y="2372"/>
                    <a:pt x="5715" y="1148"/>
                    <a:pt x="4639" y="443"/>
                  </a:cubicBezTo>
                  <a:cubicBezTo>
                    <a:pt x="4165" y="153"/>
                    <a:pt x="3583" y="1"/>
                    <a:pt x="3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866875" y="3269000"/>
              <a:ext cx="236125" cy="164375"/>
            </a:xfrm>
            <a:custGeom>
              <a:avLst/>
              <a:gdLst/>
              <a:ahLst/>
              <a:cxnLst/>
              <a:rect l="l" t="t" r="r" b="b"/>
              <a:pathLst>
                <a:path w="9445" h="6575" extrusionOk="0">
                  <a:moveTo>
                    <a:pt x="3241" y="1"/>
                  </a:moveTo>
                  <a:cubicBezTo>
                    <a:pt x="2125" y="1"/>
                    <a:pt x="979" y="672"/>
                    <a:pt x="538" y="1713"/>
                  </a:cubicBezTo>
                  <a:cubicBezTo>
                    <a:pt x="0" y="2789"/>
                    <a:pt x="241" y="4181"/>
                    <a:pt x="928" y="5108"/>
                  </a:cubicBezTo>
                  <a:cubicBezTo>
                    <a:pt x="1707" y="6036"/>
                    <a:pt x="2950" y="6574"/>
                    <a:pt x="4101" y="6574"/>
                  </a:cubicBezTo>
                  <a:cubicBezTo>
                    <a:pt x="4880" y="6500"/>
                    <a:pt x="5641" y="6259"/>
                    <a:pt x="6346" y="6036"/>
                  </a:cubicBezTo>
                  <a:cubicBezTo>
                    <a:pt x="6958" y="5888"/>
                    <a:pt x="7663" y="5646"/>
                    <a:pt x="8275" y="5498"/>
                  </a:cubicBezTo>
                  <a:cubicBezTo>
                    <a:pt x="8350" y="5498"/>
                    <a:pt x="8581" y="5517"/>
                    <a:pt x="8804" y="5517"/>
                  </a:cubicBezTo>
                  <a:cubicBezTo>
                    <a:pt x="9027" y="5517"/>
                    <a:pt x="9240" y="5498"/>
                    <a:pt x="9277" y="5424"/>
                  </a:cubicBezTo>
                  <a:cubicBezTo>
                    <a:pt x="9444" y="5257"/>
                    <a:pt x="9055" y="4867"/>
                    <a:pt x="8888" y="4719"/>
                  </a:cubicBezTo>
                  <a:cubicBezTo>
                    <a:pt x="8053" y="3568"/>
                    <a:pt x="7125" y="2548"/>
                    <a:pt x="6105" y="1546"/>
                  </a:cubicBezTo>
                  <a:cubicBezTo>
                    <a:pt x="5344" y="860"/>
                    <a:pt x="4490" y="155"/>
                    <a:pt x="3414" y="6"/>
                  </a:cubicBezTo>
                  <a:cubicBezTo>
                    <a:pt x="3357" y="2"/>
                    <a:pt x="3299" y="1"/>
                    <a:pt x="3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5551050" y="3479525"/>
              <a:ext cx="178150" cy="209700"/>
            </a:xfrm>
            <a:custGeom>
              <a:avLst/>
              <a:gdLst/>
              <a:ahLst/>
              <a:cxnLst/>
              <a:rect l="l" t="t" r="r" b="b"/>
              <a:pathLst>
                <a:path w="7126" h="8388" extrusionOk="0">
                  <a:moveTo>
                    <a:pt x="3649" y="1"/>
                  </a:moveTo>
                  <a:cubicBezTo>
                    <a:pt x="2625" y="1"/>
                    <a:pt x="1584" y="458"/>
                    <a:pt x="928" y="1252"/>
                  </a:cubicBezTo>
                  <a:cubicBezTo>
                    <a:pt x="167" y="2328"/>
                    <a:pt x="0" y="3794"/>
                    <a:pt x="316" y="5111"/>
                  </a:cubicBezTo>
                  <a:cubicBezTo>
                    <a:pt x="631" y="6113"/>
                    <a:pt x="1095" y="7356"/>
                    <a:pt x="1782" y="8135"/>
                  </a:cubicBezTo>
                  <a:cubicBezTo>
                    <a:pt x="1949" y="8314"/>
                    <a:pt x="2136" y="8387"/>
                    <a:pt x="2335" y="8387"/>
                  </a:cubicBezTo>
                  <a:cubicBezTo>
                    <a:pt x="3062" y="8387"/>
                    <a:pt x="3937" y="7405"/>
                    <a:pt x="4490" y="7040"/>
                  </a:cubicBezTo>
                  <a:cubicBezTo>
                    <a:pt x="5270" y="6428"/>
                    <a:pt x="6105" y="5816"/>
                    <a:pt x="6569" y="4888"/>
                  </a:cubicBezTo>
                  <a:cubicBezTo>
                    <a:pt x="7125" y="3961"/>
                    <a:pt x="7125" y="2717"/>
                    <a:pt x="6569" y="1716"/>
                  </a:cubicBezTo>
                  <a:cubicBezTo>
                    <a:pt x="6030" y="788"/>
                    <a:pt x="4954" y="83"/>
                    <a:pt x="3878" y="9"/>
                  </a:cubicBezTo>
                  <a:cubicBezTo>
                    <a:pt x="3802" y="3"/>
                    <a:pt x="3725" y="1"/>
                    <a:pt x="3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5023650" y="3628350"/>
              <a:ext cx="247250" cy="161050"/>
            </a:xfrm>
            <a:custGeom>
              <a:avLst/>
              <a:gdLst/>
              <a:ahLst/>
              <a:cxnLst/>
              <a:rect l="l" t="t" r="r" b="b"/>
              <a:pathLst>
                <a:path w="9890" h="6442" extrusionOk="0">
                  <a:moveTo>
                    <a:pt x="4042" y="0"/>
                  </a:moveTo>
                  <a:cubicBezTo>
                    <a:pt x="3931" y="0"/>
                    <a:pt x="3821" y="4"/>
                    <a:pt x="3711" y="11"/>
                  </a:cubicBezTo>
                  <a:cubicBezTo>
                    <a:pt x="2617" y="86"/>
                    <a:pt x="1466" y="624"/>
                    <a:pt x="854" y="1551"/>
                  </a:cubicBezTo>
                  <a:cubicBezTo>
                    <a:pt x="149" y="2405"/>
                    <a:pt x="1" y="3722"/>
                    <a:pt x="539" y="4650"/>
                  </a:cubicBezTo>
                  <a:cubicBezTo>
                    <a:pt x="1077" y="5503"/>
                    <a:pt x="1930" y="5967"/>
                    <a:pt x="2858" y="6190"/>
                  </a:cubicBezTo>
                  <a:cubicBezTo>
                    <a:pt x="3399" y="6359"/>
                    <a:pt x="3968" y="6441"/>
                    <a:pt x="4545" y="6441"/>
                  </a:cubicBezTo>
                  <a:cubicBezTo>
                    <a:pt x="5294" y="6441"/>
                    <a:pt x="6058" y="6303"/>
                    <a:pt x="6791" y="6041"/>
                  </a:cubicBezTo>
                  <a:cubicBezTo>
                    <a:pt x="7422" y="5800"/>
                    <a:pt x="7960" y="5503"/>
                    <a:pt x="8498" y="5114"/>
                  </a:cubicBezTo>
                  <a:cubicBezTo>
                    <a:pt x="8888" y="4798"/>
                    <a:pt x="9741" y="4112"/>
                    <a:pt x="9816" y="3574"/>
                  </a:cubicBezTo>
                  <a:cubicBezTo>
                    <a:pt x="9890" y="3110"/>
                    <a:pt x="9036" y="2331"/>
                    <a:pt x="8647" y="2015"/>
                  </a:cubicBezTo>
                  <a:cubicBezTo>
                    <a:pt x="8109" y="1551"/>
                    <a:pt x="7571" y="1162"/>
                    <a:pt x="6958" y="791"/>
                  </a:cubicBezTo>
                  <a:cubicBezTo>
                    <a:pt x="6058" y="291"/>
                    <a:pt x="5023" y="0"/>
                    <a:pt x="40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5640100" y="3845975"/>
              <a:ext cx="166100" cy="197725"/>
            </a:xfrm>
            <a:custGeom>
              <a:avLst/>
              <a:gdLst/>
              <a:ahLst/>
              <a:cxnLst/>
              <a:rect l="l" t="t" r="r" b="b"/>
              <a:pathLst>
                <a:path w="6644" h="7909" extrusionOk="0">
                  <a:moveTo>
                    <a:pt x="3119" y="0"/>
                  </a:moveTo>
                  <a:cubicBezTo>
                    <a:pt x="2566" y="0"/>
                    <a:pt x="2019" y="156"/>
                    <a:pt x="1541" y="509"/>
                  </a:cubicBezTo>
                  <a:cubicBezTo>
                    <a:pt x="780" y="973"/>
                    <a:pt x="316" y="1901"/>
                    <a:pt x="149" y="2754"/>
                  </a:cubicBezTo>
                  <a:cubicBezTo>
                    <a:pt x="1" y="3682"/>
                    <a:pt x="75" y="4609"/>
                    <a:pt x="149" y="5537"/>
                  </a:cubicBezTo>
                  <a:cubicBezTo>
                    <a:pt x="223" y="6149"/>
                    <a:pt x="223" y="6929"/>
                    <a:pt x="465" y="7467"/>
                  </a:cubicBezTo>
                  <a:cubicBezTo>
                    <a:pt x="610" y="7818"/>
                    <a:pt x="857" y="7908"/>
                    <a:pt x="1166" y="7908"/>
                  </a:cubicBezTo>
                  <a:cubicBezTo>
                    <a:pt x="1331" y="7908"/>
                    <a:pt x="1514" y="7882"/>
                    <a:pt x="1708" y="7856"/>
                  </a:cubicBezTo>
                  <a:cubicBezTo>
                    <a:pt x="2932" y="7615"/>
                    <a:pt x="4491" y="7856"/>
                    <a:pt x="5493" y="7003"/>
                  </a:cubicBezTo>
                  <a:cubicBezTo>
                    <a:pt x="5957" y="6539"/>
                    <a:pt x="6179" y="6001"/>
                    <a:pt x="6346" y="5370"/>
                  </a:cubicBezTo>
                  <a:cubicBezTo>
                    <a:pt x="6569" y="4443"/>
                    <a:pt x="6643" y="3366"/>
                    <a:pt x="6253" y="2439"/>
                  </a:cubicBezTo>
                  <a:cubicBezTo>
                    <a:pt x="5957" y="1511"/>
                    <a:pt x="5252" y="732"/>
                    <a:pt x="4398" y="268"/>
                  </a:cubicBezTo>
                  <a:cubicBezTo>
                    <a:pt x="3990" y="96"/>
                    <a:pt x="3553" y="0"/>
                    <a:pt x="3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5214750" y="3848150"/>
              <a:ext cx="185575" cy="194125"/>
            </a:xfrm>
            <a:custGeom>
              <a:avLst/>
              <a:gdLst/>
              <a:ahLst/>
              <a:cxnLst/>
              <a:rect l="l" t="t" r="r" b="b"/>
              <a:pathLst>
                <a:path w="7423" h="7765" extrusionOk="0">
                  <a:moveTo>
                    <a:pt x="3338" y="0"/>
                  </a:moveTo>
                  <a:cubicBezTo>
                    <a:pt x="3048" y="0"/>
                    <a:pt x="2762" y="33"/>
                    <a:pt x="2487" y="107"/>
                  </a:cubicBezTo>
                  <a:cubicBezTo>
                    <a:pt x="1634" y="348"/>
                    <a:pt x="854" y="960"/>
                    <a:pt x="465" y="1739"/>
                  </a:cubicBezTo>
                  <a:cubicBezTo>
                    <a:pt x="1" y="2741"/>
                    <a:pt x="242" y="3892"/>
                    <a:pt x="780" y="4894"/>
                  </a:cubicBezTo>
                  <a:cubicBezTo>
                    <a:pt x="1318" y="5914"/>
                    <a:pt x="2394" y="6990"/>
                    <a:pt x="3322" y="7602"/>
                  </a:cubicBezTo>
                  <a:cubicBezTo>
                    <a:pt x="3509" y="7715"/>
                    <a:pt x="3689" y="7764"/>
                    <a:pt x="3863" y="7764"/>
                  </a:cubicBezTo>
                  <a:cubicBezTo>
                    <a:pt x="4779" y="7764"/>
                    <a:pt x="5516" y="6402"/>
                    <a:pt x="6031" y="5747"/>
                  </a:cubicBezTo>
                  <a:cubicBezTo>
                    <a:pt x="6662" y="5061"/>
                    <a:pt x="7274" y="4281"/>
                    <a:pt x="7348" y="3354"/>
                  </a:cubicBezTo>
                  <a:cubicBezTo>
                    <a:pt x="7422" y="2667"/>
                    <a:pt x="7125" y="1962"/>
                    <a:pt x="6736" y="1498"/>
                  </a:cubicBezTo>
                  <a:cubicBezTo>
                    <a:pt x="6272" y="960"/>
                    <a:pt x="5734" y="571"/>
                    <a:pt x="5103" y="348"/>
                  </a:cubicBezTo>
                  <a:cubicBezTo>
                    <a:pt x="4531" y="137"/>
                    <a:pt x="3926" y="0"/>
                    <a:pt x="3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5077450" y="4018425"/>
              <a:ext cx="178150" cy="228025"/>
            </a:xfrm>
            <a:custGeom>
              <a:avLst/>
              <a:gdLst/>
              <a:ahLst/>
              <a:cxnLst/>
              <a:rect l="l" t="t" r="r" b="b"/>
              <a:pathLst>
                <a:path w="7126" h="9121" extrusionOk="0">
                  <a:moveTo>
                    <a:pt x="3602" y="1"/>
                  </a:moveTo>
                  <a:cubicBezTo>
                    <a:pt x="3458" y="1"/>
                    <a:pt x="3315" y="11"/>
                    <a:pt x="3174" y="31"/>
                  </a:cubicBezTo>
                  <a:cubicBezTo>
                    <a:pt x="1949" y="179"/>
                    <a:pt x="854" y="1033"/>
                    <a:pt x="390" y="2183"/>
                  </a:cubicBezTo>
                  <a:cubicBezTo>
                    <a:pt x="1" y="3185"/>
                    <a:pt x="168" y="4354"/>
                    <a:pt x="557" y="5430"/>
                  </a:cubicBezTo>
                  <a:cubicBezTo>
                    <a:pt x="1021" y="6673"/>
                    <a:pt x="1856" y="7749"/>
                    <a:pt x="2951" y="8528"/>
                  </a:cubicBezTo>
                  <a:cubicBezTo>
                    <a:pt x="3226" y="8686"/>
                    <a:pt x="3686" y="9121"/>
                    <a:pt x="4018" y="9121"/>
                  </a:cubicBezTo>
                  <a:cubicBezTo>
                    <a:pt x="4156" y="9121"/>
                    <a:pt x="4272" y="9045"/>
                    <a:pt x="4342" y="8844"/>
                  </a:cubicBezTo>
                  <a:cubicBezTo>
                    <a:pt x="4417" y="8528"/>
                    <a:pt x="4417" y="8213"/>
                    <a:pt x="4565" y="7916"/>
                  </a:cubicBezTo>
                  <a:cubicBezTo>
                    <a:pt x="4639" y="7526"/>
                    <a:pt x="4880" y="7211"/>
                    <a:pt x="5103" y="6896"/>
                  </a:cubicBezTo>
                  <a:cubicBezTo>
                    <a:pt x="5567" y="6209"/>
                    <a:pt x="6198" y="5671"/>
                    <a:pt x="6587" y="4892"/>
                  </a:cubicBezTo>
                  <a:cubicBezTo>
                    <a:pt x="7126" y="3816"/>
                    <a:pt x="7051" y="2424"/>
                    <a:pt x="6346" y="1422"/>
                  </a:cubicBezTo>
                  <a:cubicBezTo>
                    <a:pt x="5743" y="525"/>
                    <a:pt x="4651" y="1"/>
                    <a:pt x="3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535750" y="4279750"/>
              <a:ext cx="193450" cy="146550"/>
            </a:xfrm>
            <a:custGeom>
              <a:avLst/>
              <a:gdLst/>
              <a:ahLst/>
              <a:cxnLst/>
              <a:rect l="l" t="t" r="r" b="b"/>
              <a:pathLst>
                <a:path w="7738" h="5862" extrusionOk="0">
                  <a:moveTo>
                    <a:pt x="4274" y="0"/>
                  </a:moveTo>
                  <a:cubicBezTo>
                    <a:pt x="4216" y="0"/>
                    <a:pt x="4159" y="2"/>
                    <a:pt x="4101" y="5"/>
                  </a:cubicBezTo>
                  <a:cubicBezTo>
                    <a:pt x="2857" y="79"/>
                    <a:pt x="1707" y="858"/>
                    <a:pt x="1076" y="2009"/>
                  </a:cubicBezTo>
                  <a:cubicBezTo>
                    <a:pt x="854" y="2565"/>
                    <a:pt x="612" y="3104"/>
                    <a:pt x="464" y="3716"/>
                  </a:cubicBezTo>
                  <a:cubicBezTo>
                    <a:pt x="390" y="4180"/>
                    <a:pt x="0" y="4792"/>
                    <a:pt x="0" y="5349"/>
                  </a:cubicBezTo>
                  <a:cubicBezTo>
                    <a:pt x="0" y="5759"/>
                    <a:pt x="176" y="5861"/>
                    <a:pt x="454" y="5861"/>
                  </a:cubicBezTo>
                  <a:cubicBezTo>
                    <a:pt x="590" y="5861"/>
                    <a:pt x="751" y="5837"/>
                    <a:pt x="928" y="5812"/>
                  </a:cubicBezTo>
                  <a:cubicBezTo>
                    <a:pt x="1234" y="5766"/>
                    <a:pt x="1563" y="5743"/>
                    <a:pt x="1893" y="5743"/>
                  </a:cubicBezTo>
                  <a:cubicBezTo>
                    <a:pt x="2222" y="5743"/>
                    <a:pt x="2551" y="5766"/>
                    <a:pt x="2857" y="5812"/>
                  </a:cubicBezTo>
                  <a:cubicBezTo>
                    <a:pt x="3241" y="5835"/>
                    <a:pt x="3632" y="5858"/>
                    <a:pt x="4016" y="5858"/>
                  </a:cubicBezTo>
                  <a:cubicBezTo>
                    <a:pt x="4877" y="5858"/>
                    <a:pt x="5704" y="5743"/>
                    <a:pt x="6346" y="5256"/>
                  </a:cubicBezTo>
                  <a:cubicBezTo>
                    <a:pt x="7348" y="4495"/>
                    <a:pt x="7737" y="2937"/>
                    <a:pt x="7181" y="1860"/>
                  </a:cubicBezTo>
                  <a:cubicBezTo>
                    <a:pt x="6666" y="761"/>
                    <a:pt x="5524" y="0"/>
                    <a:pt x="4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5012050" y="3147150"/>
              <a:ext cx="537175" cy="1469025"/>
            </a:xfrm>
            <a:custGeom>
              <a:avLst/>
              <a:gdLst/>
              <a:ahLst/>
              <a:cxnLst/>
              <a:rect l="l" t="t" r="r" b="b"/>
              <a:pathLst>
                <a:path w="21487" h="58761" extrusionOk="0">
                  <a:moveTo>
                    <a:pt x="4472" y="0"/>
                  </a:moveTo>
                  <a:cubicBezTo>
                    <a:pt x="4324" y="0"/>
                    <a:pt x="4175" y="167"/>
                    <a:pt x="4175" y="316"/>
                  </a:cubicBezTo>
                  <a:cubicBezTo>
                    <a:pt x="3934" y="3563"/>
                    <a:pt x="5400" y="7051"/>
                    <a:pt x="8573" y="10595"/>
                  </a:cubicBezTo>
                  <a:cubicBezTo>
                    <a:pt x="9500" y="11597"/>
                    <a:pt x="10502" y="12617"/>
                    <a:pt x="11430" y="13545"/>
                  </a:cubicBezTo>
                  <a:cubicBezTo>
                    <a:pt x="13137" y="15159"/>
                    <a:pt x="14844" y="16866"/>
                    <a:pt x="16161" y="18870"/>
                  </a:cubicBezTo>
                  <a:cubicBezTo>
                    <a:pt x="20410" y="25048"/>
                    <a:pt x="20800" y="33954"/>
                    <a:pt x="17163" y="41672"/>
                  </a:cubicBezTo>
                  <a:cubicBezTo>
                    <a:pt x="13137" y="49873"/>
                    <a:pt x="5715" y="55198"/>
                    <a:pt x="223" y="58223"/>
                  </a:cubicBezTo>
                  <a:cubicBezTo>
                    <a:pt x="75" y="58297"/>
                    <a:pt x="1" y="58445"/>
                    <a:pt x="75" y="58612"/>
                  </a:cubicBezTo>
                  <a:cubicBezTo>
                    <a:pt x="149" y="58686"/>
                    <a:pt x="223" y="58761"/>
                    <a:pt x="390" y="58761"/>
                  </a:cubicBezTo>
                  <a:lnTo>
                    <a:pt x="539" y="58761"/>
                  </a:lnTo>
                  <a:cubicBezTo>
                    <a:pt x="6105" y="55662"/>
                    <a:pt x="13675" y="50263"/>
                    <a:pt x="17701" y="41914"/>
                  </a:cubicBezTo>
                  <a:cubicBezTo>
                    <a:pt x="21486" y="34028"/>
                    <a:pt x="21097" y="24826"/>
                    <a:pt x="16699" y="18480"/>
                  </a:cubicBezTo>
                  <a:cubicBezTo>
                    <a:pt x="15308" y="16476"/>
                    <a:pt x="13601" y="14769"/>
                    <a:pt x="11894" y="13081"/>
                  </a:cubicBezTo>
                  <a:cubicBezTo>
                    <a:pt x="10966" y="12153"/>
                    <a:pt x="9964" y="11226"/>
                    <a:pt x="9036" y="10205"/>
                  </a:cubicBezTo>
                  <a:cubicBezTo>
                    <a:pt x="6031" y="6735"/>
                    <a:pt x="4565" y="3489"/>
                    <a:pt x="4788" y="390"/>
                  </a:cubicBezTo>
                  <a:cubicBezTo>
                    <a:pt x="4788" y="167"/>
                    <a:pt x="4639" y="0"/>
                    <a:pt x="4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975400" y="3359825"/>
              <a:ext cx="332150" cy="127800"/>
            </a:xfrm>
            <a:custGeom>
              <a:avLst/>
              <a:gdLst/>
              <a:ahLst/>
              <a:cxnLst/>
              <a:rect l="l" t="t" r="r" b="b"/>
              <a:pathLst>
                <a:path w="13286" h="5112" extrusionOk="0">
                  <a:moveTo>
                    <a:pt x="641" y="0"/>
                  </a:moveTo>
                  <a:cubicBezTo>
                    <a:pt x="526" y="0"/>
                    <a:pt x="412" y="4"/>
                    <a:pt x="298" y="10"/>
                  </a:cubicBezTo>
                  <a:cubicBezTo>
                    <a:pt x="149" y="10"/>
                    <a:pt x="1" y="158"/>
                    <a:pt x="75" y="307"/>
                  </a:cubicBezTo>
                  <a:cubicBezTo>
                    <a:pt x="75" y="473"/>
                    <a:pt x="224" y="622"/>
                    <a:pt x="372" y="622"/>
                  </a:cubicBezTo>
                  <a:cubicBezTo>
                    <a:pt x="471" y="616"/>
                    <a:pt x="570" y="613"/>
                    <a:pt x="670" y="613"/>
                  </a:cubicBezTo>
                  <a:cubicBezTo>
                    <a:pt x="1826" y="613"/>
                    <a:pt x="3055" y="1011"/>
                    <a:pt x="4472" y="1865"/>
                  </a:cubicBezTo>
                  <a:cubicBezTo>
                    <a:pt x="5010" y="2162"/>
                    <a:pt x="5567" y="2477"/>
                    <a:pt x="6105" y="2793"/>
                  </a:cubicBezTo>
                  <a:cubicBezTo>
                    <a:pt x="6792" y="3331"/>
                    <a:pt x="7571" y="3795"/>
                    <a:pt x="8424" y="4184"/>
                  </a:cubicBezTo>
                  <a:cubicBezTo>
                    <a:pt x="9575" y="4797"/>
                    <a:pt x="10744" y="5112"/>
                    <a:pt x="11820" y="5112"/>
                  </a:cubicBezTo>
                  <a:cubicBezTo>
                    <a:pt x="12209" y="5112"/>
                    <a:pt x="12673" y="5112"/>
                    <a:pt x="12989" y="4945"/>
                  </a:cubicBezTo>
                  <a:cubicBezTo>
                    <a:pt x="13211" y="4945"/>
                    <a:pt x="13286" y="4797"/>
                    <a:pt x="13211" y="4648"/>
                  </a:cubicBezTo>
                  <a:cubicBezTo>
                    <a:pt x="13211" y="4466"/>
                    <a:pt x="13127" y="4379"/>
                    <a:pt x="13014" y="4379"/>
                  </a:cubicBezTo>
                  <a:cubicBezTo>
                    <a:pt x="12977" y="4379"/>
                    <a:pt x="12937" y="4389"/>
                    <a:pt x="12896" y="4407"/>
                  </a:cubicBezTo>
                  <a:cubicBezTo>
                    <a:pt x="12579" y="4472"/>
                    <a:pt x="12258" y="4501"/>
                    <a:pt x="11940" y="4501"/>
                  </a:cubicBezTo>
                  <a:cubicBezTo>
                    <a:pt x="10713" y="4501"/>
                    <a:pt x="9516" y="4073"/>
                    <a:pt x="8647" y="3646"/>
                  </a:cubicBezTo>
                  <a:cubicBezTo>
                    <a:pt x="7886" y="3257"/>
                    <a:pt x="7181" y="2793"/>
                    <a:pt x="6402" y="2329"/>
                  </a:cubicBezTo>
                  <a:cubicBezTo>
                    <a:pt x="5864" y="1939"/>
                    <a:pt x="5326" y="1624"/>
                    <a:pt x="4788" y="1327"/>
                  </a:cubicBezTo>
                  <a:cubicBezTo>
                    <a:pt x="3289" y="390"/>
                    <a:pt x="1930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5398450" y="3228275"/>
              <a:ext cx="61700" cy="363725"/>
            </a:xfrm>
            <a:custGeom>
              <a:avLst/>
              <a:gdLst/>
              <a:ahLst/>
              <a:cxnLst/>
              <a:rect l="l" t="t" r="r" b="b"/>
              <a:pathLst>
                <a:path w="2468" h="14549" extrusionOk="0">
                  <a:moveTo>
                    <a:pt x="2189" y="1"/>
                  </a:moveTo>
                  <a:cubicBezTo>
                    <a:pt x="2133" y="1"/>
                    <a:pt x="2070" y="29"/>
                    <a:pt x="2004" y="95"/>
                  </a:cubicBezTo>
                  <a:cubicBezTo>
                    <a:pt x="1076" y="633"/>
                    <a:pt x="538" y="1635"/>
                    <a:pt x="390" y="2952"/>
                  </a:cubicBezTo>
                  <a:cubicBezTo>
                    <a:pt x="316" y="3806"/>
                    <a:pt x="390" y="4641"/>
                    <a:pt x="538" y="5494"/>
                  </a:cubicBezTo>
                  <a:cubicBezTo>
                    <a:pt x="538" y="5735"/>
                    <a:pt x="538" y="5884"/>
                    <a:pt x="612" y="6125"/>
                  </a:cubicBezTo>
                  <a:cubicBezTo>
                    <a:pt x="928" y="8815"/>
                    <a:pt x="705" y="11524"/>
                    <a:pt x="74" y="14159"/>
                  </a:cubicBezTo>
                  <a:cubicBezTo>
                    <a:pt x="0" y="14307"/>
                    <a:pt x="149" y="14549"/>
                    <a:pt x="316" y="14549"/>
                  </a:cubicBezTo>
                  <a:lnTo>
                    <a:pt x="390" y="14549"/>
                  </a:lnTo>
                  <a:cubicBezTo>
                    <a:pt x="538" y="14549"/>
                    <a:pt x="612" y="14474"/>
                    <a:pt x="705" y="14307"/>
                  </a:cubicBezTo>
                  <a:cubicBezTo>
                    <a:pt x="1317" y="11599"/>
                    <a:pt x="1540" y="8815"/>
                    <a:pt x="1243" y="6032"/>
                  </a:cubicBezTo>
                  <a:cubicBezTo>
                    <a:pt x="1169" y="5810"/>
                    <a:pt x="1169" y="5661"/>
                    <a:pt x="1169" y="5420"/>
                  </a:cubicBezTo>
                  <a:cubicBezTo>
                    <a:pt x="1002" y="4641"/>
                    <a:pt x="928" y="3806"/>
                    <a:pt x="1002" y="3027"/>
                  </a:cubicBezTo>
                  <a:cubicBezTo>
                    <a:pt x="1076" y="1951"/>
                    <a:pt x="1633" y="1023"/>
                    <a:pt x="2319" y="633"/>
                  </a:cubicBezTo>
                  <a:cubicBezTo>
                    <a:pt x="2468" y="466"/>
                    <a:pt x="2468" y="318"/>
                    <a:pt x="2394" y="169"/>
                  </a:cubicBezTo>
                  <a:cubicBezTo>
                    <a:pt x="2349" y="68"/>
                    <a:pt x="2276" y="1"/>
                    <a:pt x="2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5133575" y="3682825"/>
              <a:ext cx="379000" cy="158275"/>
            </a:xfrm>
            <a:custGeom>
              <a:avLst/>
              <a:gdLst/>
              <a:ahLst/>
              <a:cxnLst/>
              <a:rect l="l" t="t" r="r" b="b"/>
              <a:pathLst>
                <a:path w="15160" h="6331" extrusionOk="0">
                  <a:moveTo>
                    <a:pt x="1288" y="0"/>
                  </a:moveTo>
                  <a:cubicBezTo>
                    <a:pt x="932" y="0"/>
                    <a:pt x="583" y="26"/>
                    <a:pt x="242" y="77"/>
                  </a:cubicBezTo>
                  <a:cubicBezTo>
                    <a:pt x="75" y="77"/>
                    <a:pt x="1" y="226"/>
                    <a:pt x="1" y="467"/>
                  </a:cubicBezTo>
                  <a:cubicBezTo>
                    <a:pt x="1" y="615"/>
                    <a:pt x="168" y="690"/>
                    <a:pt x="390" y="690"/>
                  </a:cubicBezTo>
                  <a:cubicBezTo>
                    <a:pt x="667" y="648"/>
                    <a:pt x="949" y="627"/>
                    <a:pt x="1238" y="627"/>
                  </a:cubicBezTo>
                  <a:cubicBezTo>
                    <a:pt x="2477" y="627"/>
                    <a:pt x="3825" y="1013"/>
                    <a:pt x="5270" y="1766"/>
                  </a:cubicBezTo>
                  <a:cubicBezTo>
                    <a:pt x="6198" y="2230"/>
                    <a:pt x="7126" y="2860"/>
                    <a:pt x="7960" y="3399"/>
                  </a:cubicBezTo>
                  <a:cubicBezTo>
                    <a:pt x="8517" y="3788"/>
                    <a:pt x="9129" y="4178"/>
                    <a:pt x="9742" y="4549"/>
                  </a:cubicBezTo>
                  <a:cubicBezTo>
                    <a:pt x="11671" y="5718"/>
                    <a:pt x="13304" y="6330"/>
                    <a:pt x="14844" y="6330"/>
                  </a:cubicBezTo>
                  <a:cubicBezTo>
                    <a:pt x="15011" y="6330"/>
                    <a:pt x="15159" y="6182"/>
                    <a:pt x="15159" y="6033"/>
                  </a:cubicBezTo>
                  <a:cubicBezTo>
                    <a:pt x="15159" y="5866"/>
                    <a:pt x="15011" y="5718"/>
                    <a:pt x="14844" y="5718"/>
                  </a:cubicBezTo>
                  <a:cubicBezTo>
                    <a:pt x="13378" y="5644"/>
                    <a:pt x="11912" y="5180"/>
                    <a:pt x="10057" y="4011"/>
                  </a:cubicBezTo>
                  <a:cubicBezTo>
                    <a:pt x="9445" y="3714"/>
                    <a:pt x="8888" y="3324"/>
                    <a:pt x="8276" y="2935"/>
                  </a:cubicBezTo>
                  <a:cubicBezTo>
                    <a:pt x="7422" y="2322"/>
                    <a:pt x="6495" y="1692"/>
                    <a:pt x="5567" y="1153"/>
                  </a:cubicBezTo>
                  <a:cubicBezTo>
                    <a:pt x="4045" y="363"/>
                    <a:pt x="2616" y="0"/>
                    <a:pt x="1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5508825" y="3567400"/>
              <a:ext cx="154500" cy="329825"/>
            </a:xfrm>
            <a:custGeom>
              <a:avLst/>
              <a:gdLst/>
              <a:ahLst/>
              <a:cxnLst/>
              <a:rect l="l" t="t" r="r" b="b"/>
              <a:pathLst>
                <a:path w="6180" h="13193" extrusionOk="0">
                  <a:moveTo>
                    <a:pt x="5839" y="0"/>
                  </a:moveTo>
                  <a:cubicBezTo>
                    <a:pt x="5753" y="0"/>
                    <a:pt x="5679" y="19"/>
                    <a:pt x="5641" y="56"/>
                  </a:cubicBezTo>
                  <a:cubicBezTo>
                    <a:pt x="4639" y="1058"/>
                    <a:pt x="4009" y="2524"/>
                    <a:pt x="3712" y="4527"/>
                  </a:cubicBezTo>
                  <a:cubicBezTo>
                    <a:pt x="3545" y="4991"/>
                    <a:pt x="3471" y="5548"/>
                    <a:pt x="3396" y="6086"/>
                  </a:cubicBezTo>
                  <a:cubicBezTo>
                    <a:pt x="3248" y="7088"/>
                    <a:pt x="3081" y="8090"/>
                    <a:pt x="2858" y="9092"/>
                  </a:cubicBezTo>
                  <a:cubicBezTo>
                    <a:pt x="2543" y="10094"/>
                    <a:pt x="1764" y="11801"/>
                    <a:pt x="224" y="12580"/>
                  </a:cubicBezTo>
                  <a:cubicBezTo>
                    <a:pt x="75" y="12654"/>
                    <a:pt x="1" y="12877"/>
                    <a:pt x="75" y="13044"/>
                  </a:cubicBezTo>
                  <a:cubicBezTo>
                    <a:pt x="149" y="13118"/>
                    <a:pt x="224" y="13192"/>
                    <a:pt x="372" y="13192"/>
                  </a:cubicBezTo>
                  <a:lnTo>
                    <a:pt x="465" y="13192"/>
                  </a:lnTo>
                  <a:cubicBezTo>
                    <a:pt x="1764" y="12506"/>
                    <a:pt x="2858" y="11114"/>
                    <a:pt x="3396" y="9333"/>
                  </a:cubicBezTo>
                  <a:cubicBezTo>
                    <a:pt x="3712" y="8238"/>
                    <a:pt x="3860" y="7162"/>
                    <a:pt x="4009" y="6160"/>
                  </a:cubicBezTo>
                  <a:cubicBezTo>
                    <a:pt x="4083" y="5622"/>
                    <a:pt x="4176" y="5158"/>
                    <a:pt x="4324" y="4620"/>
                  </a:cubicBezTo>
                  <a:cubicBezTo>
                    <a:pt x="4639" y="2765"/>
                    <a:pt x="5252" y="1447"/>
                    <a:pt x="6105" y="520"/>
                  </a:cubicBezTo>
                  <a:cubicBezTo>
                    <a:pt x="6179" y="353"/>
                    <a:pt x="6179" y="204"/>
                    <a:pt x="6105" y="56"/>
                  </a:cubicBezTo>
                  <a:cubicBezTo>
                    <a:pt x="6022" y="19"/>
                    <a:pt x="5924" y="0"/>
                    <a:pt x="5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5272750" y="3920375"/>
              <a:ext cx="166525" cy="336325"/>
            </a:xfrm>
            <a:custGeom>
              <a:avLst/>
              <a:gdLst/>
              <a:ahLst/>
              <a:cxnLst/>
              <a:rect l="l" t="t" r="r" b="b"/>
              <a:pathLst>
                <a:path w="6661" h="13453" extrusionOk="0">
                  <a:moveTo>
                    <a:pt x="779" y="1"/>
                  </a:moveTo>
                  <a:cubicBezTo>
                    <a:pt x="631" y="1"/>
                    <a:pt x="464" y="75"/>
                    <a:pt x="464" y="242"/>
                  </a:cubicBezTo>
                  <a:cubicBezTo>
                    <a:pt x="0" y="3173"/>
                    <a:pt x="1095" y="6179"/>
                    <a:pt x="3173" y="8202"/>
                  </a:cubicBezTo>
                  <a:cubicBezTo>
                    <a:pt x="3414" y="8424"/>
                    <a:pt x="3711" y="8665"/>
                    <a:pt x="3952" y="8888"/>
                  </a:cubicBezTo>
                  <a:cubicBezTo>
                    <a:pt x="4490" y="9352"/>
                    <a:pt x="5028" y="9816"/>
                    <a:pt x="5418" y="10354"/>
                  </a:cubicBezTo>
                  <a:cubicBezTo>
                    <a:pt x="5956" y="11133"/>
                    <a:pt x="5956" y="12209"/>
                    <a:pt x="5492" y="12988"/>
                  </a:cubicBezTo>
                  <a:cubicBezTo>
                    <a:pt x="5418" y="13137"/>
                    <a:pt x="5418" y="13304"/>
                    <a:pt x="5566" y="13452"/>
                  </a:cubicBezTo>
                  <a:lnTo>
                    <a:pt x="5733" y="13452"/>
                  </a:lnTo>
                  <a:cubicBezTo>
                    <a:pt x="5882" y="13452"/>
                    <a:pt x="5956" y="13452"/>
                    <a:pt x="6030" y="13304"/>
                  </a:cubicBezTo>
                  <a:cubicBezTo>
                    <a:pt x="6661" y="12302"/>
                    <a:pt x="6568" y="11059"/>
                    <a:pt x="5956" y="10057"/>
                  </a:cubicBezTo>
                  <a:cubicBezTo>
                    <a:pt x="5492" y="9352"/>
                    <a:pt x="4954" y="8888"/>
                    <a:pt x="4342" y="8350"/>
                  </a:cubicBezTo>
                  <a:cubicBezTo>
                    <a:pt x="4100" y="8202"/>
                    <a:pt x="3878" y="7960"/>
                    <a:pt x="3637" y="7738"/>
                  </a:cubicBezTo>
                  <a:cubicBezTo>
                    <a:pt x="1707" y="5882"/>
                    <a:pt x="705" y="3025"/>
                    <a:pt x="1095" y="316"/>
                  </a:cubicBezTo>
                  <a:cubicBezTo>
                    <a:pt x="1095" y="149"/>
                    <a:pt x="928" y="1"/>
                    <a:pt x="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5404475" y="3973925"/>
              <a:ext cx="318675" cy="290650"/>
            </a:xfrm>
            <a:custGeom>
              <a:avLst/>
              <a:gdLst/>
              <a:ahLst/>
              <a:cxnLst/>
              <a:rect l="l" t="t" r="r" b="b"/>
              <a:pathLst>
                <a:path w="12747" h="11626" extrusionOk="0">
                  <a:moveTo>
                    <a:pt x="12404" y="0"/>
                  </a:moveTo>
                  <a:cubicBezTo>
                    <a:pt x="12364" y="0"/>
                    <a:pt x="12323" y="10"/>
                    <a:pt x="12283" y="30"/>
                  </a:cubicBezTo>
                  <a:cubicBezTo>
                    <a:pt x="11207" y="493"/>
                    <a:pt x="10205" y="1495"/>
                    <a:pt x="9426" y="2961"/>
                  </a:cubicBezTo>
                  <a:cubicBezTo>
                    <a:pt x="9110" y="3425"/>
                    <a:pt x="8888" y="3963"/>
                    <a:pt x="8647" y="4501"/>
                  </a:cubicBezTo>
                  <a:cubicBezTo>
                    <a:pt x="8350" y="5206"/>
                    <a:pt x="8034" y="5818"/>
                    <a:pt x="7645" y="6449"/>
                  </a:cubicBezTo>
                  <a:cubicBezTo>
                    <a:pt x="6105" y="8991"/>
                    <a:pt x="3247" y="10772"/>
                    <a:pt x="297" y="10921"/>
                  </a:cubicBezTo>
                  <a:cubicBezTo>
                    <a:pt x="149" y="10995"/>
                    <a:pt x="0" y="11162"/>
                    <a:pt x="0" y="11310"/>
                  </a:cubicBezTo>
                  <a:cubicBezTo>
                    <a:pt x="0" y="11459"/>
                    <a:pt x="149" y="11626"/>
                    <a:pt x="297" y="11626"/>
                  </a:cubicBezTo>
                  <a:cubicBezTo>
                    <a:pt x="3470" y="11385"/>
                    <a:pt x="6494" y="9529"/>
                    <a:pt x="8183" y="6820"/>
                  </a:cubicBezTo>
                  <a:cubicBezTo>
                    <a:pt x="8572" y="6134"/>
                    <a:pt x="8888" y="5429"/>
                    <a:pt x="9185" y="4742"/>
                  </a:cubicBezTo>
                  <a:cubicBezTo>
                    <a:pt x="9426" y="4278"/>
                    <a:pt x="9648" y="3740"/>
                    <a:pt x="9964" y="3276"/>
                  </a:cubicBezTo>
                  <a:cubicBezTo>
                    <a:pt x="10669" y="1885"/>
                    <a:pt x="11504" y="1031"/>
                    <a:pt x="12524" y="642"/>
                  </a:cubicBezTo>
                  <a:cubicBezTo>
                    <a:pt x="12673" y="568"/>
                    <a:pt x="12747" y="419"/>
                    <a:pt x="12673" y="178"/>
                  </a:cubicBezTo>
                  <a:cubicBezTo>
                    <a:pt x="12618" y="69"/>
                    <a:pt x="12514" y="0"/>
                    <a:pt x="12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5156775" y="4111025"/>
              <a:ext cx="102525" cy="344650"/>
            </a:xfrm>
            <a:custGeom>
              <a:avLst/>
              <a:gdLst/>
              <a:ahLst/>
              <a:cxnLst/>
              <a:rect l="l" t="t" r="r" b="b"/>
              <a:pathLst>
                <a:path w="4101" h="13786" extrusionOk="0">
                  <a:moveTo>
                    <a:pt x="1105" y="0"/>
                  </a:moveTo>
                  <a:cubicBezTo>
                    <a:pt x="974" y="0"/>
                    <a:pt x="833" y="79"/>
                    <a:pt x="780" y="186"/>
                  </a:cubicBezTo>
                  <a:cubicBezTo>
                    <a:pt x="1" y="1800"/>
                    <a:pt x="242" y="3581"/>
                    <a:pt x="631" y="4899"/>
                  </a:cubicBezTo>
                  <a:cubicBezTo>
                    <a:pt x="928" y="5975"/>
                    <a:pt x="1392" y="7069"/>
                    <a:pt x="1856" y="8071"/>
                  </a:cubicBezTo>
                  <a:cubicBezTo>
                    <a:pt x="2023" y="8461"/>
                    <a:pt x="2171" y="8758"/>
                    <a:pt x="2320" y="9147"/>
                  </a:cubicBezTo>
                  <a:cubicBezTo>
                    <a:pt x="2858" y="10391"/>
                    <a:pt x="3489" y="11931"/>
                    <a:pt x="3414" y="13489"/>
                  </a:cubicBezTo>
                  <a:cubicBezTo>
                    <a:pt x="3414" y="13638"/>
                    <a:pt x="3563" y="13786"/>
                    <a:pt x="3711" y="13786"/>
                  </a:cubicBezTo>
                  <a:cubicBezTo>
                    <a:pt x="3878" y="13786"/>
                    <a:pt x="4027" y="13638"/>
                    <a:pt x="4027" y="13489"/>
                  </a:cubicBezTo>
                  <a:cubicBezTo>
                    <a:pt x="4101" y="11782"/>
                    <a:pt x="3489" y="10242"/>
                    <a:pt x="2951" y="8925"/>
                  </a:cubicBezTo>
                  <a:cubicBezTo>
                    <a:pt x="2784" y="8535"/>
                    <a:pt x="2635" y="8146"/>
                    <a:pt x="2394" y="7830"/>
                  </a:cubicBezTo>
                  <a:cubicBezTo>
                    <a:pt x="1930" y="6828"/>
                    <a:pt x="1466" y="5752"/>
                    <a:pt x="1169" y="4676"/>
                  </a:cubicBezTo>
                  <a:cubicBezTo>
                    <a:pt x="854" y="3581"/>
                    <a:pt x="631" y="1893"/>
                    <a:pt x="1392" y="409"/>
                  </a:cubicBezTo>
                  <a:cubicBezTo>
                    <a:pt x="1466" y="260"/>
                    <a:pt x="1392" y="112"/>
                    <a:pt x="1244" y="38"/>
                  </a:cubicBezTo>
                  <a:cubicBezTo>
                    <a:pt x="1203" y="12"/>
                    <a:pt x="1154" y="0"/>
                    <a:pt x="1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234250" y="4356600"/>
              <a:ext cx="396150" cy="128300"/>
            </a:xfrm>
            <a:custGeom>
              <a:avLst/>
              <a:gdLst/>
              <a:ahLst/>
              <a:cxnLst/>
              <a:rect l="l" t="t" r="r" b="b"/>
              <a:pathLst>
                <a:path w="15846" h="5132" extrusionOk="0">
                  <a:moveTo>
                    <a:pt x="15441" y="0"/>
                  </a:moveTo>
                  <a:cubicBezTo>
                    <a:pt x="15393" y="0"/>
                    <a:pt x="15347" y="10"/>
                    <a:pt x="15307" y="30"/>
                  </a:cubicBezTo>
                  <a:cubicBezTo>
                    <a:pt x="14695" y="419"/>
                    <a:pt x="13990" y="883"/>
                    <a:pt x="13377" y="1254"/>
                  </a:cubicBezTo>
                  <a:cubicBezTo>
                    <a:pt x="12283" y="2033"/>
                    <a:pt x="11132" y="2813"/>
                    <a:pt x="9889" y="3351"/>
                  </a:cubicBezTo>
                  <a:cubicBezTo>
                    <a:pt x="8294" y="4108"/>
                    <a:pt x="6534" y="4497"/>
                    <a:pt x="4776" y="4497"/>
                  </a:cubicBezTo>
                  <a:cubicBezTo>
                    <a:pt x="3304" y="4497"/>
                    <a:pt x="1834" y="4224"/>
                    <a:pt x="464" y="3666"/>
                  </a:cubicBezTo>
                  <a:cubicBezTo>
                    <a:pt x="315" y="3666"/>
                    <a:pt x="74" y="3740"/>
                    <a:pt x="74" y="3889"/>
                  </a:cubicBezTo>
                  <a:cubicBezTo>
                    <a:pt x="0" y="4037"/>
                    <a:pt x="74" y="4204"/>
                    <a:pt x="223" y="4278"/>
                  </a:cubicBezTo>
                  <a:cubicBezTo>
                    <a:pt x="1707" y="4816"/>
                    <a:pt x="3247" y="5132"/>
                    <a:pt x="4787" y="5132"/>
                  </a:cubicBezTo>
                  <a:cubicBezTo>
                    <a:pt x="6642" y="5132"/>
                    <a:pt x="8498" y="4742"/>
                    <a:pt x="10205" y="3963"/>
                  </a:cubicBezTo>
                  <a:cubicBezTo>
                    <a:pt x="11448" y="3351"/>
                    <a:pt x="12598" y="2571"/>
                    <a:pt x="13767" y="1811"/>
                  </a:cubicBezTo>
                  <a:cubicBezTo>
                    <a:pt x="14379" y="1421"/>
                    <a:pt x="14992" y="957"/>
                    <a:pt x="15697" y="568"/>
                  </a:cubicBezTo>
                  <a:cubicBezTo>
                    <a:pt x="15845" y="493"/>
                    <a:pt x="15845" y="252"/>
                    <a:pt x="15771" y="178"/>
                  </a:cubicBezTo>
                  <a:cubicBezTo>
                    <a:pt x="15717" y="69"/>
                    <a:pt x="15573" y="0"/>
                    <a:pt x="15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54658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1"/>
          <p:cNvSpPr txBox="1">
            <a:spLocks noGrp="1"/>
          </p:cNvSpPr>
          <p:nvPr>
            <p:ph type="title"/>
          </p:nvPr>
        </p:nvSpPr>
        <p:spPr>
          <a:xfrm>
            <a:off x="1151067" y="2200651"/>
            <a:ext cx="4834800" cy="14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0" name="Google Shape;530;p21"/>
          <p:cNvSpPr txBox="1">
            <a:spLocks noGrp="1"/>
          </p:cNvSpPr>
          <p:nvPr>
            <p:ph type="subTitle" idx="1"/>
          </p:nvPr>
        </p:nvSpPr>
        <p:spPr>
          <a:xfrm>
            <a:off x="1151067" y="3737551"/>
            <a:ext cx="4834800" cy="1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1" name="Google Shape;531;p21"/>
          <p:cNvSpPr>
            <a:spLocks noGrp="1"/>
          </p:cNvSpPr>
          <p:nvPr>
            <p:ph type="pic" idx="2"/>
          </p:nvPr>
        </p:nvSpPr>
        <p:spPr>
          <a:xfrm>
            <a:off x="6794833" y="1366133"/>
            <a:ext cx="4125600" cy="41256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532" name="Google Shape;532;p21"/>
          <p:cNvGrpSpPr/>
          <p:nvPr/>
        </p:nvGrpSpPr>
        <p:grpSpPr>
          <a:xfrm>
            <a:off x="465967" y="428384"/>
            <a:ext cx="13373744" cy="6883456"/>
            <a:chOff x="349475" y="321288"/>
            <a:chExt cx="10030308" cy="5162592"/>
          </a:xfrm>
        </p:grpSpPr>
        <p:sp>
          <p:nvSpPr>
            <p:cNvPr id="533" name="Google Shape;533;p21"/>
            <p:cNvSpPr/>
            <p:nvPr/>
          </p:nvSpPr>
          <p:spPr>
            <a:xfrm rot="-8100000">
              <a:off x="7904377" y="2215806"/>
              <a:ext cx="1586360" cy="3171695"/>
            </a:xfrm>
            <a:custGeom>
              <a:avLst/>
              <a:gdLst/>
              <a:ahLst/>
              <a:cxnLst/>
              <a:rect l="l" t="t" r="r" b="b"/>
              <a:pathLst>
                <a:path w="63455" h="126869" extrusionOk="0">
                  <a:moveTo>
                    <a:pt x="25734" y="1"/>
                  </a:moveTo>
                  <a:lnTo>
                    <a:pt x="25734" y="1"/>
                  </a:lnTo>
                  <a:cubicBezTo>
                    <a:pt x="23415" y="5790"/>
                    <a:pt x="21096" y="11987"/>
                    <a:pt x="22024" y="18165"/>
                  </a:cubicBezTo>
                  <a:cubicBezTo>
                    <a:pt x="22562" y="21950"/>
                    <a:pt x="24343" y="25587"/>
                    <a:pt x="25271" y="29372"/>
                  </a:cubicBezTo>
                  <a:cubicBezTo>
                    <a:pt x="25345" y="31858"/>
                    <a:pt x="25512" y="34325"/>
                    <a:pt x="25734" y="36793"/>
                  </a:cubicBezTo>
                  <a:cubicBezTo>
                    <a:pt x="24807" y="34474"/>
                    <a:pt x="23267" y="32322"/>
                    <a:pt x="21486" y="30763"/>
                  </a:cubicBezTo>
                  <a:cubicBezTo>
                    <a:pt x="19092" y="28834"/>
                    <a:pt x="16142" y="27683"/>
                    <a:pt x="13062" y="27516"/>
                  </a:cubicBezTo>
                  <a:cubicBezTo>
                    <a:pt x="12769" y="27501"/>
                    <a:pt x="12475" y="27495"/>
                    <a:pt x="12181" y="27495"/>
                  </a:cubicBezTo>
                  <a:cubicBezTo>
                    <a:pt x="11003" y="27495"/>
                    <a:pt x="9819" y="27590"/>
                    <a:pt x="8646" y="27590"/>
                  </a:cubicBezTo>
                  <a:cubicBezTo>
                    <a:pt x="7181" y="27590"/>
                    <a:pt x="5641" y="27368"/>
                    <a:pt x="4397" y="26663"/>
                  </a:cubicBezTo>
                  <a:lnTo>
                    <a:pt x="4397" y="26663"/>
                  </a:lnTo>
                  <a:cubicBezTo>
                    <a:pt x="4082" y="28221"/>
                    <a:pt x="4861" y="29835"/>
                    <a:pt x="6104" y="30837"/>
                  </a:cubicBezTo>
                  <a:cubicBezTo>
                    <a:pt x="7329" y="31858"/>
                    <a:pt x="8887" y="32396"/>
                    <a:pt x="10502" y="32619"/>
                  </a:cubicBezTo>
                  <a:cubicBezTo>
                    <a:pt x="12060" y="32934"/>
                    <a:pt x="13600" y="33008"/>
                    <a:pt x="15214" y="33324"/>
                  </a:cubicBezTo>
                  <a:cubicBezTo>
                    <a:pt x="19389" y="34084"/>
                    <a:pt x="23564" y="36645"/>
                    <a:pt x="25976" y="40281"/>
                  </a:cubicBezTo>
                  <a:cubicBezTo>
                    <a:pt x="26273" y="43139"/>
                    <a:pt x="26588" y="45996"/>
                    <a:pt x="26978" y="48779"/>
                  </a:cubicBezTo>
                  <a:cubicBezTo>
                    <a:pt x="25883" y="46608"/>
                    <a:pt x="24028" y="44530"/>
                    <a:pt x="21949" y="43361"/>
                  </a:cubicBezTo>
                  <a:cubicBezTo>
                    <a:pt x="19853" y="42211"/>
                    <a:pt x="17459" y="41747"/>
                    <a:pt x="15140" y="41357"/>
                  </a:cubicBezTo>
                  <a:cubicBezTo>
                    <a:pt x="12747" y="40968"/>
                    <a:pt x="10353" y="40578"/>
                    <a:pt x="8182" y="39576"/>
                  </a:cubicBezTo>
                  <a:cubicBezTo>
                    <a:pt x="6030" y="38574"/>
                    <a:pt x="4008" y="36867"/>
                    <a:pt x="3321" y="34641"/>
                  </a:cubicBezTo>
                  <a:lnTo>
                    <a:pt x="3321" y="34641"/>
                  </a:lnTo>
                  <a:cubicBezTo>
                    <a:pt x="3154" y="39038"/>
                    <a:pt x="5863" y="43454"/>
                    <a:pt x="9815" y="45458"/>
                  </a:cubicBezTo>
                  <a:cubicBezTo>
                    <a:pt x="11819" y="46460"/>
                    <a:pt x="14138" y="46849"/>
                    <a:pt x="16383" y="47239"/>
                  </a:cubicBezTo>
                  <a:cubicBezTo>
                    <a:pt x="18703" y="47536"/>
                    <a:pt x="20948" y="47851"/>
                    <a:pt x="23100" y="48705"/>
                  </a:cubicBezTo>
                  <a:cubicBezTo>
                    <a:pt x="24807" y="49391"/>
                    <a:pt x="26440" y="50560"/>
                    <a:pt x="27441" y="52026"/>
                  </a:cubicBezTo>
                  <a:cubicBezTo>
                    <a:pt x="27905" y="54586"/>
                    <a:pt x="28295" y="57054"/>
                    <a:pt x="28833" y="59596"/>
                  </a:cubicBezTo>
                  <a:cubicBezTo>
                    <a:pt x="27052" y="56590"/>
                    <a:pt x="23953" y="54197"/>
                    <a:pt x="20632" y="53492"/>
                  </a:cubicBezTo>
                  <a:cubicBezTo>
                    <a:pt x="17701" y="52879"/>
                    <a:pt x="14676" y="53343"/>
                    <a:pt x="11745" y="52954"/>
                  </a:cubicBezTo>
                  <a:cubicBezTo>
                    <a:pt x="6791" y="52341"/>
                    <a:pt x="2319" y="49169"/>
                    <a:pt x="0" y="44846"/>
                  </a:cubicBezTo>
                  <a:lnTo>
                    <a:pt x="0" y="44846"/>
                  </a:lnTo>
                  <a:cubicBezTo>
                    <a:pt x="612" y="47072"/>
                    <a:pt x="1225" y="49391"/>
                    <a:pt x="2319" y="51488"/>
                  </a:cubicBezTo>
                  <a:cubicBezTo>
                    <a:pt x="3395" y="53566"/>
                    <a:pt x="5102" y="55421"/>
                    <a:pt x="7255" y="56349"/>
                  </a:cubicBezTo>
                  <a:cubicBezTo>
                    <a:pt x="8528" y="56865"/>
                    <a:pt x="9855" y="57033"/>
                    <a:pt x="11211" y="57033"/>
                  </a:cubicBezTo>
                  <a:cubicBezTo>
                    <a:pt x="13717" y="57033"/>
                    <a:pt x="16323" y="56461"/>
                    <a:pt x="18873" y="56461"/>
                  </a:cubicBezTo>
                  <a:cubicBezTo>
                    <a:pt x="19307" y="56461"/>
                    <a:pt x="19739" y="56477"/>
                    <a:pt x="20168" y="56516"/>
                  </a:cubicBezTo>
                  <a:cubicBezTo>
                    <a:pt x="23805" y="56813"/>
                    <a:pt x="27200" y="58984"/>
                    <a:pt x="29297" y="62008"/>
                  </a:cubicBezTo>
                  <a:cubicBezTo>
                    <a:pt x="29983" y="65162"/>
                    <a:pt x="30763" y="68261"/>
                    <a:pt x="31616" y="71359"/>
                  </a:cubicBezTo>
                  <a:cubicBezTo>
                    <a:pt x="29686" y="68112"/>
                    <a:pt x="26347" y="65626"/>
                    <a:pt x="22562" y="64865"/>
                  </a:cubicBezTo>
                  <a:cubicBezTo>
                    <a:pt x="19853" y="64327"/>
                    <a:pt x="16996" y="64624"/>
                    <a:pt x="14138" y="64327"/>
                  </a:cubicBezTo>
                  <a:cubicBezTo>
                    <a:pt x="9277" y="63863"/>
                    <a:pt x="4639" y="61544"/>
                    <a:pt x="1299" y="57907"/>
                  </a:cubicBezTo>
                  <a:lnTo>
                    <a:pt x="1299" y="57907"/>
                  </a:lnTo>
                  <a:cubicBezTo>
                    <a:pt x="1689" y="61229"/>
                    <a:pt x="2857" y="64550"/>
                    <a:pt x="5399" y="66721"/>
                  </a:cubicBezTo>
                  <a:cubicBezTo>
                    <a:pt x="7960" y="68873"/>
                    <a:pt x="11596" y="69429"/>
                    <a:pt x="14918" y="69429"/>
                  </a:cubicBezTo>
                  <a:cubicBezTo>
                    <a:pt x="17066" y="69429"/>
                    <a:pt x="19215" y="69244"/>
                    <a:pt x="21350" y="69244"/>
                  </a:cubicBezTo>
                  <a:cubicBezTo>
                    <a:pt x="22589" y="69244"/>
                    <a:pt x="23822" y="69306"/>
                    <a:pt x="25048" y="69504"/>
                  </a:cubicBezTo>
                  <a:cubicBezTo>
                    <a:pt x="27738" y="69968"/>
                    <a:pt x="30614" y="71433"/>
                    <a:pt x="32228" y="73678"/>
                  </a:cubicBezTo>
                  <a:cubicBezTo>
                    <a:pt x="32618" y="75070"/>
                    <a:pt x="33008" y="76461"/>
                    <a:pt x="33472" y="77853"/>
                  </a:cubicBezTo>
                  <a:cubicBezTo>
                    <a:pt x="34232" y="80562"/>
                    <a:pt x="35160" y="83178"/>
                    <a:pt x="36088" y="85813"/>
                  </a:cubicBezTo>
                  <a:cubicBezTo>
                    <a:pt x="33694" y="82250"/>
                    <a:pt x="29983" y="79541"/>
                    <a:pt x="25883" y="78243"/>
                  </a:cubicBezTo>
                  <a:cubicBezTo>
                    <a:pt x="22488" y="77148"/>
                    <a:pt x="18851" y="77074"/>
                    <a:pt x="15307" y="76294"/>
                  </a:cubicBezTo>
                  <a:cubicBezTo>
                    <a:pt x="11819" y="75608"/>
                    <a:pt x="8182" y="74068"/>
                    <a:pt x="6327" y="71044"/>
                  </a:cubicBezTo>
                  <a:lnTo>
                    <a:pt x="6327" y="71044"/>
                  </a:lnTo>
                  <a:cubicBezTo>
                    <a:pt x="6494" y="73752"/>
                    <a:pt x="7570" y="76461"/>
                    <a:pt x="9426" y="78465"/>
                  </a:cubicBezTo>
                  <a:cubicBezTo>
                    <a:pt x="11281" y="80469"/>
                    <a:pt x="13823" y="81861"/>
                    <a:pt x="16532" y="82250"/>
                  </a:cubicBezTo>
                  <a:cubicBezTo>
                    <a:pt x="17461" y="82392"/>
                    <a:pt x="18397" y="82430"/>
                    <a:pt x="19339" y="82430"/>
                  </a:cubicBezTo>
                  <a:cubicBezTo>
                    <a:pt x="20484" y="82430"/>
                    <a:pt x="21637" y="82373"/>
                    <a:pt x="22795" y="82373"/>
                  </a:cubicBezTo>
                  <a:cubicBezTo>
                    <a:pt x="23310" y="82373"/>
                    <a:pt x="23826" y="82384"/>
                    <a:pt x="24343" y="82417"/>
                  </a:cubicBezTo>
                  <a:cubicBezTo>
                    <a:pt x="29297" y="82640"/>
                    <a:pt x="34325" y="85200"/>
                    <a:pt x="37257" y="89134"/>
                  </a:cubicBezTo>
                  <a:cubicBezTo>
                    <a:pt x="38184" y="91453"/>
                    <a:pt x="39038" y="93698"/>
                    <a:pt x="40040" y="96017"/>
                  </a:cubicBezTo>
                  <a:cubicBezTo>
                    <a:pt x="37795" y="93160"/>
                    <a:pt x="34325" y="90915"/>
                    <a:pt x="30911" y="90451"/>
                  </a:cubicBezTo>
                  <a:cubicBezTo>
                    <a:pt x="30040" y="90326"/>
                    <a:pt x="29154" y="90289"/>
                    <a:pt x="28259" y="90289"/>
                  </a:cubicBezTo>
                  <a:cubicBezTo>
                    <a:pt x="26965" y="90289"/>
                    <a:pt x="25654" y="90366"/>
                    <a:pt x="24349" y="90366"/>
                  </a:cubicBezTo>
                  <a:cubicBezTo>
                    <a:pt x="23751" y="90366"/>
                    <a:pt x="23155" y="90350"/>
                    <a:pt x="22562" y="90303"/>
                  </a:cubicBezTo>
                  <a:cubicBezTo>
                    <a:pt x="17849" y="89839"/>
                    <a:pt x="13359" y="86963"/>
                    <a:pt x="10891" y="82955"/>
                  </a:cubicBezTo>
                  <a:lnTo>
                    <a:pt x="10891" y="82955"/>
                  </a:lnTo>
                  <a:cubicBezTo>
                    <a:pt x="11429" y="88058"/>
                    <a:pt x="15307" y="92696"/>
                    <a:pt x="20243" y="94162"/>
                  </a:cubicBezTo>
                  <a:cubicBezTo>
                    <a:pt x="24417" y="95312"/>
                    <a:pt x="28833" y="94477"/>
                    <a:pt x="33008" y="95312"/>
                  </a:cubicBezTo>
                  <a:cubicBezTo>
                    <a:pt x="36088" y="95943"/>
                    <a:pt x="39335" y="97483"/>
                    <a:pt x="41654" y="99728"/>
                  </a:cubicBezTo>
                  <a:cubicBezTo>
                    <a:pt x="45828" y="109153"/>
                    <a:pt x="50857" y="118133"/>
                    <a:pt x="56497" y="126705"/>
                  </a:cubicBezTo>
                  <a:cubicBezTo>
                    <a:pt x="56601" y="126798"/>
                    <a:pt x="56727" y="126869"/>
                    <a:pt x="56865" y="126869"/>
                  </a:cubicBezTo>
                  <a:cubicBezTo>
                    <a:pt x="56948" y="126869"/>
                    <a:pt x="57037" y="126843"/>
                    <a:pt x="57128" y="126780"/>
                  </a:cubicBezTo>
                  <a:cubicBezTo>
                    <a:pt x="57350" y="126705"/>
                    <a:pt x="57350" y="126390"/>
                    <a:pt x="57276" y="126241"/>
                  </a:cubicBezTo>
                  <a:cubicBezTo>
                    <a:pt x="51951" y="118208"/>
                    <a:pt x="47220" y="109784"/>
                    <a:pt x="43212" y="101045"/>
                  </a:cubicBezTo>
                  <a:cubicBezTo>
                    <a:pt x="43750" y="98485"/>
                    <a:pt x="45290" y="96407"/>
                    <a:pt x="47220" y="94551"/>
                  </a:cubicBezTo>
                  <a:cubicBezTo>
                    <a:pt x="49317" y="92455"/>
                    <a:pt x="51859" y="90841"/>
                    <a:pt x="54271" y="89208"/>
                  </a:cubicBezTo>
                  <a:cubicBezTo>
                    <a:pt x="56738" y="87519"/>
                    <a:pt x="59132" y="85664"/>
                    <a:pt x="60839" y="83252"/>
                  </a:cubicBezTo>
                  <a:cubicBezTo>
                    <a:pt x="62527" y="80859"/>
                    <a:pt x="63455" y="77779"/>
                    <a:pt x="62694" y="74903"/>
                  </a:cubicBezTo>
                  <a:lnTo>
                    <a:pt x="62694" y="74903"/>
                  </a:lnTo>
                  <a:cubicBezTo>
                    <a:pt x="61841" y="77612"/>
                    <a:pt x="59837" y="79857"/>
                    <a:pt x="57592" y="81564"/>
                  </a:cubicBezTo>
                  <a:cubicBezTo>
                    <a:pt x="55272" y="83252"/>
                    <a:pt x="52712" y="84495"/>
                    <a:pt x="50244" y="85961"/>
                  </a:cubicBezTo>
                  <a:cubicBezTo>
                    <a:pt x="47851" y="87352"/>
                    <a:pt x="45457" y="89059"/>
                    <a:pt x="43825" y="91379"/>
                  </a:cubicBezTo>
                  <a:cubicBezTo>
                    <a:pt x="42507" y="93160"/>
                    <a:pt x="41747" y="95628"/>
                    <a:pt x="41821" y="97947"/>
                  </a:cubicBezTo>
                  <a:cubicBezTo>
                    <a:pt x="41116" y="96240"/>
                    <a:pt x="40429" y="94551"/>
                    <a:pt x="39724" y="92844"/>
                  </a:cubicBezTo>
                  <a:cubicBezTo>
                    <a:pt x="40188" y="89913"/>
                    <a:pt x="42043" y="87742"/>
                    <a:pt x="44066" y="85497"/>
                  </a:cubicBezTo>
                  <a:cubicBezTo>
                    <a:pt x="46385" y="83029"/>
                    <a:pt x="49168" y="81100"/>
                    <a:pt x="51784" y="78929"/>
                  </a:cubicBezTo>
                  <a:cubicBezTo>
                    <a:pt x="54419" y="76851"/>
                    <a:pt x="56887" y="74439"/>
                    <a:pt x="58445" y="71433"/>
                  </a:cubicBezTo>
                  <a:cubicBezTo>
                    <a:pt x="59985" y="68502"/>
                    <a:pt x="60449" y="64698"/>
                    <a:pt x="58909" y="61767"/>
                  </a:cubicBezTo>
                  <a:lnTo>
                    <a:pt x="58909" y="61767"/>
                  </a:lnTo>
                  <a:cubicBezTo>
                    <a:pt x="58278" y="65477"/>
                    <a:pt x="56349" y="69040"/>
                    <a:pt x="53417" y="71507"/>
                  </a:cubicBezTo>
                  <a:cubicBezTo>
                    <a:pt x="51098" y="73511"/>
                    <a:pt x="48315" y="74903"/>
                    <a:pt x="45828" y="76758"/>
                  </a:cubicBezTo>
                  <a:cubicBezTo>
                    <a:pt x="42043" y="79783"/>
                    <a:pt x="39502" y="85033"/>
                    <a:pt x="38574" y="89913"/>
                  </a:cubicBezTo>
                  <a:cubicBezTo>
                    <a:pt x="37405" y="86963"/>
                    <a:pt x="36403" y="84031"/>
                    <a:pt x="35401" y="81100"/>
                  </a:cubicBezTo>
                  <a:cubicBezTo>
                    <a:pt x="35475" y="78781"/>
                    <a:pt x="36329" y="76387"/>
                    <a:pt x="37869" y="74754"/>
                  </a:cubicBezTo>
                  <a:cubicBezTo>
                    <a:pt x="39965" y="72584"/>
                    <a:pt x="42749" y="71285"/>
                    <a:pt x="45365" y="69893"/>
                  </a:cubicBezTo>
                  <a:cubicBezTo>
                    <a:pt x="48074" y="68576"/>
                    <a:pt x="50782" y="67184"/>
                    <a:pt x="52879" y="65014"/>
                  </a:cubicBezTo>
                  <a:cubicBezTo>
                    <a:pt x="54883" y="62843"/>
                    <a:pt x="56126" y="59689"/>
                    <a:pt x="55272" y="56813"/>
                  </a:cubicBezTo>
                  <a:lnTo>
                    <a:pt x="55272" y="56813"/>
                  </a:lnTo>
                  <a:cubicBezTo>
                    <a:pt x="54567" y="59911"/>
                    <a:pt x="51784" y="62082"/>
                    <a:pt x="48927" y="63548"/>
                  </a:cubicBezTo>
                  <a:cubicBezTo>
                    <a:pt x="46144" y="65014"/>
                    <a:pt x="42971" y="66016"/>
                    <a:pt x="40429" y="67945"/>
                  </a:cubicBezTo>
                  <a:cubicBezTo>
                    <a:pt x="37108" y="70431"/>
                    <a:pt x="35011" y="74903"/>
                    <a:pt x="34789" y="79170"/>
                  </a:cubicBezTo>
                  <a:cubicBezTo>
                    <a:pt x="33694" y="75756"/>
                    <a:pt x="32766" y="72361"/>
                    <a:pt x="31839" y="68873"/>
                  </a:cubicBezTo>
                  <a:cubicBezTo>
                    <a:pt x="32618" y="66331"/>
                    <a:pt x="34158" y="64160"/>
                    <a:pt x="36329" y="62694"/>
                  </a:cubicBezTo>
                  <a:cubicBezTo>
                    <a:pt x="38797" y="60913"/>
                    <a:pt x="41580" y="59837"/>
                    <a:pt x="44288" y="58520"/>
                  </a:cubicBezTo>
                  <a:cubicBezTo>
                    <a:pt x="46997" y="57202"/>
                    <a:pt x="49706" y="55737"/>
                    <a:pt x="51710" y="53492"/>
                  </a:cubicBezTo>
                  <a:cubicBezTo>
                    <a:pt x="53714" y="51247"/>
                    <a:pt x="54883" y="48092"/>
                    <a:pt x="54104" y="45217"/>
                  </a:cubicBezTo>
                  <a:lnTo>
                    <a:pt x="54104" y="45217"/>
                  </a:lnTo>
                  <a:cubicBezTo>
                    <a:pt x="53250" y="47851"/>
                    <a:pt x="51172" y="50022"/>
                    <a:pt x="48853" y="51488"/>
                  </a:cubicBezTo>
                  <a:cubicBezTo>
                    <a:pt x="46534" y="52954"/>
                    <a:pt x="43899" y="53881"/>
                    <a:pt x="41283" y="54957"/>
                  </a:cubicBezTo>
                  <a:cubicBezTo>
                    <a:pt x="38722" y="56052"/>
                    <a:pt x="36180" y="57202"/>
                    <a:pt x="34158" y="59132"/>
                  </a:cubicBezTo>
                  <a:cubicBezTo>
                    <a:pt x="32544" y="60616"/>
                    <a:pt x="31301" y="63084"/>
                    <a:pt x="30985" y="65403"/>
                  </a:cubicBezTo>
                  <a:cubicBezTo>
                    <a:pt x="30521" y="63232"/>
                    <a:pt x="30058" y="61080"/>
                    <a:pt x="29594" y="58835"/>
                  </a:cubicBezTo>
                  <a:cubicBezTo>
                    <a:pt x="30763" y="56201"/>
                    <a:pt x="32841" y="53955"/>
                    <a:pt x="35475" y="52731"/>
                  </a:cubicBezTo>
                  <a:cubicBezTo>
                    <a:pt x="39260" y="50950"/>
                    <a:pt x="43676" y="51098"/>
                    <a:pt x="47387" y="49169"/>
                  </a:cubicBezTo>
                  <a:cubicBezTo>
                    <a:pt x="51562" y="46998"/>
                    <a:pt x="54104" y="41895"/>
                    <a:pt x="53343" y="37183"/>
                  </a:cubicBezTo>
                  <a:lnTo>
                    <a:pt x="53343" y="37183"/>
                  </a:lnTo>
                  <a:cubicBezTo>
                    <a:pt x="51562" y="41209"/>
                    <a:pt x="47999" y="44382"/>
                    <a:pt x="43750" y="45773"/>
                  </a:cubicBezTo>
                  <a:cubicBezTo>
                    <a:pt x="41283" y="46534"/>
                    <a:pt x="38574" y="46775"/>
                    <a:pt x="36180" y="47777"/>
                  </a:cubicBezTo>
                  <a:cubicBezTo>
                    <a:pt x="32766" y="49243"/>
                    <a:pt x="29983" y="52564"/>
                    <a:pt x="29056" y="56201"/>
                  </a:cubicBezTo>
                  <a:cubicBezTo>
                    <a:pt x="28666" y="53733"/>
                    <a:pt x="28295" y="51247"/>
                    <a:pt x="27905" y="48853"/>
                  </a:cubicBezTo>
                  <a:cubicBezTo>
                    <a:pt x="28369" y="47072"/>
                    <a:pt x="29686" y="45458"/>
                    <a:pt x="31226" y="44456"/>
                  </a:cubicBezTo>
                  <a:cubicBezTo>
                    <a:pt x="33397" y="42990"/>
                    <a:pt x="36013" y="42359"/>
                    <a:pt x="38574" y="41747"/>
                  </a:cubicBezTo>
                  <a:cubicBezTo>
                    <a:pt x="41116" y="41135"/>
                    <a:pt x="43750" y="40430"/>
                    <a:pt x="45754" y="38723"/>
                  </a:cubicBezTo>
                  <a:cubicBezTo>
                    <a:pt x="48779" y="36329"/>
                    <a:pt x="50003" y="31932"/>
                    <a:pt x="48704" y="28295"/>
                  </a:cubicBezTo>
                  <a:lnTo>
                    <a:pt x="48704" y="28295"/>
                  </a:lnTo>
                  <a:cubicBezTo>
                    <a:pt x="47777" y="31079"/>
                    <a:pt x="44994" y="32934"/>
                    <a:pt x="42210" y="34010"/>
                  </a:cubicBezTo>
                  <a:cubicBezTo>
                    <a:pt x="39427" y="35179"/>
                    <a:pt x="36477" y="35865"/>
                    <a:pt x="33935" y="37424"/>
                  </a:cubicBezTo>
                  <a:cubicBezTo>
                    <a:pt x="30911" y="39187"/>
                    <a:pt x="28518" y="42823"/>
                    <a:pt x="27590" y="46386"/>
                  </a:cubicBezTo>
                  <a:cubicBezTo>
                    <a:pt x="27200" y="43751"/>
                    <a:pt x="26978" y="41135"/>
                    <a:pt x="26736" y="38500"/>
                  </a:cubicBezTo>
                  <a:cubicBezTo>
                    <a:pt x="27516" y="35643"/>
                    <a:pt x="29520" y="33157"/>
                    <a:pt x="31913" y="31468"/>
                  </a:cubicBezTo>
                  <a:cubicBezTo>
                    <a:pt x="34789" y="29446"/>
                    <a:pt x="38036" y="27980"/>
                    <a:pt x="40503" y="25587"/>
                  </a:cubicBezTo>
                  <a:cubicBezTo>
                    <a:pt x="43602" y="22581"/>
                    <a:pt x="45365" y="18239"/>
                    <a:pt x="45216" y="13916"/>
                  </a:cubicBezTo>
                  <a:lnTo>
                    <a:pt x="45216" y="13916"/>
                  </a:lnTo>
                  <a:cubicBezTo>
                    <a:pt x="43750" y="16922"/>
                    <a:pt x="41116" y="19167"/>
                    <a:pt x="38333" y="21097"/>
                  </a:cubicBezTo>
                  <a:cubicBezTo>
                    <a:pt x="35624" y="22952"/>
                    <a:pt x="32692" y="24659"/>
                    <a:pt x="30299" y="27052"/>
                  </a:cubicBezTo>
                  <a:cubicBezTo>
                    <a:pt x="28518" y="28759"/>
                    <a:pt x="26978" y="31468"/>
                    <a:pt x="26440" y="34084"/>
                  </a:cubicBezTo>
                  <a:cubicBezTo>
                    <a:pt x="26347" y="33157"/>
                    <a:pt x="26273" y="32229"/>
                    <a:pt x="26273" y="31227"/>
                  </a:cubicBezTo>
                  <a:cubicBezTo>
                    <a:pt x="28443" y="26440"/>
                    <a:pt x="29130" y="20633"/>
                    <a:pt x="28369" y="15382"/>
                  </a:cubicBezTo>
                  <a:cubicBezTo>
                    <a:pt x="27664" y="10205"/>
                    <a:pt x="25512" y="5177"/>
                    <a:pt x="25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34" name="Google Shape;534;p21"/>
            <p:cNvGrpSpPr/>
            <p:nvPr/>
          </p:nvGrpSpPr>
          <p:grpSpPr>
            <a:xfrm>
              <a:off x="349475" y="321288"/>
              <a:ext cx="4746650" cy="4605850"/>
              <a:chOff x="349475" y="321288"/>
              <a:chExt cx="4746650" cy="4605850"/>
            </a:xfrm>
          </p:grpSpPr>
          <p:grpSp>
            <p:nvGrpSpPr>
              <p:cNvPr id="535" name="Google Shape;535;p21"/>
              <p:cNvGrpSpPr/>
              <p:nvPr/>
            </p:nvGrpSpPr>
            <p:grpSpPr>
              <a:xfrm>
                <a:off x="4245875" y="321288"/>
                <a:ext cx="850250" cy="647550"/>
                <a:chOff x="4281500" y="1208725"/>
                <a:chExt cx="850250" cy="647550"/>
              </a:xfrm>
            </p:grpSpPr>
            <p:sp>
              <p:nvSpPr>
                <p:cNvPr id="536" name="Google Shape;536;p21"/>
                <p:cNvSpPr/>
                <p:nvPr/>
              </p:nvSpPr>
              <p:spPr>
                <a:xfrm>
                  <a:off x="4467025" y="1355775"/>
                  <a:ext cx="48275" cy="1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4027" extrusionOk="0">
                      <a:moveTo>
                        <a:pt x="1077" y="0"/>
                      </a:moveTo>
                      <a:cubicBezTo>
                        <a:pt x="539" y="0"/>
                        <a:pt x="75" y="390"/>
                        <a:pt x="75" y="928"/>
                      </a:cubicBezTo>
                      <a:cubicBezTo>
                        <a:pt x="75" y="1614"/>
                        <a:pt x="1" y="2320"/>
                        <a:pt x="1" y="3006"/>
                      </a:cubicBezTo>
                      <a:cubicBezTo>
                        <a:pt x="1" y="3563"/>
                        <a:pt x="390" y="4026"/>
                        <a:pt x="854" y="4026"/>
                      </a:cubicBezTo>
                      <a:cubicBezTo>
                        <a:pt x="1392" y="4026"/>
                        <a:pt x="1856" y="3637"/>
                        <a:pt x="1856" y="3099"/>
                      </a:cubicBezTo>
                      <a:cubicBezTo>
                        <a:pt x="1856" y="2394"/>
                        <a:pt x="1930" y="1707"/>
                        <a:pt x="1930" y="1002"/>
                      </a:cubicBezTo>
                      <a:cubicBezTo>
                        <a:pt x="1930" y="464"/>
                        <a:pt x="1541" y="0"/>
                        <a:pt x="10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37" name="Google Shape;537;p21"/>
                <p:cNvSpPr/>
                <p:nvPr/>
              </p:nvSpPr>
              <p:spPr>
                <a:xfrm>
                  <a:off x="4594600" y="1208725"/>
                  <a:ext cx="48250" cy="1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5104" extrusionOk="0">
                      <a:moveTo>
                        <a:pt x="1002" y="1"/>
                      </a:moveTo>
                      <a:cubicBezTo>
                        <a:pt x="538" y="1"/>
                        <a:pt x="74" y="390"/>
                        <a:pt x="74" y="928"/>
                      </a:cubicBezTo>
                      <a:lnTo>
                        <a:pt x="74" y="4175"/>
                      </a:lnTo>
                      <a:cubicBezTo>
                        <a:pt x="0" y="4713"/>
                        <a:pt x="464" y="5103"/>
                        <a:pt x="928" y="5103"/>
                      </a:cubicBezTo>
                      <a:cubicBezTo>
                        <a:pt x="1466" y="5103"/>
                        <a:pt x="1855" y="4713"/>
                        <a:pt x="1930" y="4175"/>
                      </a:cubicBezTo>
                      <a:lnTo>
                        <a:pt x="1930" y="928"/>
                      </a:lnTo>
                      <a:cubicBezTo>
                        <a:pt x="1930" y="390"/>
                        <a:pt x="1540" y="1"/>
                        <a:pt x="1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38" name="Google Shape;538;p21"/>
                <p:cNvSpPr/>
                <p:nvPr/>
              </p:nvSpPr>
              <p:spPr>
                <a:xfrm>
                  <a:off x="4640975" y="1436950"/>
                  <a:ext cx="50125" cy="10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" h="4183" extrusionOk="0">
                      <a:moveTo>
                        <a:pt x="928" y="0"/>
                      </a:moveTo>
                      <a:cubicBezTo>
                        <a:pt x="464" y="74"/>
                        <a:pt x="0" y="464"/>
                        <a:pt x="75" y="1002"/>
                      </a:cubicBezTo>
                      <a:lnTo>
                        <a:pt x="149" y="3321"/>
                      </a:lnTo>
                      <a:cubicBezTo>
                        <a:pt x="149" y="3752"/>
                        <a:pt x="485" y="4183"/>
                        <a:pt x="964" y="4183"/>
                      </a:cubicBezTo>
                      <a:cubicBezTo>
                        <a:pt x="1000" y="4183"/>
                        <a:pt x="1038" y="4180"/>
                        <a:pt x="1077" y="4175"/>
                      </a:cubicBezTo>
                      <a:cubicBezTo>
                        <a:pt x="1615" y="4175"/>
                        <a:pt x="2004" y="3785"/>
                        <a:pt x="2004" y="3247"/>
                      </a:cubicBezTo>
                      <a:lnTo>
                        <a:pt x="1930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39" name="Google Shape;539;p21"/>
                <p:cNvSpPr/>
                <p:nvPr/>
              </p:nvSpPr>
              <p:spPr>
                <a:xfrm>
                  <a:off x="4818625" y="1264625"/>
                  <a:ext cx="56150" cy="16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" h="6504" extrusionOk="0">
                      <a:moveTo>
                        <a:pt x="1188" y="1"/>
                      </a:moveTo>
                      <a:cubicBezTo>
                        <a:pt x="718" y="1"/>
                        <a:pt x="384" y="369"/>
                        <a:pt x="316" y="863"/>
                      </a:cubicBezTo>
                      <a:cubicBezTo>
                        <a:pt x="242" y="2403"/>
                        <a:pt x="149" y="3962"/>
                        <a:pt x="1" y="5502"/>
                      </a:cubicBezTo>
                      <a:cubicBezTo>
                        <a:pt x="1" y="5966"/>
                        <a:pt x="390" y="6429"/>
                        <a:pt x="928" y="6504"/>
                      </a:cubicBezTo>
                      <a:cubicBezTo>
                        <a:pt x="1392" y="6504"/>
                        <a:pt x="1856" y="6114"/>
                        <a:pt x="1856" y="5576"/>
                      </a:cubicBezTo>
                      <a:cubicBezTo>
                        <a:pt x="2004" y="4036"/>
                        <a:pt x="2097" y="2477"/>
                        <a:pt x="2171" y="937"/>
                      </a:cubicBezTo>
                      <a:cubicBezTo>
                        <a:pt x="2246" y="474"/>
                        <a:pt x="1856" y="10"/>
                        <a:pt x="1318" y="10"/>
                      </a:cubicBezTo>
                      <a:cubicBezTo>
                        <a:pt x="1274" y="4"/>
                        <a:pt x="1230" y="1"/>
                        <a:pt x="11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40" name="Google Shape;540;p21"/>
                <p:cNvSpPr/>
                <p:nvPr/>
              </p:nvSpPr>
              <p:spPr>
                <a:xfrm>
                  <a:off x="4281500" y="1581425"/>
                  <a:ext cx="51975" cy="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" h="3657" extrusionOk="0">
                      <a:moveTo>
                        <a:pt x="1042" y="1"/>
                      </a:moveTo>
                      <a:cubicBezTo>
                        <a:pt x="1004" y="1"/>
                        <a:pt x="966" y="4"/>
                        <a:pt x="928" y="10"/>
                      </a:cubicBezTo>
                      <a:cubicBezTo>
                        <a:pt x="390" y="10"/>
                        <a:pt x="0" y="474"/>
                        <a:pt x="74" y="1030"/>
                      </a:cubicBezTo>
                      <a:cubicBezTo>
                        <a:pt x="74" y="1643"/>
                        <a:pt x="149" y="2255"/>
                        <a:pt x="223" y="2886"/>
                      </a:cubicBezTo>
                      <a:cubicBezTo>
                        <a:pt x="223" y="3310"/>
                        <a:pt x="610" y="3656"/>
                        <a:pt x="1087" y="3656"/>
                      </a:cubicBezTo>
                      <a:cubicBezTo>
                        <a:pt x="1132" y="3656"/>
                        <a:pt x="1178" y="3653"/>
                        <a:pt x="1225" y="3647"/>
                      </a:cubicBezTo>
                      <a:cubicBezTo>
                        <a:pt x="1689" y="3647"/>
                        <a:pt x="2078" y="3183"/>
                        <a:pt x="2078" y="2645"/>
                      </a:cubicBezTo>
                      <a:cubicBezTo>
                        <a:pt x="2004" y="2107"/>
                        <a:pt x="1930" y="1494"/>
                        <a:pt x="1930" y="864"/>
                      </a:cubicBezTo>
                      <a:cubicBezTo>
                        <a:pt x="1862" y="370"/>
                        <a:pt x="1465" y="1"/>
                        <a:pt x="10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41" name="Google Shape;541;p21"/>
                <p:cNvSpPr/>
                <p:nvPr/>
              </p:nvSpPr>
              <p:spPr>
                <a:xfrm>
                  <a:off x="4495800" y="1599300"/>
                  <a:ext cx="52425" cy="11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4721" extrusionOk="0">
                      <a:moveTo>
                        <a:pt x="928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lnTo>
                        <a:pt x="167" y="3859"/>
                      </a:lnTo>
                      <a:cubicBezTo>
                        <a:pt x="236" y="4290"/>
                        <a:pt x="577" y="4721"/>
                        <a:pt x="1056" y="4721"/>
                      </a:cubicBezTo>
                      <a:cubicBezTo>
                        <a:pt x="1093" y="4721"/>
                        <a:pt x="1130" y="4718"/>
                        <a:pt x="1169" y="4713"/>
                      </a:cubicBezTo>
                      <a:cubicBezTo>
                        <a:pt x="1707" y="4713"/>
                        <a:pt x="2097" y="4249"/>
                        <a:pt x="2022" y="3785"/>
                      </a:cubicBezTo>
                      <a:lnTo>
                        <a:pt x="1855" y="854"/>
                      </a:lnTo>
                      <a:cubicBezTo>
                        <a:pt x="1855" y="390"/>
                        <a:pt x="1392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42" name="Google Shape;542;p21"/>
                <p:cNvSpPr/>
                <p:nvPr/>
              </p:nvSpPr>
              <p:spPr>
                <a:xfrm>
                  <a:off x="4865025" y="1657275"/>
                  <a:ext cx="52425" cy="13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5502" extrusionOk="0">
                      <a:moveTo>
                        <a:pt x="854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cubicBezTo>
                        <a:pt x="74" y="2171"/>
                        <a:pt x="148" y="3396"/>
                        <a:pt x="241" y="4639"/>
                      </a:cubicBezTo>
                      <a:cubicBezTo>
                        <a:pt x="309" y="5133"/>
                        <a:pt x="643" y="5501"/>
                        <a:pt x="1113" y="5501"/>
                      </a:cubicBezTo>
                      <a:cubicBezTo>
                        <a:pt x="1156" y="5501"/>
                        <a:pt x="1199" y="5498"/>
                        <a:pt x="1243" y="5492"/>
                      </a:cubicBezTo>
                      <a:cubicBezTo>
                        <a:pt x="1707" y="5492"/>
                        <a:pt x="2097" y="5028"/>
                        <a:pt x="2097" y="4565"/>
                      </a:cubicBezTo>
                      <a:cubicBezTo>
                        <a:pt x="2004" y="3321"/>
                        <a:pt x="1930" y="2078"/>
                        <a:pt x="1855" y="854"/>
                      </a:cubicBezTo>
                      <a:cubicBezTo>
                        <a:pt x="1855" y="390"/>
                        <a:pt x="1392" y="0"/>
                        <a:pt x="8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43" name="Google Shape;543;p21"/>
                <p:cNvSpPr/>
                <p:nvPr/>
              </p:nvSpPr>
              <p:spPr>
                <a:xfrm>
                  <a:off x="4720300" y="1765350"/>
                  <a:ext cx="46400" cy="9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3637" extrusionOk="0">
                      <a:moveTo>
                        <a:pt x="928" y="0"/>
                      </a:moveTo>
                      <a:cubicBezTo>
                        <a:pt x="371" y="0"/>
                        <a:pt x="0" y="390"/>
                        <a:pt x="0" y="928"/>
                      </a:cubicBezTo>
                      <a:lnTo>
                        <a:pt x="0" y="2709"/>
                      </a:lnTo>
                      <a:cubicBezTo>
                        <a:pt x="0" y="3247"/>
                        <a:pt x="371" y="3637"/>
                        <a:pt x="928" y="3637"/>
                      </a:cubicBezTo>
                      <a:cubicBezTo>
                        <a:pt x="1466" y="3637"/>
                        <a:pt x="1856" y="3247"/>
                        <a:pt x="1856" y="2709"/>
                      </a:cubicBezTo>
                      <a:lnTo>
                        <a:pt x="1856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44" name="Google Shape;544;p21"/>
                <p:cNvSpPr/>
                <p:nvPr/>
              </p:nvSpPr>
              <p:spPr>
                <a:xfrm>
                  <a:off x="5083475" y="1703650"/>
                  <a:ext cx="48275" cy="13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5493" extrusionOk="0">
                      <a:moveTo>
                        <a:pt x="1003" y="1"/>
                      </a:moveTo>
                      <a:cubicBezTo>
                        <a:pt x="465" y="1"/>
                        <a:pt x="75" y="390"/>
                        <a:pt x="75" y="854"/>
                      </a:cubicBezTo>
                      <a:cubicBezTo>
                        <a:pt x="1" y="2079"/>
                        <a:pt x="1" y="3322"/>
                        <a:pt x="1" y="4565"/>
                      </a:cubicBezTo>
                      <a:cubicBezTo>
                        <a:pt x="1" y="5103"/>
                        <a:pt x="391" y="5493"/>
                        <a:pt x="854" y="5493"/>
                      </a:cubicBezTo>
                      <a:cubicBezTo>
                        <a:pt x="1393" y="5493"/>
                        <a:pt x="1856" y="5103"/>
                        <a:pt x="1856" y="4565"/>
                      </a:cubicBezTo>
                      <a:cubicBezTo>
                        <a:pt x="1856" y="3396"/>
                        <a:pt x="1856" y="2172"/>
                        <a:pt x="1931" y="928"/>
                      </a:cubicBezTo>
                      <a:cubicBezTo>
                        <a:pt x="1931" y="390"/>
                        <a:pt x="1541" y="1"/>
                        <a:pt x="10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545" name="Google Shape;545;p21"/>
              <p:cNvGrpSpPr/>
              <p:nvPr/>
            </p:nvGrpSpPr>
            <p:grpSpPr>
              <a:xfrm>
                <a:off x="349475" y="4279588"/>
                <a:ext cx="850250" cy="647550"/>
                <a:chOff x="4281500" y="1208725"/>
                <a:chExt cx="850250" cy="647550"/>
              </a:xfrm>
            </p:grpSpPr>
            <p:sp>
              <p:nvSpPr>
                <p:cNvPr id="546" name="Google Shape;546;p21"/>
                <p:cNvSpPr/>
                <p:nvPr/>
              </p:nvSpPr>
              <p:spPr>
                <a:xfrm>
                  <a:off x="4467025" y="1355775"/>
                  <a:ext cx="48275" cy="1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4027" extrusionOk="0">
                      <a:moveTo>
                        <a:pt x="1077" y="0"/>
                      </a:moveTo>
                      <a:cubicBezTo>
                        <a:pt x="539" y="0"/>
                        <a:pt x="75" y="390"/>
                        <a:pt x="75" y="928"/>
                      </a:cubicBezTo>
                      <a:cubicBezTo>
                        <a:pt x="75" y="1614"/>
                        <a:pt x="1" y="2320"/>
                        <a:pt x="1" y="3006"/>
                      </a:cubicBezTo>
                      <a:cubicBezTo>
                        <a:pt x="1" y="3563"/>
                        <a:pt x="390" y="4026"/>
                        <a:pt x="854" y="4026"/>
                      </a:cubicBezTo>
                      <a:cubicBezTo>
                        <a:pt x="1392" y="4026"/>
                        <a:pt x="1856" y="3637"/>
                        <a:pt x="1856" y="3099"/>
                      </a:cubicBezTo>
                      <a:cubicBezTo>
                        <a:pt x="1856" y="2394"/>
                        <a:pt x="1930" y="1707"/>
                        <a:pt x="1930" y="1002"/>
                      </a:cubicBezTo>
                      <a:cubicBezTo>
                        <a:pt x="1930" y="464"/>
                        <a:pt x="1541" y="0"/>
                        <a:pt x="10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47" name="Google Shape;547;p21"/>
                <p:cNvSpPr/>
                <p:nvPr/>
              </p:nvSpPr>
              <p:spPr>
                <a:xfrm>
                  <a:off x="4594600" y="1208725"/>
                  <a:ext cx="48250" cy="1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5104" extrusionOk="0">
                      <a:moveTo>
                        <a:pt x="1002" y="1"/>
                      </a:moveTo>
                      <a:cubicBezTo>
                        <a:pt x="538" y="1"/>
                        <a:pt x="74" y="390"/>
                        <a:pt x="74" y="928"/>
                      </a:cubicBezTo>
                      <a:lnTo>
                        <a:pt x="74" y="4175"/>
                      </a:lnTo>
                      <a:cubicBezTo>
                        <a:pt x="0" y="4713"/>
                        <a:pt x="464" y="5103"/>
                        <a:pt x="928" y="5103"/>
                      </a:cubicBezTo>
                      <a:cubicBezTo>
                        <a:pt x="1466" y="5103"/>
                        <a:pt x="1855" y="4713"/>
                        <a:pt x="1930" y="4175"/>
                      </a:cubicBezTo>
                      <a:lnTo>
                        <a:pt x="1930" y="928"/>
                      </a:lnTo>
                      <a:cubicBezTo>
                        <a:pt x="1930" y="390"/>
                        <a:pt x="1540" y="1"/>
                        <a:pt x="1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48" name="Google Shape;548;p21"/>
                <p:cNvSpPr/>
                <p:nvPr/>
              </p:nvSpPr>
              <p:spPr>
                <a:xfrm>
                  <a:off x="4640975" y="1436950"/>
                  <a:ext cx="50125" cy="10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" h="4183" extrusionOk="0">
                      <a:moveTo>
                        <a:pt x="928" y="0"/>
                      </a:moveTo>
                      <a:cubicBezTo>
                        <a:pt x="464" y="74"/>
                        <a:pt x="0" y="464"/>
                        <a:pt x="75" y="1002"/>
                      </a:cubicBezTo>
                      <a:lnTo>
                        <a:pt x="149" y="3321"/>
                      </a:lnTo>
                      <a:cubicBezTo>
                        <a:pt x="149" y="3752"/>
                        <a:pt x="485" y="4183"/>
                        <a:pt x="964" y="4183"/>
                      </a:cubicBezTo>
                      <a:cubicBezTo>
                        <a:pt x="1000" y="4183"/>
                        <a:pt x="1038" y="4180"/>
                        <a:pt x="1077" y="4175"/>
                      </a:cubicBezTo>
                      <a:cubicBezTo>
                        <a:pt x="1615" y="4175"/>
                        <a:pt x="2004" y="3785"/>
                        <a:pt x="2004" y="3247"/>
                      </a:cubicBezTo>
                      <a:lnTo>
                        <a:pt x="1930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49" name="Google Shape;549;p21"/>
                <p:cNvSpPr/>
                <p:nvPr/>
              </p:nvSpPr>
              <p:spPr>
                <a:xfrm>
                  <a:off x="4818625" y="1264625"/>
                  <a:ext cx="56150" cy="16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" h="6504" extrusionOk="0">
                      <a:moveTo>
                        <a:pt x="1188" y="1"/>
                      </a:moveTo>
                      <a:cubicBezTo>
                        <a:pt x="718" y="1"/>
                        <a:pt x="384" y="369"/>
                        <a:pt x="316" y="863"/>
                      </a:cubicBezTo>
                      <a:cubicBezTo>
                        <a:pt x="242" y="2403"/>
                        <a:pt x="149" y="3962"/>
                        <a:pt x="1" y="5502"/>
                      </a:cubicBezTo>
                      <a:cubicBezTo>
                        <a:pt x="1" y="5966"/>
                        <a:pt x="390" y="6429"/>
                        <a:pt x="928" y="6504"/>
                      </a:cubicBezTo>
                      <a:cubicBezTo>
                        <a:pt x="1392" y="6504"/>
                        <a:pt x="1856" y="6114"/>
                        <a:pt x="1856" y="5576"/>
                      </a:cubicBezTo>
                      <a:cubicBezTo>
                        <a:pt x="2004" y="4036"/>
                        <a:pt x="2097" y="2477"/>
                        <a:pt x="2171" y="937"/>
                      </a:cubicBezTo>
                      <a:cubicBezTo>
                        <a:pt x="2246" y="474"/>
                        <a:pt x="1856" y="10"/>
                        <a:pt x="1318" y="10"/>
                      </a:cubicBezTo>
                      <a:cubicBezTo>
                        <a:pt x="1274" y="4"/>
                        <a:pt x="1230" y="1"/>
                        <a:pt x="11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50" name="Google Shape;550;p21"/>
                <p:cNvSpPr/>
                <p:nvPr/>
              </p:nvSpPr>
              <p:spPr>
                <a:xfrm>
                  <a:off x="4281500" y="1581425"/>
                  <a:ext cx="51975" cy="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" h="3657" extrusionOk="0">
                      <a:moveTo>
                        <a:pt x="1042" y="1"/>
                      </a:moveTo>
                      <a:cubicBezTo>
                        <a:pt x="1004" y="1"/>
                        <a:pt x="966" y="4"/>
                        <a:pt x="928" y="10"/>
                      </a:cubicBezTo>
                      <a:cubicBezTo>
                        <a:pt x="390" y="10"/>
                        <a:pt x="0" y="474"/>
                        <a:pt x="74" y="1030"/>
                      </a:cubicBezTo>
                      <a:cubicBezTo>
                        <a:pt x="74" y="1643"/>
                        <a:pt x="149" y="2255"/>
                        <a:pt x="223" y="2886"/>
                      </a:cubicBezTo>
                      <a:cubicBezTo>
                        <a:pt x="223" y="3310"/>
                        <a:pt x="610" y="3656"/>
                        <a:pt x="1087" y="3656"/>
                      </a:cubicBezTo>
                      <a:cubicBezTo>
                        <a:pt x="1132" y="3656"/>
                        <a:pt x="1178" y="3653"/>
                        <a:pt x="1225" y="3647"/>
                      </a:cubicBezTo>
                      <a:cubicBezTo>
                        <a:pt x="1689" y="3647"/>
                        <a:pt x="2078" y="3183"/>
                        <a:pt x="2078" y="2645"/>
                      </a:cubicBezTo>
                      <a:cubicBezTo>
                        <a:pt x="2004" y="2107"/>
                        <a:pt x="1930" y="1494"/>
                        <a:pt x="1930" y="864"/>
                      </a:cubicBezTo>
                      <a:cubicBezTo>
                        <a:pt x="1862" y="370"/>
                        <a:pt x="1465" y="1"/>
                        <a:pt x="10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51" name="Google Shape;551;p21"/>
                <p:cNvSpPr/>
                <p:nvPr/>
              </p:nvSpPr>
              <p:spPr>
                <a:xfrm>
                  <a:off x="4495800" y="1599300"/>
                  <a:ext cx="52425" cy="11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4721" extrusionOk="0">
                      <a:moveTo>
                        <a:pt x="928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lnTo>
                        <a:pt x="167" y="3859"/>
                      </a:lnTo>
                      <a:cubicBezTo>
                        <a:pt x="236" y="4290"/>
                        <a:pt x="577" y="4721"/>
                        <a:pt x="1056" y="4721"/>
                      </a:cubicBezTo>
                      <a:cubicBezTo>
                        <a:pt x="1093" y="4721"/>
                        <a:pt x="1130" y="4718"/>
                        <a:pt x="1169" y="4713"/>
                      </a:cubicBezTo>
                      <a:cubicBezTo>
                        <a:pt x="1707" y="4713"/>
                        <a:pt x="2097" y="4249"/>
                        <a:pt x="2022" y="3785"/>
                      </a:cubicBezTo>
                      <a:lnTo>
                        <a:pt x="1855" y="854"/>
                      </a:lnTo>
                      <a:cubicBezTo>
                        <a:pt x="1855" y="390"/>
                        <a:pt x="1392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52" name="Google Shape;552;p21"/>
                <p:cNvSpPr/>
                <p:nvPr/>
              </p:nvSpPr>
              <p:spPr>
                <a:xfrm>
                  <a:off x="4865025" y="1657275"/>
                  <a:ext cx="52425" cy="13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5502" extrusionOk="0">
                      <a:moveTo>
                        <a:pt x="854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cubicBezTo>
                        <a:pt x="74" y="2171"/>
                        <a:pt x="148" y="3396"/>
                        <a:pt x="241" y="4639"/>
                      </a:cubicBezTo>
                      <a:cubicBezTo>
                        <a:pt x="309" y="5133"/>
                        <a:pt x="643" y="5501"/>
                        <a:pt x="1113" y="5501"/>
                      </a:cubicBezTo>
                      <a:cubicBezTo>
                        <a:pt x="1156" y="5501"/>
                        <a:pt x="1199" y="5498"/>
                        <a:pt x="1243" y="5492"/>
                      </a:cubicBezTo>
                      <a:cubicBezTo>
                        <a:pt x="1707" y="5492"/>
                        <a:pt x="2097" y="5028"/>
                        <a:pt x="2097" y="4565"/>
                      </a:cubicBezTo>
                      <a:cubicBezTo>
                        <a:pt x="2004" y="3321"/>
                        <a:pt x="1930" y="2078"/>
                        <a:pt x="1855" y="854"/>
                      </a:cubicBezTo>
                      <a:cubicBezTo>
                        <a:pt x="1855" y="390"/>
                        <a:pt x="1392" y="0"/>
                        <a:pt x="8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53" name="Google Shape;553;p21"/>
                <p:cNvSpPr/>
                <p:nvPr/>
              </p:nvSpPr>
              <p:spPr>
                <a:xfrm>
                  <a:off x="4720300" y="1765350"/>
                  <a:ext cx="46400" cy="9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3637" extrusionOk="0">
                      <a:moveTo>
                        <a:pt x="928" y="0"/>
                      </a:moveTo>
                      <a:cubicBezTo>
                        <a:pt x="371" y="0"/>
                        <a:pt x="0" y="390"/>
                        <a:pt x="0" y="928"/>
                      </a:cubicBezTo>
                      <a:lnTo>
                        <a:pt x="0" y="2709"/>
                      </a:lnTo>
                      <a:cubicBezTo>
                        <a:pt x="0" y="3247"/>
                        <a:pt x="371" y="3637"/>
                        <a:pt x="928" y="3637"/>
                      </a:cubicBezTo>
                      <a:cubicBezTo>
                        <a:pt x="1466" y="3637"/>
                        <a:pt x="1856" y="3247"/>
                        <a:pt x="1856" y="2709"/>
                      </a:cubicBezTo>
                      <a:lnTo>
                        <a:pt x="1856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54" name="Google Shape;554;p21"/>
                <p:cNvSpPr/>
                <p:nvPr/>
              </p:nvSpPr>
              <p:spPr>
                <a:xfrm>
                  <a:off x="5083475" y="1703650"/>
                  <a:ext cx="48275" cy="13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5493" extrusionOk="0">
                      <a:moveTo>
                        <a:pt x="1003" y="1"/>
                      </a:moveTo>
                      <a:cubicBezTo>
                        <a:pt x="465" y="1"/>
                        <a:pt x="75" y="390"/>
                        <a:pt x="75" y="854"/>
                      </a:cubicBezTo>
                      <a:cubicBezTo>
                        <a:pt x="1" y="2079"/>
                        <a:pt x="1" y="3322"/>
                        <a:pt x="1" y="4565"/>
                      </a:cubicBezTo>
                      <a:cubicBezTo>
                        <a:pt x="1" y="5103"/>
                        <a:pt x="391" y="5493"/>
                        <a:pt x="854" y="5493"/>
                      </a:cubicBezTo>
                      <a:cubicBezTo>
                        <a:pt x="1393" y="5493"/>
                        <a:pt x="1856" y="5103"/>
                        <a:pt x="1856" y="4565"/>
                      </a:cubicBezTo>
                      <a:cubicBezTo>
                        <a:pt x="1856" y="3396"/>
                        <a:pt x="1856" y="2172"/>
                        <a:pt x="1931" y="928"/>
                      </a:cubicBezTo>
                      <a:cubicBezTo>
                        <a:pt x="1931" y="390"/>
                        <a:pt x="1541" y="1"/>
                        <a:pt x="10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3348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7" name="Google Shape;557;p22"/>
          <p:cNvSpPr txBox="1">
            <a:spLocks noGrp="1"/>
          </p:cNvSpPr>
          <p:nvPr>
            <p:ph type="subTitle" idx="1"/>
          </p:nvPr>
        </p:nvSpPr>
        <p:spPr>
          <a:xfrm>
            <a:off x="2184651" y="5210928"/>
            <a:ext cx="33076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8" name="Google Shape;558;p22"/>
          <p:cNvSpPr txBox="1">
            <a:spLocks noGrp="1"/>
          </p:cNvSpPr>
          <p:nvPr>
            <p:ph type="subTitle" idx="2"/>
          </p:nvPr>
        </p:nvSpPr>
        <p:spPr>
          <a:xfrm>
            <a:off x="6699752" y="5210928"/>
            <a:ext cx="33076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9" name="Google Shape;559;p22"/>
          <p:cNvSpPr txBox="1">
            <a:spLocks noGrp="1"/>
          </p:cNvSpPr>
          <p:nvPr>
            <p:ph type="subTitle" idx="3"/>
          </p:nvPr>
        </p:nvSpPr>
        <p:spPr>
          <a:xfrm>
            <a:off x="2184651" y="4645433"/>
            <a:ext cx="3307600" cy="6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0" name="Google Shape;560;p22"/>
          <p:cNvSpPr txBox="1">
            <a:spLocks noGrp="1"/>
          </p:cNvSpPr>
          <p:nvPr>
            <p:ph type="subTitle" idx="4"/>
          </p:nvPr>
        </p:nvSpPr>
        <p:spPr>
          <a:xfrm>
            <a:off x="6699752" y="4645433"/>
            <a:ext cx="3307600" cy="6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61" name="Google Shape;561;p22"/>
          <p:cNvGrpSpPr/>
          <p:nvPr/>
        </p:nvGrpSpPr>
        <p:grpSpPr>
          <a:xfrm>
            <a:off x="383967" y="-2300779"/>
            <a:ext cx="13359149" cy="8958513"/>
            <a:chOff x="287975" y="-1725585"/>
            <a:chExt cx="10019362" cy="6718885"/>
          </a:xfrm>
        </p:grpSpPr>
        <p:sp>
          <p:nvSpPr>
            <p:cNvPr id="562" name="Google Shape;562;p22"/>
            <p:cNvSpPr/>
            <p:nvPr/>
          </p:nvSpPr>
          <p:spPr>
            <a:xfrm rot="8730445">
              <a:off x="7962330" y="-1555199"/>
              <a:ext cx="1586376" cy="3171727"/>
            </a:xfrm>
            <a:custGeom>
              <a:avLst/>
              <a:gdLst/>
              <a:ahLst/>
              <a:cxnLst/>
              <a:rect l="l" t="t" r="r" b="b"/>
              <a:pathLst>
                <a:path w="63455" h="126869" extrusionOk="0">
                  <a:moveTo>
                    <a:pt x="25734" y="1"/>
                  </a:moveTo>
                  <a:lnTo>
                    <a:pt x="25734" y="1"/>
                  </a:lnTo>
                  <a:cubicBezTo>
                    <a:pt x="23415" y="5790"/>
                    <a:pt x="21096" y="11987"/>
                    <a:pt x="22024" y="18165"/>
                  </a:cubicBezTo>
                  <a:cubicBezTo>
                    <a:pt x="22562" y="21950"/>
                    <a:pt x="24343" y="25587"/>
                    <a:pt x="25271" y="29372"/>
                  </a:cubicBezTo>
                  <a:cubicBezTo>
                    <a:pt x="25345" y="31858"/>
                    <a:pt x="25512" y="34325"/>
                    <a:pt x="25734" y="36793"/>
                  </a:cubicBezTo>
                  <a:cubicBezTo>
                    <a:pt x="24807" y="34474"/>
                    <a:pt x="23267" y="32322"/>
                    <a:pt x="21486" y="30763"/>
                  </a:cubicBezTo>
                  <a:cubicBezTo>
                    <a:pt x="19092" y="28834"/>
                    <a:pt x="16142" y="27683"/>
                    <a:pt x="13062" y="27516"/>
                  </a:cubicBezTo>
                  <a:cubicBezTo>
                    <a:pt x="12769" y="27501"/>
                    <a:pt x="12475" y="27495"/>
                    <a:pt x="12181" y="27495"/>
                  </a:cubicBezTo>
                  <a:cubicBezTo>
                    <a:pt x="11003" y="27495"/>
                    <a:pt x="9819" y="27590"/>
                    <a:pt x="8646" y="27590"/>
                  </a:cubicBezTo>
                  <a:cubicBezTo>
                    <a:pt x="7181" y="27590"/>
                    <a:pt x="5641" y="27368"/>
                    <a:pt x="4397" y="26663"/>
                  </a:cubicBezTo>
                  <a:lnTo>
                    <a:pt x="4397" y="26663"/>
                  </a:lnTo>
                  <a:cubicBezTo>
                    <a:pt x="4082" y="28221"/>
                    <a:pt x="4861" y="29835"/>
                    <a:pt x="6104" y="30837"/>
                  </a:cubicBezTo>
                  <a:cubicBezTo>
                    <a:pt x="7329" y="31858"/>
                    <a:pt x="8887" y="32396"/>
                    <a:pt x="10502" y="32619"/>
                  </a:cubicBezTo>
                  <a:cubicBezTo>
                    <a:pt x="12060" y="32934"/>
                    <a:pt x="13600" y="33008"/>
                    <a:pt x="15214" y="33324"/>
                  </a:cubicBezTo>
                  <a:cubicBezTo>
                    <a:pt x="19389" y="34084"/>
                    <a:pt x="23564" y="36645"/>
                    <a:pt x="25976" y="40281"/>
                  </a:cubicBezTo>
                  <a:cubicBezTo>
                    <a:pt x="26273" y="43139"/>
                    <a:pt x="26588" y="45996"/>
                    <a:pt x="26978" y="48779"/>
                  </a:cubicBezTo>
                  <a:cubicBezTo>
                    <a:pt x="25883" y="46608"/>
                    <a:pt x="24028" y="44530"/>
                    <a:pt x="21949" y="43361"/>
                  </a:cubicBezTo>
                  <a:cubicBezTo>
                    <a:pt x="19853" y="42211"/>
                    <a:pt x="17459" y="41747"/>
                    <a:pt x="15140" y="41357"/>
                  </a:cubicBezTo>
                  <a:cubicBezTo>
                    <a:pt x="12747" y="40968"/>
                    <a:pt x="10353" y="40578"/>
                    <a:pt x="8182" y="39576"/>
                  </a:cubicBezTo>
                  <a:cubicBezTo>
                    <a:pt x="6030" y="38574"/>
                    <a:pt x="4008" y="36867"/>
                    <a:pt x="3321" y="34641"/>
                  </a:cubicBezTo>
                  <a:lnTo>
                    <a:pt x="3321" y="34641"/>
                  </a:lnTo>
                  <a:cubicBezTo>
                    <a:pt x="3154" y="39038"/>
                    <a:pt x="5863" y="43454"/>
                    <a:pt x="9815" y="45458"/>
                  </a:cubicBezTo>
                  <a:cubicBezTo>
                    <a:pt x="11819" y="46460"/>
                    <a:pt x="14138" y="46849"/>
                    <a:pt x="16383" y="47239"/>
                  </a:cubicBezTo>
                  <a:cubicBezTo>
                    <a:pt x="18703" y="47536"/>
                    <a:pt x="20948" y="47851"/>
                    <a:pt x="23100" y="48705"/>
                  </a:cubicBezTo>
                  <a:cubicBezTo>
                    <a:pt x="24807" y="49391"/>
                    <a:pt x="26440" y="50560"/>
                    <a:pt x="27441" y="52026"/>
                  </a:cubicBezTo>
                  <a:cubicBezTo>
                    <a:pt x="27905" y="54586"/>
                    <a:pt x="28295" y="57054"/>
                    <a:pt x="28833" y="59596"/>
                  </a:cubicBezTo>
                  <a:cubicBezTo>
                    <a:pt x="27052" y="56590"/>
                    <a:pt x="23953" y="54197"/>
                    <a:pt x="20632" y="53492"/>
                  </a:cubicBezTo>
                  <a:cubicBezTo>
                    <a:pt x="17701" y="52879"/>
                    <a:pt x="14676" y="53343"/>
                    <a:pt x="11745" y="52954"/>
                  </a:cubicBezTo>
                  <a:cubicBezTo>
                    <a:pt x="6791" y="52341"/>
                    <a:pt x="2319" y="49169"/>
                    <a:pt x="0" y="44846"/>
                  </a:cubicBezTo>
                  <a:lnTo>
                    <a:pt x="0" y="44846"/>
                  </a:lnTo>
                  <a:cubicBezTo>
                    <a:pt x="612" y="47072"/>
                    <a:pt x="1225" y="49391"/>
                    <a:pt x="2319" y="51488"/>
                  </a:cubicBezTo>
                  <a:cubicBezTo>
                    <a:pt x="3395" y="53566"/>
                    <a:pt x="5102" y="55421"/>
                    <a:pt x="7255" y="56349"/>
                  </a:cubicBezTo>
                  <a:cubicBezTo>
                    <a:pt x="8528" y="56865"/>
                    <a:pt x="9855" y="57033"/>
                    <a:pt x="11211" y="57033"/>
                  </a:cubicBezTo>
                  <a:cubicBezTo>
                    <a:pt x="13717" y="57033"/>
                    <a:pt x="16323" y="56461"/>
                    <a:pt x="18873" y="56461"/>
                  </a:cubicBezTo>
                  <a:cubicBezTo>
                    <a:pt x="19307" y="56461"/>
                    <a:pt x="19739" y="56477"/>
                    <a:pt x="20168" y="56516"/>
                  </a:cubicBezTo>
                  <a:cubicBezTo>
                    <a:pt x="23805" y="56813"/>
                    <a:pt x="27200" y="58984"/>
                    <a:pt x="29297" y="62008"/>
                  </a:cubicBezTo>
                  <a:cubicBezTo>
                    <a:pt x="29983" y="65162"/>
                    <a:pt x="30763" y="68261"/>
                    <a:pt x="31616" y="71359"/>
                  </a:cubicBezTo>
                  <a:cubicBezTo>
                    <a:pt x="29686" y="68112"/>
                    <a:pt x="26347" y="65626"/>
                    <a:pt x="22562" y="64865"/>
                  </a:cubicBezTo>
                  <a:cubicBezTo>
                    <a:pt x="19853" y="64327"/>
                    <a:pt x="16996" y="64624"/>
                    <a:pt x="14138" y="64327"/>
                  </a:cubicBezTo>
                  <a:cubicBezTo>
                    <a:pt x="9277" y="63863"/>
                    <a:pt x="4639" y="61544"/>
                    <a:pt x="1299" y="57907"/>
                  </a:cubicBezTo>
                  <a:lnTo>
                    <a:pt x="1299" y="57907"/>
                  </a:lnTo>
                  <a:cubicBezTo>
                    <a:pt x="1689" y="61229"/>
                    <a:pt x="2857" y="64550"/>
                    <a:pt x="5399" y="66721"/>
                  </a:cubicBezTo>
                  <a:cubicBezTo>
                    <a:pt x="7960" y="68873"/>
                    <a:pt x="11596" y="69429"/>
                    <a:pt x="14918" y="69429"/>
                  </a:cubicBezTo>
                  <a:cubicBezTo>
                    <a:pt x="17066" y="69429"/>
                    <a:pt x="19215" y="69244"/>
                    <a:pt x="21350" y="69244"/>
                  </a:cubicBezTo>
                  <a:cubicBezTo>
                    <a:pt x="22589" y="69244"/>
                    <a:pt x="23822" y="69306"/>
                    <a:pt x="25048" y="69504"/>
                  </a:cubicBezTo>
                  <a:cubicBezTo>
                    <a:pt x="27738" y="69968"/>
                    <a:pt x="30614" y="71433"/>
                    <a:pt x="32228" y="73678"/>
                  </a:cubicBezTo>
                  <a:cubicBezTo>
                    <a:pt x="32618" y="75070"/>
                    <a:pt x="33008" y="76461"/>
                    <a:pt x="33472" y="77853"/>
                  </a:cubicBezTo>
                  <a:cubicBezTo>
                    <a:pt x="34232" y="80562"/>
                    <a:pt x="35160" y="83178"/>
                    <a:pt x="36088" y="85813"/>
                  </a:cubicBezTo>
                  <a:cubicBezTo>
                    <a:pt x="33694" y="82250"/>
                    <a:pt x="29983" y="79541"/>
                    <a:pt x="25883" y="78243"/>
                  </a:cubicBezTo>
                  <a:cubicBezTo>
                    <a:pt x="22488" y="77148"/>
                    <a:pt x="18851" y="77074"/>
                    <a:pt x="15307" y="76294"/>
                  </a:cubicBezTo>
                  <a:cubicBezTo>
                    <a:pt x="11819" y="75608"/>
                    <a:pt x="8182" y="74068"/>
                    <a:pt x="6327" y="71044"/>
                  </a:cubicBezTo>
                  <a:lnTo>
                    <a:pt x="6327" y="71044"/>
                  </a:lnTo>
                  <a:cubicBezTo>
                    <a:pt x="6494" y="73752"/>
                    <a:pt x="7570" y="76461"/>
                    <a:pt x="9426" y="78465"/>
                  </a:cubicBezTo>
                  <a:cubicBezTo>
                    <a:pt x="11281" y="80469"/>
                    <a:pt x="13823" y="81861"/>
                    <a:pt x="16532" y="82250"/>
                  </a:cubicBezTo>
                  <a:cubicBezTo>
                    <a:pt x="17461" y="82392"/>
                    <a:pt x="18397" y="82430"/>
                    <a:pt x="19339" y="82430"/>
                  </a:cubicBezTo>
                  <a:cubicBezTo>
                    <a:pt x="20484" y="82430"/>
                    <a:pt x="21637" y="82373"/>
                    <a:pt x="22795" y="82373"/>
                  </a:cubicBezTo>
                  <a:cubicBezTo>
                    <a:pt x="23310" y="82373"/>
                    <a:pt x="23826" y="82384"/>
                    <a:pt x="24343" y="82417"/>
                  </a:cubicBezTo>
                  <a:cubicBezTo>
                    <a:pt x="29297" y="82640"/>
                    <a:pt x="34325" y="85200"/>
                    <a:pt x="37257" y="89134"/>
                  </a:cubicBezTo>
                  <a:cubicBezTo>
                    <a:pt x="38184" y="91453"/>
                    <a:pt x="39038" y="93698"/>
                    <a:pt x="40040" y="96017"/>
                  </a:cubicBezTo>
                  <a:cubicBezTo>
                    <a:pt x="37795" y="93160"/>
                    <a:pt x="34325" y="90915"/>
                    <a:pt x="30911" y="90451"/>
                  </a:cubicBezTo>
                  <a:cubicBezTo>
                    <a:pt x="30040" y="90326"/>
                    <a:pt x="29154" y="90289"/>
                    <a:pt x="28259" y="90289"/>
                  </a:cubicBezTo>
                  <a:cubicBezTo>
                    <a:pt x="26965" y="90289"/>
                    <a:pt x="25654" y="90366"/>
                    <a:pt x="24349" y="90366"/>
                  </a:cubicBezTo>
                  <a:cubicBezTo>
                    <a:pt x="23751" y="90366"/>
                    <a:pt x="23155" y="90350"/>
                    <a:pt x="22562" y="90303"/>
                  </a:cubicBezTo>
                  <a:cubicBezTo>
                    <a:pt x="17849" y="89839"/>
                    <a:pt x="13359" y="86963"/>
                    <a:pt x="10891" y="82955"/>
                  </a:cubicBezTo>
                  <a:lnTo>
                    <a:pt x="10891" y="82955"/>
                  </a:lnTo>
                  <a:cubicBezTo>
                    <a:pt x="11429" y="88058"/>
                    <a:pt x="15307" y="92696"/>
                    <a:pt x="20243" y="94162"/>
                  </a:cubicBezTo>
                  <a:cubicBezTo>
                    <a:pt x="24417" y="95312"/>
                    <a:pt x="28833" y="94477"/>
                    <a:pt x="33008" y="95312"/>
                  </a:cubicBezTo>
                  <a:cubicBezTo>
                    <a:pt x="36088" y="95943"/>
                    <a:pt x="39335" y="97483"/>
                    <a:pt x="41654" y="99728"/>
                  </a:cubicBezTo>
                  <a:cubicBezTo>
                    <a:pt x="45828" y="109153"/>
                    <a:pt x="50857" y="118133"/>
                    <a:pt x="56497" y="126705"/>
                  </a:cubicBezTo>
                  <a:cubicBezTo>
                    <a:pt x="56601" y="126798"/>
                    <a:pt x="56727" y="126869"/>
                    <a:pt x="56865" y="126869"/>
                  </a:cubicBezTo>
                  <a:cubicBezTo>
                    <a:pt x="56948" y="126869"/>
                    <a:pt x="57037" y="126843"/>
                    <a:pt x="57128" y="126780"/>
                  </a:cubicBezTo>
                  <a:cubicBezTo>
                    <a:pt x="57350" y="126705"/>
                    <a:pt x="57350" y="126390"/>
                    <a:pt x="57276" y="126241"/>
                  </a:cubicBezTo>
                  <a:cubicBezTo>
                    <a:pt x="51951" y="118208"/>
                    <a:pt x="47220" y="109784"/>
                    <a:pt x="43212" y="101045"/>
                  </a:cubicBezTo>
                  <a:cubicBezTo>
                    <a:pt x="43750" y="98485"/>
                    <a:pt x="45290" y="96407"/>
                    <a:pt x="47220" y="94551"/>
                  </a:cubicBezTo>
                  <a:cubicBezTo>
                    <a:pt x="49317" y="92455"/>
                    <a:pt x="51859" y="90841"/>
                    <a:pt x="54271" y="89208"/>
                  </a:cubicBezTo>
                  <a:cubicBezTo>
                    <a:pt x="56738" y="87519"/>
                    <a:pt x="59132" y="85664"/>
                    <a:pt x="60839" y="83252"/>
                  </a:cubicBezTo>
                  <a:cubicBezTo>
                    <a:pt x="62527" y="80859"/>
                    <a:pt x="63455" y="77779"/>
                    <a:pt x="62694" y="74903"/>
                  </a:cubicBezTo>
                  <a:lnTo>
                    <a:pt x="62694" y="74903"/>
                  </a:lnTo>
                  <a:cubicBezTo>
                    <a:pt x="61841" y="77612"/>
                    <a:pt x="59837" y="79857"/>
                    <a:pt x="57592" y="81564"/>
                  </a:cubicBezTo>
                  <a:cubicBezTo>
                    <a:pt x="55272" y="83252"/>
                    <a:pt x="52712" y="84495"/>
                    <a:pt x="50244" y="85961"/>
                  </a:cubicBezTo>
                  <a:cubicBezTo>
                    <a:pt x="47851" y="87352"/>
                    <a:pt x="45457" y="89059"/>
                    <a:pt x="43825" y="91379"/>
                  </a:cubicBezTo>
                  <a:cubicBezTo>
                    <a:pt x="42507" y="93160"/>
                    <a:pt x="41747" y="95628"/>
                    <a:pt x="41821" y="97947"/>
                  </a:cubicBezTo>
                  <a:cubicBezTo>
                    <a:pt x="41116" y="96240"/>
                    <a:pt x="40429" y="94551"/>
                    <a:pt x="39724" y="92844"/>
                  </a:cubicBezTo>
                  <a:cubicBezTo>
                    <a:pt x="40188" y="89913"/>
                    <a:pt x="42043" y="87742"/>
                    <a:pt x="44066" y="85497"/>
                  </a:cubicBezTo>
                  <a:cubicBezTo>
                    <a:pt x="46385" y="83029"/>
                    <a:pt x="49168" y="81100"/>
                    <a:pt x="51784" y="78929"/>
                  </a:cubicBezTo>
                  <a:cubicBezTo>
                    <a:pt x="54419" y="76851"/>
                    <a:pt x="56887" y="74439"/>
                    <a:pt x="58445" y="71433"/>
                  </a:cubicBezTo>
                  <a:cubicBezTo>
                    <a:pt x="59985" y="68502"/>
                    <a:pt x="60449" y="64698"/>
                    <a:pt x="58909" y="61767"/>
                  </a:cubicBezTo>
                  <a:lnTo>
                    <a:pt x="58909" y="61767"/>
                  </a:lnTo>
                  <a:cubicBezTo>
                    <a:pt x="58278" y="65477"/>
                    <a:pt x="56349" y="69040"/>
                    <a:pt x="53417" y="71507"/>
                  </a:cubicBezTo>
                  <a:cubicBezTo>
                    <a:pt x="51098" y="73511"/>
                    <a:pt x="48315" y="74903"/>
                    <a:pt x="45828" y="76758"/>
                  </a:cubicBezTo>
                  <a:cubicBezTo>
                    <a:pt x="42043" y="79783"/>
                    <a:pt x="39502" y="85033"/>
                    <a:pt x="38574" y="89913"/>
                  </a:cubicBezTo>
                  <a:cubicBezTo>
                    <a:pt x="37405" y="86963"/>
                    <a:pt x="36403" y="84031"/>
                    <a:pt x="35401" y="81100"/>
                  </a:cubicBezTo>
                  <a:cubicBezTo>
                    <a:pt x="35475" y="78781"/>
                    <a:pt x="36329" y="76387"/>
                    <a:pt x="37869" y="74754"/>
                  </a:cubicBezTo>
                  <a:cubicBezTo>
                    <a:pt x="39965" y="72584"/>
                    <a:pt x="42749" y="71285"/>
                    <a:pt x="45365" y="69893"/>
                  </a:cubicBezTo>
                  <a:cubicBezTo>
                    <a:pt x="48074" y="68576"/>
                    <a:pt x="50782" y="67184"/>
                    <a:pt x="52879" y="65014"/>
                  </a:cubicBezTo>
                  <a:cubicBezTo>
                    <a:pt x="54883" y="62843"/>
                    <a:pt x="56126" y="59689"/>
                    <a:pt x="55272" y="56813"/>
                  </a:cubicBezTo>
                  <a:lnTo>
                    <a:pt x="55272" y="56813"/>
                  </a:lnTo>
                  <a:cubicBezTo>
                    <a:pt x="54567" y="59911"/>
                    <a:pt x="51784" y="62082"/>
                    <a:pt x="48927" y="63548"/>
                  </a:cubicBezTo>
                  <a:cubicBezTo>
                    <a:pt x="46144" y="65014"/>
                    <a:pt x="42971" y="66016"/>
                    <a:pt x="40429" y="67945"/>
                  </a:cubicBezTo>
                  <a:cubicBezTo>
                    <a:pt x="37108" y="70431"/>
                    <a:pt x="35011" y="74903"/>
                    <a:pt x="34789" y="79170"/>
                  </a:cubicBezTo>
                  <a:cubicBezTo>
                    <a:pt x="33694" y="75756"/>
                    <a:pt x="32766" y="72361"/>
                    <a:pt x="31839" y="68873"/>
                  </a:cubicBezTo>
                  <a:cubicBezTo>
                    <a:pt x="32618" y="66331"/>
                    <a:pt x="34158" y="64160"/>
                    <a:pt x="36329" y="62694"/>
                  </a:cubicBezTo>
                  <a:cubicBezTo>
                    <a:pt x="38797" y="60913"/>
                    <a:pt x="41580" y="59837"/>
                    <a:pt x="44288" y="58520"/>
                  </a:cubicBezTo>
                  <a:cubicBezTo>
                    <a:pt x="46997" y="57202"/>
                    <a:pt x="49706" y="55737"/>
                    <a:pt x="51710" y="53492"/>
                  </a:cubicBezTo>
                  <a:cubicBezTo>
                    <a:pt x="53714" y="51247"/>
                    <a:pt x="54883" y="48092"/>
                    <a:pt x="54104" y="45217"/>
                  </a:cubicBezTo>
                  <a:lnTo>
                    <a:pt x="54104" y="45217"/>
                  </a:lnTo>
                  <a:cubicBezTo>
                    <a:pt x="53250" y="47851"/>
                    <a:pt x="51172" y="50022"/>
                    <a:pt x="48853" y="51488"/>
                  </a:cubicBezTo>
                  <a:cubicBezTo>
                    <a:pt x="46534" y="52954"/>
                    <a:pt x="43899" y="53881"/>
                    <a:pt x="41283" y="54957"/>
                  </a:cubicBezTo>
                  <a:cubicBezTo>
                    <a:pt x="38722" y="56052"/>
                    <a:pt x="36180" y="57202"/>
                    <a:pt x="34158" y="59132"/>
                  </a:cubicBezTo>
                  <a:cubicBezTo>
                    <a:pt x="32544" y="60616"/>
                    <a:pt x="31301" y="63084"/>
                    <a:pt x="30985" y="65403"/>
                  </a:cubicBezTo>
                  <a:cubicBezTo>
                    <a:pt x="30521" y="63232"/>
                    <a:pt x="30058" y="61080"/>
                    <a:pt x="29594" y="58835"/>
                  </a:cubicBezTo>
                  <a:cubicBezTo>
                    <a:pt x="30763" y="56201"/>
                    <a:pt x="32841" y="53955"/>
                    <a:pt x="35475" y="52731"/>
                  </a:cubicBezTo>
                  <a:cubicBezTo>
                    <a:pt x="39260" y="50950"/>
                    <a:pt x="43676" y="51098"/>
                    <a:pt x="47387" y="49169"/>
                  </a:cubicBezTo>
                  <a:cubicBezTo>
                    <a:pt x="51562" y="46998"/>
                    <a:pt x="54104" y="41895"/>
                    <a:pt x="53343" y="37183"/>
                  </a:cubicBezTo>
                  <a:lnTo>
                    <a:pt x="53343" y="37183"/>
                  </a:lnTo>
                  <a:cubicBezTo>
                    <a:pt x="51562" y="41209"/>
                    <a:pt x="47999" y="44382"/>
                    <a:pt x="43750" y="45773"/>
                  </a:cubicBezTo>
                  <a:cubicBezTo>
                    <a:pt x="41283" y="46534"/>
                    <a:pt x="38574" y="46775"/>
                    <a:pt x="36180" y="47777"/>
                  </a:cubicBezTo>
                  <a:cubicBezTo>
                    <a:pt x="32766" y="49243"/>
                    <a:pt x="29983" y="52564"/>
                    <a:pt x="29056" y="56201"/>
                  </a:cubicBezTo>
                  <a:cubicBezTo>
                    <a:pt x="28666" y="53733"/>
                    <a:pt x="28295" y="51247"/>
                    <a:pt x="27905" y="48853"/>
                  </a:cubicBezTo>
                  <a:cubicBezTo>
                    <a:pt x="28369" y="47072"/>
                    <a:pt x="29686" y="45458"/>
                    <a:pt x="31226" y="44456"/>
                  </a:cubicBezTo>
                  <a:cubicBezTo>
                    <a:pt x="33397" y="42990"/>
                    <a:pt x="36013" y="42359"/>
                    <a:pt x="38574" y="41747"/>
                  </a:cubicBezTo>
                  <a:cubicBezTo>
                    <a:pt x="41116" y="41135"/>
                    <a:pt x="43750" y="40430"/>
                    <a:pt x="45754" y="38723"/>
                  </a:cubicBezTo>
                  <a:cubicBezTo>
                    <a:pt x="48779" y="36329"/>
                    <a:pt x="50003" y="31932"/>
                    <a:pt x="48704" y="28295"/>
                  </a:cubicBezTo>
                  <a:lnTo>
                    <a:pt x="48704" y="28295"/>
                  </a:lnTo>
                  <a:cubicBezTo>
                    <a:pt x="47777" y="31079"/>
                    <a:pt x="44994" y="32934"/>
                    <a:pt x="42210" y="34010"/>
                  </a:cubicBezTo>
                  <a:cubicBezTo>
                    <a:pt x="39427" y="35179"/>
                    <a:pt x="36477" y="35865"/>
                    <a:pt x="33935" y="37424"/>
                  </a:cubicBezTo>
                  <a:cubicBezTo>
                    <a:pt x="30911" y="39187"/>
                    <a:pt x="28518" y="42823"/>
                    <a:pt x="27590" y="46386"/>
                  </a:cubicBezTo>
                  <a:cubicBezTo>
                    <a:pt x="27200" y="43751"/>
                    <a:pt x="26978" y="41135"/>
                    <a:pt x="26736" y="38500"/>
                  </a:cubicBezTo>
                  <a:cubicBezTo>
                    <a:pt x="27516" y="35643"/>
                    <a:pt x="29520" y="33157"/>
                    <a:pt x="31913" y="31468"/>
                  </a:cubicBezTo>
                  <a:cubicBezTo>
                    <a:pt x="34789" y="29446"/>
                    <a:pt x="38036" y="27980"/>
                    <a:pt x="40503" y="25587"/>
                  </a:cubicBezTo>
                  <a:cubicBezTo>
                    <a:pt x="43602" y="22581"/>
                    <a:pt x="45365" y="18239"/>
                    <a:pt x="45216" y="13916"/>
                  </a:cubicBezTo>
                  <a:lnTo>
                    <a:pt x="45216" y="13916"/>
                  </a:lnTo>
                  <a:cubicBezTo>
                    <a:pt x="43750" y="16922"/>
                    <a:pt x="41116" y="19167"/>
                    <a:pt x="38333" y="21097"/>
                  </a:cubicBezTo>
                  <a:cubicBezTo>
                    <a:pt x="35624" y="22952"/>
                    <a:pt x="32692" y="24659"/>
                    <a:pt x="30299" y="27052"/>
                  </a:cubicBezTo>
                  <a:cubicBezTo>
                    <a:pt x="28518" y="28759"/>
                    <a:pt x="26978" y="31468"/>
                    <a:pt x="26440" y="34084"/>
                  </a:cubicBezTo>
                  <a:cubicBezTo>
                    <a:pt x="26347" y="33157"/>
                    <a:pt x="26273" y="32229"/>
                    <a:pt x="26273" y="31227"/>
                  </a:cubicBezTo>
                  <a:cubicBezTo>
                    <a:pt x="28443" y="26440"/>
                    <a:pt x="29130" y="20633"/>
                    <a:pt x="28369" y="15382"/>
                  </a:cubicBezTo>
                  <a:cubicBezTo>
                    <a:pt x="27664" y="10205"/>
                    <a:pt x="25512" y="5177"/>
                    <a:pt x="25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63" name="Google Shape;563;p22"/>
            <p:cNvGrpSpPr/>
            <p:nvPr/>
          </p:nvGrpSpPr>
          <p:grpSpPr>
            <a:xfrm>
              <a:off x="287975" y="943475"/>
              <a:ext cx="8609425" cy="4049825"/>
              <a:chOff x="287975" y="943475"/>
              <a:chExt cx="8609425" cy="4049825"/>
            </a:xfrm>
          </p:grpSpPr>
          <p:grpSp>
            <p:nvGrpSpPr>
              <p:cNvPr id="564" name="Google Shape;564;p22"/>
              <p:cNvGrpSpPr/>
              <p:nvPr/>
            </p:nvGrpSpPr>
            <p:grpSpPr>
              <a:xfrm>
                <a:off x="287975" y="943475"/>
                <a:ext cx="850250" cy="647550"/>
                <a:chOff x="4281500" y="1208725"/>
                <a:chExt cx="850250" cy="647550"/>
              </a:xfrm>
            </p:grpSpPr>
            <p:sp>
              <p:nvSpPr>
                <p:cNvPr id="565" name="Google Shape;565;p22"/>
                <p:cNvSpPr/>
                <p:nvPr/>
              </p:nvSpPr>
              <p:spPr>
                <a:xfrm>
                  <a:off x="4467025" y="1355775"/>
                  <a:ext cx="48275" cy="1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4027" extrusionOk="0">
                      <a:moveTo>
                        <a:pt x="1077" y="0"/>
                      </a:moveTo>
                      <a:cubicBezTo>
                        <a:pt x="539" y="0"/>
                        <a:pt x="75" y="390"/>
                        <a:pt x="75" y="928"/>
                      </a:cubicBezTo>
                      <a:cubicBezTo>
                        <a:pt x="75" y="1614"/>
                        <a:pt x="1" y="2320"/>
                        <a:pt x="1" y="3006"/>
                      </a:cubicBezTo>
                      <a:cubicBezTo>
                        <a:pt x="1" y="3563"/>
                        <a:pt x="390" y="4026"/>
                        <a:pt x="854" y="4026"/>
                      </a:cubicBezTo>
                      <a:cubicBezTo>
                        <a:pt x="1392" y="4026"/>
                        <a:pt x="1856" y="3637"/>
                        <a:pt x="1856" y="3099"/>
                      </a:cubicBezTo>
                      <a:cubicBezTo>
                        <a:pt x="1856" y="2394"/>
                        <a:pt x="1930" y="1707"/>
                        <a:pt x="1930" y="1002"/>
                      </a:cubicBezTo>
                      <a:cubicBezTo>
                        <a:pt x="1930" y="464"/>
                        <a:pt x="1541" y="0"/>
                        <a:pt x="10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66" name="Google Shape;566;p22"/>
                <p:cNvSpPr/>
                <p:nvPr/>
              </p:nvSpPr>
              <p:spPr>
                <a:xfrm>
                  <a:off x="4594600" y="1208725"/>
                  <a:ext cx="48250" cy="1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5104" extrusionOk="0">
                      <a:moveTo>
                        <a:pt x="1002" y="1"/>
                      </a:moveTo>
                      <a:cubicBezTo>
                        <a:pt x="538" y="1"/>
                        <a:pt x="74" y="390"/>
                        <a:pt x="74" y="928"/>
                      </a:cubicBezTo>
                      <a:lnTo>
                        <a:pt x="74" y="4175"/>
                      </a:lnTo>
                      <a:cubicBezTo>
                        <a:pt x="0" y="4713"/>
                        <a:pt x="464" y="5103"/>
                        <a:pt x="928" y="5103"/>
                      </a:cubicBezTo>
                      <a:cubicBezTo>
                        <a:pt x="1466" y="5103"/>
                        <a:pt x="1855" y="4713"/>
                        <a:pt x="1930" y="4175"/>
                      </a:cubicBezTo>
                      <a:lnTo>
                        <a:pt x="1930" y="928"/>
                      </a:lnTo>
                      <a:cubicBezTo>
                        <a:pt x="1930" y="390"/>
                        <a:pt x="1540" y="1"/>
                        <a:pt x="1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67" name="Google Shape;567;p22"/>
                <p:cNvSpPr/>
                <p:nvPr/>
              </p:nvSpPr>
              <p:spPr>
                <a:xfrm>
                  <a:off x="4640975" y="1436950"/>
                  <a:ext cx="50125" cy="10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" h="4183" extrusionOk="0">
                      <a:moveTo>
                        <a:pt x="928" y="0"/>
                      </a:moveTo>
                      <a:cubicBezTo>
                        <a:pt x="464" y="74"/>
                        <a:pt x="0" y="464"/>
                        <a:pt x="75" y="1002"/>
                      </a:cubicBezTo>
                      <a:lnTo>
                        <a:pt x="149" y="3321"/>
                      </a:lnTo>
                      <a:cubicBezTo>
                        <a:pt x="149" y="3752"/>
                        <a:pt x="485" y="4183"/>
                        <a:pt x="964" y="4183"/>
                      </a:cubicBezTo>
                      <a:cubicBezTo>
                        <a:pt x="1000" y="4183"/>
                        <a:pt x="1038" y="4180"/>
                        <a:pt x="1077" y="4175"/>
                      </a:cubicBezTo>
                      <a:cubicBezTo>
                        <a:pt x="1615" y="4175"/>
                        <a:pt x="2004" y="3785"/>
                        <a:pt x="2004" y="3247"/>
                      </a:cubicBezTo>
                      <a:lnTo>
                        <a:pt x="1930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68" name="Google Shape;568;p22"/>
                <p:cNvSpPr/>
                <p:nvPr/>
              </p:nvSpPr>
              <p:spPr>
                <a:xfrm>
                  <a:off x="4818625" y="1264625"/>
                  <a:ext cx="56150" cy="16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" h="6504" extrusionOk="0">
                      <a:moveTo>
                        <a:pt x="1188" y="1"/>
                      </a:moveTo>
                      <a:cubicBezTo>
                        <a:pt x="718" y="1"/>
                        <a:pt x="384" y="369"/>
                        <a:pt x="316" y="863"/>
                      </a:cubicBezTo>
                      <a:cubicBezTo>
                        <a:pt x="242" y="2403"/>
                        <a:pt x="149" y="3962"/>
                        <a:pt x="1" y="5502"/>
                      </a:cubicBezTo>
                      <a:cubicBezTo>
                        <a:pt x="1" y="5966"/>
                        <a:pt x="390" y="6429"/>
                        <a:pt x="928" y="6504"/>
                      </a:cubicBezTo>
                      <a:cubicBezTo>
                        <a:pt x="1392" y="6504"/>
                        <a:pt x="1856" y="6114"/>
                        <a:pt x="1856" y="5576"/>
                      </a:cubicBezTo>
                      <a:cubicBezTo>
                        <a:pt x="2004" y="4036"/>
                        <a:pt x="2097" y="2477"/>
                        <a:pt x="2171" y="937"/>
                      </a:cubicBezTo>
                      <a:cubicBezTo>
                        <a:pt x="2246" y="474"/>
                        <a:pt x="1856" y="10"/>
                        <a:pt x="1318" y="10"/>
                      </a:cubicBezTo>
                      <a:cubicBezTo>
                        <a:pt x="1274" y="4"/>
                        <a:pt x="1230" y="1"/>
                        <a:pt x="11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69" name="Google Shape;569;p22"/>
                <p:cNvSpPr/>
                <p:nvPr/>
              </p:nvSpPr>
              <p:spPr>
                <a:xfrm>
                  <a:off x="4281500" y="1581425"/>
                  <a:ext cx="51975" cy="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" h="3657" extrusionOk="0">
                      <a:moveTo>
                        <a:pt x="1042" y="1"/>
                      </a:moveTo>
                      <a:cubicBezTo>
                        <a:pt x="1004" y="1"/>
                        <a:pt x="966" y="4"/>
                        <a:pt x="928" y="10"/>
                      </a:cubicBezTo>
                      <a:cubicBezTo>
                        <a:pt x="390" y="10"/>
                        <a:pt x="0" y="474"/>
                        <a:pt x="74" y="1030"/>
                      </a:cubicBezTo>
                      <a:cubicBezTo>
                        <a:pt x="74" y="1643"/>
                        <a:pt x="149" y="2255"/>
                        <a:pt x="223" y="2886"/>
                      </a:cubicBezTo>
                      <a:cubicBezTo>
                        <a:pt x="223" y="3310"/>
                        <a:pt x="610" y="3656"/>
                        <a:pt x="1087" y="3656"/>
                      </a:cubicBezTo>
                      <a:cubicBezTo>
                        <a:pt x="1132" y="3656"/>
                        <a:pt x="1178" y="3653"/>
                        <a:pt x="1225" y="3647"/>
                      </a:cubicBezTo>
                      <a:cubicBezTo>
                        <a:pt x="1689" y="3647"/>
                        <a:pt x="2078" y="3183"/>
                        <a:pt x="2078" y="2645"/>
                      </a:cubicBezTo>
                      <a:cubicBezTo>
                        <a:pt x="2004" y="2107"/>
                        <a:pt x="1930" y="1494"/>
                        <a:pt x="1930" y="864"/>
                      </a:cubicBezTo>
                      <a:cubicBezTo>
                        <a:pt x="1862" y="370"/>
                        <a:pt x="1465" y="1"/>
                        <a:pt x="10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70" name="Google Shape;570;p22"/>
                <p:cNvSpPr/>
                <p:nvPr/>
              </p:nvSpPr>
              <p:spPr>
                <a:xfrm>
                  <a:off x="4495800" y="1599300"/>
                  <a:ext cx="52425" cy="11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4721" extrusionOk="0">
                      <a:moveTo>
                        <a:pt x="928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lnTo>
                        <a:pt x="167" y="3859"/>
                      </a:lnTo>
                      <a:cubicBezTo>
                        <a:pt x="236" y="4290"/>
                        <a:pt x="577" y="4721"/>
                        <a:pt x="1056" y="4721"/>
                      </a:cubicBezTo>
                      <a:cubicBezTo>
                        <a:pt x="1093" y="4721"/>
                        <a:pt x="1130" y="4718"/>
                        <a:pt x="1169" y="4713"/>
                      </a:cubicBezTo>
                      <a:cubicBezTo>
                        <a:pt x="1707" y="4713"/>
                        <a:pt x="2097" y="4249"/>
                        <a:pt x="2022" y="3785"/>
                      </a:cubicBezTo>
                      <a:lnTo>
                        <a:pt x="1855" y="854"/>
                      </a:lnTo>
                      <a:cubicBezTo>
                        <a:pt x="1855" y="390"/>
                        <a:pt x="1392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71" name="Google Shape;571;p22"/>
                <p:cNvSpPr/>
                <p:nvPr/>
              </p:nvSpPr>
              <p:spPr>
                <a:xfrm>
                  <a:off x="4865025" y="1657275"/>
                  <a:ext cx="52425" cy="13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5502" extrusionOk="0">
                      <a:moveTo>
                        <a:pt x="854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cubicBezTo>
                        <a:pt x="74" y="2171"/>
                        <a:pt x="148" y="3396"/>
                        <a:pt x="241" y="4639"/>
                      </a:cubicBezTo>
                      <a:cubicBezTo>
                        <a:pt x="309" y="5133"/>
                        <a:pt x="643" y="5501"/>
                        <a:pt x="1113" y="5501"/>
                      </a:cubicBezTo>
                      <a:cubicBezTo>
                        <a:pt x="1156" y="5501"/>
                        <a:pt x="1199" y="5498"/>
                        <a:pt x="1243" y="5492"/>
                      </a:cubicBezTo>
                      <a:cubicBezTo>
                        <a:pt x="1707" y="5492"/>
                        <a:pt x="2097" y="5028"/>
                        <a:pt x="2097" y="4565"/>
                      </a:cubicBezTo>
                      <a:cubicBezTo>
                        <a:pt x="2004" y="3321"/>
                        <a:pt x="1930" y="2078"/>
                        <a:pt x="1855" y="854"/>
                      </a:cubicBezTo>
                      <a:cubicBezTo>
                        <a:pt x="1855" y="390"/>
                        <a:pt x="1392" y="0"/>
                        <a:pt x="8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72" name="Google Shape;572;p22"/>
                <p:cNvSpPr/>
                <p:nvPr/>
              </p:nvSpPr>
              <p:spPr>
                <a:xfrm>
                  <a:off x="4720300" y="1765350"/>
                  <a:ext cx="46400" cy="9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3637" extrusionOk="0">
                      <a:moveTo>
                        <a:pt x="928" y="0"/>
                      </a:moveTo>
                      <a:cubicBezTo>
                        <a:pt x="371" y="0"/>
                        <a:pt x="0" y="390"/>
                        <a:pt x="0" y="928"/>
                      </a:cubicBezTo>
                      <a:lnTo>
                        <a:pt x="0" y="2709"/>
                      </a:lnTo>
                      <a:cubicBezTo>
                        <a:pt x="0" y="3247"/>
                        <a:pt x="371" y="3637"/>
                        <a:pt x="928" y="3637"/>
                      </a:cubicBezTo>
                      <a:cubicBezTo>
                        <a:pt x="1466" y="3637"/>
                        <a:pt x="1856" y="3247"/>
                        <a:pt x="1856" y="2709"/>
                      </a:cubicBezTo>
                      <a:lnTo>
                        <a:pt x="1856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73" name="Google Shape;573;p22"/>
                <p:cNvSpPr/>
                <p:nvPr/>
              </p:nvSpPr>
              <p:spPr>
                <a:xfrm>
                  <a:off x="5083475" y="1703650"/>
                  <a:ext cx="48275" cy="13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5493" extrusionOk="0">
                      <a:moveTo>
                        <a:pt x="1003" y="1"/>
                      </a:moveTo>
                      <a:cubicBezTo>
                        <a:pt x="465" y="1"/>
                        <a:pt x="75" y="390"/>
                        <a:pt x="75" y="854"/>
                      </a:cubicBezTo>
                      <a:cubicBezTo>
                        <a:pt x="1" y="2079"/>
                        <a:pt x="1" y="3322"/>
                        <a:pt x="1" y="4565"/>
                      </a:cubicBezTo>
                      <a:cubicBezTo>
                        <a:pt x="1" y="5103"/>
                        <a:pt x="391" y="5493"/>
                        <a:pt x="854" y="5493"/>
                      </a:cubicBezTo>
                      <a:cubicBezTo>
                        <a:pt x="1393" y="5493"/>
                        <a:pt x="1856" y="5103"/>
                        <a:pt x="1856" y="4565"/>
                      </a:cubicBezTo>
                      <a:cubicBezTo>
                        <a:pt x="1856" y="3396"/>
                        <a:pt x="1856" y="2172"/>
                        <a:pt x="1931" y="928"/>
                      </a:cubicBezTo>
                      <a:cubicBezTo>
                        <a:pt x="1931" y="390"/>
                        <a:pt x="1541" y="1"/>
                        <a:pt x="10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574" name="Google Shape;574;p22"/>
              <p:cNvGrpSpPr/>
              <p:nvPr/>
            </p:nvGrpSpPr>
            <p:grpSpPr>
              <a:xfrm>
                <a:off x="7782400" y="4209750"/>
                <a:ext cx="1115000" cy="783550"/>
                <a:chOff x="4065025" y="1138875"/>
                <a:chExt cx="1115000" cy="783550"/>
              </a:xfrm>
            </p:grpSpPr>
            <p:sp>
              <p:nvSpPr>
                <p:cNvPr id="575" name="Google Shape;575;p22"/>
                <p:cNvSpPr/>
                <p:nvPr/>
              </p:nvSpPr>
              <p:spPr>
                <a:xfrm>
                  <a:off x="5131750" y="1264625"/>
                  <a:ext cx="48275" cy="1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4027" extrusionOk="0">
                      <a:moveTo>
                        <a:pt x="1077" y="0"/>
                      </a:moveTo>
                      <a:cubicBezTo>
                        <a:pt x="539" y="0"/>
                        <a:pt x="75" y="390"/>
                        <a:pt x="75" y="928"/>
                      </a:cubicBezTo>
                      <a:cubicBezTo>
                        <a:pt x="75" y="1614"/>
                        <a:pt x="1" y="2320"/>
                        <a:pt x="1" y="3006"/>
                      </a:cubicBezTo>
                      <a:cubicBezTo>
                        <a:pt x="1" y="3563"/>
                        <a:pt x="390" y="4026"/>
                        <a:pt x="854" y="4026"/>
                      </a:cubicBezTo>
                      <a:cubicBezTo>
                        <a:pt x="1392" y="4026"/>
                        <a:pt x="1856" y="3637"/>
                        <a:pt x="1856" y="3099"/>
                      </a:cubicBezTo>
                      <a:cubicBezTo>
                        <a:pt x="1856" y="2394"/>
                        <a:pt x="1930" y="1707"/>
                        <a:pt x="1930" y="1002"/>
                      </a:cubicBezTo>
                      <a:cubicBezTo>
                        <a:pt x="1930" y="464"/>
                        <a:pt x="1541" y="0"/>
                        <a:pt x="10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76" name="Google Shape;576;p22"/>
                <p:cNvSpPr/>
                <p:nvPr/>
              </p:nvSpPr>
              <p:spPr>
                <a:xfrm>
                  <a:off x="4065025" y="1794825"/>
                  <a:ext cx="48250" cy="1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5104" extrusionOk="0">
                      <a:moveTo>
                        <a:pt x="1002" y="1"/>
                      </a:moveTo>
                      <a:cubicBezTo>
                        <a:pt x="538" y="1"/>
                        <a:pt x="74" y="390"/>
                        <a:pt x="74" y="928"/>
                      </a:cubicBezTo>
                      <a:lnTo>
                        <a:pt x="74" y="4175"/>
                      </a:lnTo>
                      <a:cubicBezTo>
                        <a:pt x="0" y="4713"/>
                        <a:pt x="464" y="5103"/>
                        <a:pt x="928" y="5103"/>
                      </a:cubicBezTo>
                      <a:cubicBezTo>
                        <a:pt x="1466" y="5103"/>
                        <a:pt x="1855" y="4713"/>
                        <a:pt x="1930" y="4175"/>
                      </a:cubicBezTo>
                      <a:lnTo>
                        <a:pt x="1930" y="928"/>
                      </a:lnTo>
                      <a:cubicBezTo>
                        <a:pt x="1930" y="390"/>
                        <a:pt x="1540" y="1"/>
                        <a:pt x="1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77" name="Google Shape;577;p22"/>
                <p:cNvSpPr/>
                <p:nvPr/>
              </p:nvSpPr>
              <p:spPr>
                <a:xfrm>
                  <a:off x="4353400" y="1806338"/>
                  <a:ext cx="50125" cy="10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" h="4183" extrusionOk="0">
                      <a:moveTo>
                        <a:pt x="928" y="0"/>
                      </a:moveTo>
                      <a:cubicBezTo>
                        <a:pt x="464" y="74"/>
                        <a:pt x="0" y="464"/>
                        <a:pt x="75" y="1002"/>
                      </a:cubicBezTo>
                      <a:lnTo>
                        <a:pt x="149" y="3321"/>
                      </a:lnTo>
                      <a:cubicBezTo>
                        <a:pt x="149" y="3752"/>
                        <a:pt x="485" y="4183"/>
                        <a:pt x="964" y="4183"/>
                      </a:cubicBezTo>
                      <a:cubicBezTo>
                        <a:pt x="1000" y="4183"/>
                        <a:pt x="1038" y="4180"/>
                        <a:pt x="1077" y="4175"/>
                      </a:cubicBezTo>
                      <a:cubicBezTo>
                        <a:pt x="1615" y="4175"/>
                        <a:pt x="2004" y="3785"/>
                        <a:pt x="2004" y="3247"/>
                      </a:cubicBezTo>
                      <a:lnTo>
                        <a:pt x="1930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78" name="Google Shape;578;p22"/>
                <p:cNvSpPr/>
                <p:nvPr/>
              </p:nvSpPr>
              <p:spPr>
                <a:xfrm>
                  <a:off x="4818625" y="1264625"/>
                  <a:ext cx="56150" cy="16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" h="6504" extrusionOk="0">
                      <a:moveTo>
                        <a:pt x="1188" y="1"/>
                      </a:moveTo>
                      <a:cubicBezTo>
                        <a:pt x="718" y="1"/>
                        <a:pt x="384" y="369"/>
                        <a:pt x="316" y="863"/>
                      </a:cubicBezTo>
                      <a:cubicBezTo>
                        <a:pt x="242" y="2403"/>
                        <a:pt x="149" y="3962"/>
                        <a:pt x="1" y="5502"/>
                      </a:cubicBezTo>
                      <a:cubicBezTo>
                        <a:pt x="1" y="5966"/>
                        <a:pt x="390" y="6429"/>
                        <a:pt x="928" y="6504"/>
                      </a:cubicBezTo>
                      <a:cubicBezTo>
                        <a:pt x="1392" y="6504"/>
                        <a:pt x="1856" y="6114"/>
                        <a:pt x="1856" y="5576"/>
                      </a:cubicBezTo>
                      <a:cubicBezTo>
                        <a:pt x="2004" y="4036"/>
                        <a:pt x="2097" y="2477"/>
                        <a:pt x="2171" y="937"/>
                      </a:cubicBezTo>
                      <a:cubicBezTo>
                        <a:pt x="2246" y="474"/>
                        <a:pt x="1856" y="10"/>
                        <a:pt x="1318" y="10"/>
                      </a:cubicBezTo>
                      <a:cubicBezTo>
                        <a:pt x="1274" y="4"/>
                        <a:pt x="1230" y="1"/>
                        <a:pt x="11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79" name="Google Shape;579;p22"/>
                <p:cNvSpPr/>
                <p:nvPr/>
              </p:nvSpPr>
              <p:spPr>
                <a:xfrm>
                  <a:off x="5012150" y="1138875"/>
                  <a:ext cx="51975" cy="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" h="3657" extrusionOk="0">
                      <a:moveTo>
                        <a:pt x="1042" y="1"/>
                      </a:moveTo>
                      <a:cubicBezTo>
                        <a:pt x="1004" y="1"/>
                        <a:pt x="966" y="4"/>
                        <a:pt x="928" y="10"/>
                      </a:cubicBezTo>
                      <a:cubicBezTo>
                        <a:pt x="390" y="10"/>
                        <a:pt x="0" y="474"/>
                        <a:pt x="74" y="1030"/>
                      </a:cubicBezTo>
                      <a:cubicBezTo>
                        <a:pt x="74" y="1643"/>
                        <a:pt x="149" y="2255"/>
                        <a:pt x="223" y="2886"/>
                      </a:cubicBezTo>
                      <a:cubicBezTo>
                        <a:pt x="223" y="3310"/>
                        <a:pt x="610" y="3656"/>
                        <a:pt x="1087" y="3656"/>
                      </a:cubicBezTo>
                      <a:cubicBezTo>
                        <a:pt x="1132" y="3656"/>
                        <a:pt x="1178" y="3653"/>
                        <a:pt x="1225" y="3647"/>
                      </a:cubicBezTo>
                      <a:cubicBezTo>
                        <a:pt x="1689" y="3647"/>
                        <a:pt x="2078" y="3183"/>
                        <a:pt x="2078" y="2645"/>
                      </a:cubicBezTo>
                      <a:cubicBezTo>
                        <a:pt x="2004" y="2107"/>
                        <a:pt x="1930" y="1494"/>
                        <a:pt x="1930" y="864"/>
                      </a:cubicBezTo>
                      <a:cubicBezTo>
                        <a:pt x="1862" y="370"/>
                        <a:pt x="1465" y="1"/>
                        <a:pt x="10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80" name="Google Shape;580;p22"/>
                <p:cNvSpPr/>
                <p:nvPr/>
              </p:nvSpPr>
              <p:spPr>
                <a:xfrm>
                  <a:off x="4495800" y="1599300"/>
                  <a:ext cx="52425" cy="11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4721" extrusionOk="0">
                      <a:moveTo>
                        <a:pt x="928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lnTo>
                        <a:pt x="167" y="3859"/>
                      </a:lnTo>
                      <a:cubicBezTo>
                        <a:pt x="236" y="4290"/>
                        <a:pt x="577" y="4721"/>
                        <a:pt x="1056" y="4721"/>
                      </a:cubicBezTo>
                      <a:cubicBezTo>
                        <a:pt x="1093" y="4721"/>
                        <a:pt x="1130" y="4718"/>
                        <a:pt x="1169" y="4713"/>
                      </a:cubicBezTo>
                      <a:cubicBezTo>
                        <a:pt x="1707" y="4713"/>
                        <a:pt x="2097" y="4249"/>
                        <a:pt x="2022" y="3785"/>
                      </a:cubicBezTo>
                      <a:lnTo>
                        <a:pt x="1855" y="854"/>
                      </a:lnTo>
                      <a:cubicBezTo>
                        <a:pt x="1855" y="390"/>
                        <a:pt x="1392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81" name="Google Shape;581;p22"/>
                <p:cNvSpPr/>
                <p:nvPr/>
              </p:nvSpPr>
              <p:spPr>
                <a:xfrm>
                  <a:off x="4865025" y="1657275"/>
                  <a:ext cx="52425" cy="13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5502" extrusionOk="0">
                      <a:moveTo>
                        <a:pt x="854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cubicBezTo>
                        <a:pt x="74" y="2171"/>
                        <a:pt x="148" y="3396"/>
                        <a:pt x="241" y="4639"/>
                      </a:cubicBezTo>
                      <a:cubicBezTo>
                        <a:pt x="309" y="5133"/>
                        <a:pt x="643" y="5501"/>
                        <a:pt x="1113" y="5501"/>
                      </a:cubicBezTo>
                      <a:cubicBezTo>
                        <a:pt x="1156" y="5501"/>
                        <a:pt x="1199" y="5498"/>
                        <a:pt x="1243" y="5492"/>
                      </a:cubicBezTo>
                      <a:cubicBezTo>
                        <a:pt x="1707" y="5492"/>
                        <a:pt x="2097" y="5028"/>
                        <a:pt x="2097" y="4565"/>
                      </a:cubicBezTo>
                      <a:cubicBezTo>
                        <a:pt x="2004" y="3321"/>
                        <a:pt x="1930" y="2078"/>
                        <a:pt x="1855" y="854"/>
                      </a:cubicBezTo>
                      <a:cubicBezTo>
                        <a:pt x="1855" y="390"/>
                        <a:pt x="1392" y="0"/>
                        <a:pt x="8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82" name="Google Shape;582;p22"/>
                <p:cNvSpPr/>
                <p:nvPr/>
              </p:nvSpPr>
              <p:spPr>
                <a:xfrm>
                  <a:off x="4720300" y="1765350"/>
                  <a:ext cx="46400" cy="9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3637" extrusionOk="0">
                      <a:moveTo>
                        <a:pt x="928" y="0"/>
                      </a:moveTo>
                      <a:cubicBezTo>
                        <a:pt x="371" y="0"/>
                        <a:pt x="0" y="390"/>
                        <a:pt x="0" y="928"/>
                      </a:cubicBezTo>
                      <a:lnTo>
                        <a:pt x="0" y="2709"/>
                      </a:lnTo>
                      <a:cubicBezTo>
                        <a:pt x="0" y="3247"/>
                        <a:pt x="371" y="3637"/>
                        <a:pt x="928" y="3637"/>
                      </a:cubicBezTo>
                      <a:cubicBezTo>
                        <a:pt x="1466" y="3637"/>
                        <a:pt x="1856" y="3247"/>
                        <a:pt x="1856" y="2709"/>
                      </a:cubicBezTo>
                      <a:lnTo>
                        <a:pt x="1856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83" name="Google Shape;583;p22"/>
                <p:cNvSpPr/>
                <p:nvPr/>
              </p:nvSpPr>
              <p:spPr>
                <a:xfrm>
                  <a:off x="5083475" y="1703650"/>
                  <a:ext cx="48275" cy="13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5493" extrusionOk="0">
                      <a:moveTo>
                        <a:pt x="1003" y="1"/>
                      </a:moveTo>
                      <a:cubicBezTo>
                        <a:pt x="465" y="1"/>
                        <a:pt x="75" y="390"/>
                        <a:pt x="75" y="854"/>
                      </a:cubicBezTo>
                      <a:cubicBezTo>
                        <a:pt x="1" y="2079"/>
                        <a:pt x="1" y="3322"/>
                        <a:pt x="1" y="4565"/>
                      </a:cubicBezTo>
                      <a:cubicBezTo>
                        <a:pt x="1" y="5103"/>
                        <a:pt x="391" y="5493"/>
                        <a:pt x="854" y="5493"/>
                      </a:cubicBezTo>
                      <a:cubicBezTo>
                        <a:pt x="1393" y="5493"/>
                        <a:pt x="1856" y="5103"/>
                        <a:pt x="1856" y="4565"/>
                      </a:cubicBezTo>
                      <a:cubicBezTo>
                        <a:pt x="1856" y="3396"/>
                        <a:pt x="1856" y="2172"/>
                        <a:pt x="1931" y="928"/>
                      </a:cubicBezTo>
                      <a:cubicBezTo>
                        <a:pt x="1931" y="390"/>
                        <a:pt x="1541" y="1"/>
                        <a:pt x="10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584" name="Google Shape;584;p22"/>
          <p:cNvGrpSpPr/>
          <p:nvPr/>
        </p:nvGrpSpPr>
        <p:grpSpPr>
          <a:xfrm>
            <a:off x="249734" y="5282234"/>
            <a:ext cx="1402100" cy="1389100"/>
            <a:chOff x="572550" y="1147050"/>
            <a:chExt cx="1051575" cy="1041825"/>
          </a:xfrm>
        </p:grpSpPr>
        <p:sp>
          <p:nvSpPr>
            <p:cNvPr id="585" name="Google Shape;585;p22"/>
            <p:cNvSpPr/>
            <p:nvPr/>
          </p:nvSpPr>
          <p:spPr>
            <a:xfrm>
              <a:off x="1016925" y="1147050"/>
              <a:ext cx="372950" cy="504200"/>
            </a:xfrm>
            <a:custGeom>
              <a:avLst/>
              <a:gdLst/>
              <a:ahLst/>
              <a:cxnLst/>
              <a:rect l="l" t="t" r="r" b="b"/>
              <a:pathLst>
                <a:path w="14918" h="20168" extrusionOk="0">
                  <a:moveTo>
                    <a:pt x="10669" y="0"/>
                  </a:moveTo>
                  <a:cubicBezTo>
                    <a:pt x="7589" y="0"/>
                    <a:pt x="4564" y="1707"/>
                    <a:pt x="2709" y="4175"/>
                  </a:cubicBezTo>
                  <a:cubicBezTo>
                    <a:pt x="779" y="6642"/>
                    <a:pt x="0" y="9889"/>
                    <a:pt x="316" y="12988"/>
                  </a:cubicBezTo>
                  <a:cubicBezTo>
                    <a:pt x="464" y="14917"/>
                    <a:pt x="928" y="17014"/>
                    <a:pt x="1856" y="18628"/>
                  </a:cubicBezTo>
                  <a:cubicBezTo>
                    <a:pt x="2454" y="19764"/>
                    <a:pt x="3377" y="20168"/>
                    <a:pt x="4406" y="20168"/>
                  </a:cubicBezTo>
                  <a:cubicBezTo>
                    <a:pt x="5898" y="20168"/>
                    <a:pt x="7614" y="19320"/>
                    <a:pt x="8888" y="18628"/>
                  </a:cubicBezTo>
                  <a:cubicBezTo>
                    <a:pt x="11448" y="17237"/>
                    <a:pt x="13693" y="14992"/>
                    <a:pt x="14379" y="12060"/>
                  </a:cubicBezTo>
                  <a:cubicBezTo>
                    <a:pt x="14918" y="9963"/>
                    <a:pt x="14546" y="7737"/>
                    <a:pt x="13767" y="5715"/>
                  </a:cubicBezTo>
                  <a:cubicBezTo>
                    <a:pt x="12988" y="3711"/>
                    <a:pt x="11838" y="1855"/>
                    <a:pt x="10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1092525" y="1556800"/>
              <a:ext cx="531600" cy="325600"/>
            </a:xfrm>
            <a:custGeom>
              <a:avLst/>
              <a:gdLst/>
              <a:ahLst/>
              <a:cxnLst/>
              <a:rect l="l" t="t" r="r" b="b"/>
              <a:pathLst>
                <a:path w="21264" h="13024" extrusionOk="0">
                  <a:moveTo>
                    <a:pt x="6336" y="1"/>
                  </a:moveTo>
                  <a:cubicBezTo>
                    <a:pt x="5817" y="1"/>
                    <a:pt x="5299" y="48"/>
                    <a:pt x="4787" y="160"/>
                  </a:cubicBezTo>
                  <a:cubicBezTo>
                    <a:pt x="3247" y="457"/>
                    <a:pt x="1392" y="1552"/>
                    <a:pt x="761" y="3092"/>
                  </a:cubicBezTo>
                  <a:cubicBezTo>
                    <a:pt x="0" y="4706"/>
                    <a:pt x="854" y="6877"/>
                    <a:pt x="1782" y="8194"/>
                  </a:cubicBezTo>
                  <a:cubicBezTo>
                    <a:pt x="3396" y="10587"/>
                    <a:pt x="5956" y="12294"/>
                    <a:pt x="8739" y="12832"/>
                  </a:cubicBezTo>
                  <a:cubicBezTo>
                    <a:pt x="9404" y="12961"/>
                    <a:pt x="10082" y="13024"/>
                    <a:pt x="10760" y="13024"/>
                  </a:cubicBezTo>
                  <a:cubicBezTo>
                    <a:pt x="12920" y="13024"/>
                    <a:pt x="15082" y="12386"/>
                    <a:pt x="16847" y="11200"/>
                  </a:cubicBezTo>
                  <a:cubicBezTo>
                    <a:pt x="18703" y="9975"/>
                    <a:pt x="20094" y="8268"/>
                    <a:pt x="21263" y="6413"/>
                  </a:cubicBezTo>
                  <a:cubicBezTo>
                    <a:pt x="18016" y="3704"/>
                    <a:pt x="14139" y="1774"/>
                    <a:pt x="10131" y="624"/>
                  </a:cubicBezTo>
                  <a:cubicBezTo>
                    <a:pt x="8914" y="293"/>
                    <a:pt x="7623" y="1"/>
                    <a:pt x="6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690375" y="1330775"/>
              <a:ext cx="396150" cy="352200"/>
            </a:xfrm>
            <a:custGeom>
              <a:avLst/>
              <a:gdLst/>
              <a:ahLst/>
              <a:cxnLst/>
              <a:rect l="l" t="t" r="r" b="b"/>
              <a:pathLst>
                <a:path w="15846" h="14088" extrusionOk="0">
                  <a:moveTo>
                    <a:pt x="3071" y="1"/>
                  </a:moveTo>
                  <a:cubicBezTo>
                    <a:pt x="2040" y="1"/>
                    <a:pt x="1006" y="128"/>
                    <a:pt x="0" y="388"/>
                  </a:cubicBezTo>
                  <a:cubicBezTo>
                    <a:pt x="705" y="4396"/>
                    <a:pt x="1540" y="8737"/>
                    <a:pt x="4490" y="11428"/>
                  </a:cubicBezTo>
                  <a:cubicBezTo>
                    <a:pt x="6144" y="12905"/>
                    <a:pt x="8739" y="14088"/>
                    <a:pt x="11133" y="14088"/>
                  </a:cubicBezTo>
                  <a:cubicBezTo>
                    <a:pt x="11746" y="14088"/>
                    <a:pt x="12346" y="14010"/>
                    <a:pt x="12914" y="13840"/>
                  </a:cubicBezTo>
                  <a:cubicBezTo>
                    <a:pt x="15845" y="12912"/>
                    <a:pt x="15307" y="9813"/>
                    <a:pt x="14379" y="7568"/>
                  </a:cubicBezTo>
                  <a:cubicBezTo>
                    <a:pt x="13693" y="5861"/>
                    <a:pt x="12673" y="4321"/>
                    <a:pt x="11281" y="3171"/>
                  </a:cubicBezTo>
                  <a:cubicBezTo>
                    <a:pt x="9095" y="1096"/>
                    <a:pt x="6095" y="1"/>
                    <a:pt x="3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572550" y="1621850"/>
              <a:ext cx="481025" cy="313300"/>
            </a:xfrm>
            <a:custGeom>
              <a:avLst/>
              <a:gdLst/>
              <a:ahLst/>
              <a:cxnLst/>
              <a:rect l="l" t="t" r="r" b="b"/>
              <a:pathLst>
                <a:path w="19241" h="12532" extrusionOk="0">
                  <a:moveTo>
                    <a:pt x="13362" y="0"/>
                  </a:moveTo>
                  <a:cubicBezTo>
                    <a:pt x="13031" y="0"/>
                    <a:pt x="12702" y="9"/>
                    <a:pt x="12376" y="26"/>
                  </a:cubicBezTo>
                  <a:cubicBezTo>
                    <a:pt x="10669" y="100"/>
                    <a:pt x="8962" y="564"/>
                    <a:pt x="7422" y="1269"/>
                  </a:cubicBezTo>
                  <a:cubicBezTo>
                    <a:pt x="3860" y="2957"/>
                    <a:pt x="1002" y="6278"/>
                    <a:pt x="0" y="10156"/>
                  </a:cubicBezTo>
                  <a:cubicBezTo>
                    <a:pt x="1615" y="11232"/>
                    <a:pt x="3470" y="12012"/>
                    <a:pt x="5418" y="12308"/>
                  </a:cubicBezTo>
                  <a:cubicBezTo>
                    <a:pt x="6200" y="12457"/>
                    <a:pt x="6999" y="12531"/>
                    <a:pt x="7798" y="12531"/>
                  </a:cubicBezTo>
                  <a:cubicBezTo>
                    <a:pt x="10395" y="12531"/>
                    <a:pt x="12992" y="11745"/>
                    <a:pt x="14992" y="10156"/>
                  </a:cubicBezTo>
                  <a:cubicBezTo>
                    <a:pt x="17237" y="8375"/>
                    <a:pt x="18703" y="5740"/>
                    <a:pt x="19018" y="2957"/>
                  </a:cubicBezTo>
                  <a:cubicBezTo>
                    <a:pt x="19092" y="2419"/>
                    <a:pt x="19241" y="1566"/>
                    <a:pt x="18944" y="1176"/>
                  </a:cubicBezTo>
                  <a:cubicBezTo>
                    <a:pt x="18554" y="712"/>
                    <a:pt x="17311" y="564"/>
                    <a:pt x="16847" y="415"/>
                  </a:cubicBezTo>
                  <a:cubicBezTo>
                    <a:pt x="15707" y="112"/>
                    <a:pt x="14522" y="0"/>
                    <a:pt x="13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982125" y="1692800"/>
              <a:ext cx="353950" cy="496075"/>
            </a:xfrm>
            <a:custGeom>
              <a:avLst/>
              <a:gdLst/>
              <a:ahLst/>
              <a:cxnLst/>
              <a:rect l="l" t="t" r="r" b="b"/>
              <a:pathLst>
                <a:path w="14158" h="19843" extrusionOk="0">
                  <a:moveTo>
                    <a:pt x="5721" y="0"/>
                  </a:moveTo>
                  <a:cubicBezTo>
                    <a:pt x="5153" y="0"/>
                    <a:pt x="4584" y="63"/>
                    <a:pt x="4027" y="194"/>
                  </a:cubicBezTo>
                  <a:cubicBezTo>
                    <a:pt x="1318" y="899"/>
                    <a:pt x="75" y="4758"/>
                    <a:pt x="75" y="7151"/>
                  </a:cubicBezTo>
                  <a:cubicBezTo>
                    <a:pt x="1" y="9860"/>
                    <a:pt x="1095" y="12421"/>
                    <a:pt x="2709" y="14499"/>
                  </a:cubicBezTo>
                  <a:cubicBezTo>
                    <a:pt x="4342" y="16669"/>
                    <a:pt x="6420" y="18376"/>
                    <a:pt x="8665" y="19842"/>
                  </a:cubicBezTo>
                  <a:cubicBezTo>
                    <a:pt x="10521" y="17597"/>
                    <a:pt x="12302" y="15129"/>
                    <a:pt x="13230" y="12346"/>
                  </a:cubicBezTo>
                  <a:cubicBezTo>
                    <a:pt x="14157" y="9563"/>
                    <a:pt x="14157" y="6316"/>
                    <a:pt x="12599" y="3830"/>
                  </a:cubicBezTo>
                  <a:cubicBezTo>
                    <a:pt x="11200" y="1463"/>
                    <a:pt x="8465" y="0"/>
                    <a:pt x="5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1049850" y="1185550"/>
              <a:ext cx="106250" cy="435100"/>
            </a:xfrm>
            <a:custGeom>
              <a:avLst/>
              <a:gdLst/>
              <a:ahLst/>
              <a:cxnLst/>
              <a:rect l="l" t="t" r="r" b="b"/>
              <a:pathLst>
                <a:path w="4250" h="17404" extrusionOk="0">
                  <a:moveTo>
                    <a:pt x="4249" y="0"/>
                  </a:moveTo>
                  <a:lnTo>
                    <a:pt x="3563" y="464"/>
                  </a:lnTo>
                  <a:cubicBezTo>
                    <a:pt x="1077" y="5028"/>
                    <a:pt x="0" y="10372"/>
                    <a:pt x="706" y="15622"/>
                  </a:cubicBezTo>
                  <a:lnTo>
                    <a:pt x="706" y="15938"/>
                  </a:lnTo>
                  <a:cubicBezTo>
                    <a:pt x="780" y="16309"/>
                    <a:pt x="854" y="16773"/>
                    <a:pt x="928" y="17237"/>
                  </a:cubicBezTo>
                  <a:cubicBezTo>
                    <a:pt x="928" y="17329"/>
                    <a:pt x="1002" y="17404"/>
                    <a:pt x="1077" y="17404"/>
                  </a:cubicBezTo>
                  <a:lnTo>
                    <a:pt x="1169" y="17404"/>
                  </a:lnTo>
                  <a:cubicBezTo>
                    <a:pt x="1244" y="17404"/>
                    <a:pt x="1318" y="17329"/>
                    <a:pt x="1318" y="17162"/>
                  </a:cubicBezTo>
                  <a:cubicBezTo>
                    <a:pt x="149" y="11299"/>
                    <a:pt x="1244" y="5102"/>
                    <a:pt x="4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1067475" y="1576100"/>
              <a:ext cx="25" cy="7900"/>
            </a:xfrm>
            <a:custGeom>
              <a:avLst/>
              <a:gdLst/>
              <a:ahLst/>
              <a:cxnLst/>
              <a:rect l="l" t="t" r="r" b="b"/>
              <a:pathLst>
                <a:path w="1" h="316" extrusionOk="0">
                  <a:moveTo>
                    <a:pt x="1" y="0"/>
                  </a:moveTo>
                  <a:lnTo>
                    <a:pt x="1" y="3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1074900" y="1150750"/>
              <a:ext cx="168400" cy="460150"/>
            </a:xfrm>
            <a:custGeom>
              <a:avLst/>
              <a:gdLst/>
              <a:ahLst/>
              <a:cxnLst/>
              <a:rect l="l" t="t" r="r" b="b"/>
              <a:pathLst>
                <a:path w="6736" h="18406" extrusionOk="0">
                  <a:moveTo>
                    <a:pt x="6735" y="0"/>
                  </a:moveTo>
                  <a:cubicBezTo>
                    <a:pt x="6569" y="0"/>
                    <a:pt x="6420" y="75"/>
                    <a:pt x="6197" y="75"/>
                  </a:cubicBezTo>
                  <a:cubicBezTo>
                    <a:pt x="4639" y="2561"/>
                    <a:pt x="3173" y="4880"/>
                    <a:pt x="2171" y="7348"/>
                  </a:cubicBezTo>
                  <a:cubicBezTo>
                    <a:pt x="538" y="11207"/>
                    <a:pt x="0" y="14918"/>
                    <a:pt x="631" y="18257"/>
                  </a:cubicBezTo>
                  <a:cubicBezTo>
                    <a:pt x="631" y="18332"/>
                    <a:pt x="705" y="18406"/>
                    <a:pt x="780" y="18406"/>
                  </a:cubicBezTo>
                  <a:lnTo>
                    <a:pt x="854" y="18406"/>
                  </a:lnTo>
                  <a:cubicBezTo>
                    <a:pt x="928" y="18406"/>
                    <a:pt x="1002" y="18332"/>
                    <a:pt x="1002" y="18165"/>
                  </a:cubicBezTo>
                  <a:cubicBezTo>
                    <a:pt x="390" y="14918"/>
                    <a:pt x="928" y="11300"/>
                    <a:pt x="2487" y="7496"/>
                  </a:cubicBezTo>
                  <a:cubicBezTo>
                    <a:pt x="3563" y="4880"/>
                    <a:pt x="5029" y="2487"/>
                    <a:pt x="6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1171850" y="1206875"/>
              <a:ext cx="206425" cy="367400"/>
            </a:xfrm>
            <a:custGeom>
              <a:avLst/>
              <a:gdLst/>
              <a:ahLst/>
              <a:cxnLst/>
              <a:rect l="l" t="t" r="r" b="b"/>
              <a:pathLst>
                <a:path w="8257" h="14696" extrusionOk="0">
                  <a:moveTo>
                    <a:pt x="8182" y="5251"/>
                  </a:moveTo>
                  <a:cubicBezTo>
                    <a:pt x="6717" y="8498"/>
                    <a:pt x="4713" y="11522"/>
                    <a:pt x="2152" y="14064"/>
                  </a:cubicBezTo>
                  <a:cubicBezTo>
                    <a:pt x="2394" y="13990"/>
                    <a:pt x="2542" y="13990"/>
                    <a:pt x="2783" y="13990"/>
                  </a:cubicBezTo>
                  <a:cubicBezTo>
                    <a:pt x="5010" y="11597"/>
                    <a:pt x="6865" y="8888"/>
                    <a:pt x="8257" y="5882"/>
                  </a:cubicBezTo>
                  <a:cubicBezTo>
                    <a:pt x="8257" y="5641"/>
                    <a:pt x="8182" y="5492"/>
                    <a:pt x="8182" y="5251"/>
                  </a:cubicBezTo>
                  <a:close/>
                  <a:moveTo>
                    <a:pt x="5937" y="0"/>
                  </a:moveTo>
                  <a:cubicBezTo>
                    <a:pt x="4936" y="5251"/>
                    <a:pt x="2857" y="10205"/>
                    <a:pt x="0" y="14695"/>
                  </a:cubicBezTo>
                  <a:cubicBezTo>
                    <a:pt x="223" y="14621"/>
                    <a:pt x="371" y="14528"/>
                    <a:pt x="612" y="14454"/>
                  </a:cubicBezTo>
                  <a:cubicBezTo>
                    <a:pt x="3247" y="10131"/>
                    <a:pt x="5177" y="5418"/>
                    <a:pt x="6253" y="539"/>
                  </a:cubicBezTo>
                  <a:cubicBezTo>
                    <a:pt x="6179" y="316"/>
                    <a:pt x="6104" y="149"/>
                    <a:pt x="5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1137050" y="1556625"/>
              <a:ext cx="104400" cy="73775"/>
            </a:xfrm>
            <a:custGeom>
              <a:avLst/>
              <a:gdLst/>
              <a:ahLst/>
              <a:cxnLst/>
              <a:rect l="l" t="t" r="r" b="b"/>
              <a:pathLst>
                <a:path w="4176" h="2951" extrusionOk="0">
                  <a:moveTo>
                    <a:pt x="4175" y="0"/>
                  </a:moveTo>
                  <a:cubicBezTo>
                    <a:pt x="3934" y="0"/>
                    <a:pt x="3786" y="0"/>
                    <a:pt x="3544" y="74"/>
                  </a:cubicBezTo>
                  <a:cubicBezTo>
                    <a:pt x="2617" y="1002"/>
                    <a:pt x="1541" y="1930"/>
                    <a:pt x="372" y="2783"/>
                  </a:cubicBezTo>
                  <a:cubicBezTo>
                    <a:pt x="1003" y="2022"/>
                    <a:pt x="1466" y="1243"/>
                    <a:pt x="2004" y="464"/>
                  </a:cubicBezTo>
                  <a:lnTo>
                    <a:pt x="2004" y="464"/>
                  </a:lnTo>
                  <a:cubicBezTo>
                    <a:pt x="1763" y="538"/>
                    <a:pt x="1615" y="631"/>
                    <a:pt x="1392" y="705"/>
                  </a:cubicBezTo>
                  <a:cubicBezTo>
                    <a:pt x="1003" y="1392"/>
                    <a:pt x="539" y="2022"/>
                    <a:pt x="75" y="2635"/>
                  </a:cubicBezTo>
                  <a:cubicBezTo>
                    <a:pt x="1" y="2709"/>
                    <a:pt x="75" y="2783"/>
                    <a:pt x="149" y="2857"/>
                  </a:cubicBezTo>
                  <a:lnTo>
                    <a:pt x="297" y="2857"/>
                  </a:lnTo>
                  <a:lnTo>
                    <a:pt x="297" y="2950"/>
                  </a:lnTo>
                  <a:cubicBezTo>
                    <a:pt x="836" y="2561"/>
                    <a:pt x="1392" y="2245"/>
                    <a:pt x="2004" y="2022"/>
                  </a:cubicBezTo>
                  <a:cubicBezTo>
                    <a:pt x="2784" y="1392"/>
                    <a:pt x="3470" y="705"/>
                    <a:pt x="4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1109675" y="1147050"/>
              <a:ext cx="173975" cy="485200"/>
            </a:xfrm>
            <a:custGeom>
              <a:avLst/>
              <a:gdLst/>
              <a:ahLst/>
              <a:cxnLst/>
              <a:rect l="l" t="t" r="r" b="b"/>
              <a:pathLst>
                <a:path w="6959" h="19408" extrusionOk="0">
                  <a:moveTo>
                    <a:pt x="6569" y="0"/>
                  </a:moveTo>
                  <a:cubicBezTo>
                    <a:pt x="4955" y="3470"/>
                    <a:pt x="3879" y="7106"/>
                    <a:pt x="2710" y="10669"/>
                  </a:cubicBezTo>
                  <a:lnTo>
                    <a:pt x="75" y="19240"/>
                  </a:lnTo>
                  <a:cubicBezTo>
                    <a:pt x="1" y="19333"/>
                    <a:pt x="75" y="19407"/>
                    <a:pt x="75" y="19407"/>
                  </a:cubicBezTo>
                  <a:cubicBezTo>
                    <a:pt x="242" y="19092"/>
                    <a:pt x="465" y="18777"/>
                    <a:pt x="706" y="18480"/>
                  </a:cubicBezTo>
                  <a:lnTo>
                    <a:pt x="3099" y="10817"/>
                  </a:lnTo>
                  <a:cubicBezTo>
                    <a:pt x="4176" y="7180"/>
                    <a:pt x="5344" y="3470"/>
                    <a:pt x="6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1111550" y="1609025"/>
              <a:ext cx="15775" cy="26925"/>
            </a:xfrm>
            <a:custGeom>
              <a:avLst/>
              <a:gdLst/>
              <a:ahLst/>
              <a:cxnLst/>
              <a:rect l="l" t="t" r="r" b="b"/>
              <a:pathLst>
                <a:path w="631" h="1077" extrusionOk="0">
                  <a:moveTo>
                    <a:pt x="631" y="1"/>
                  </a:moveTo>
                  <a:lnTo>
                    <a:pt x="631" y="1"/>
                  </a:lnTo>
                  <a:cubicBezTo>
                    <a:pt x="390" y="298"/>
                    <a:pt x="167" y="613"/>
                    <a:pt x="0" y="928"/>
                  </a:cubicBezTo>
                  <a:cubicBezTo>
                    <a:pt x="0" y="1003"/>
                    <a:pt x="0" y="1003"/>
                    <a:pt x="93" y="1003"/>
                  </a:cubicBezTo>
                  <a:lnTo>
                    <a:pt x="167" y="1077"/>
                  </a:lnTo>
                  <a:cubicBezTo>
                    <a:pt x="241" y="1077"/>
                    <a:pt x="316" y="1003"/>
                    <a:pt x="316" y="928"/>
                  </a:cubicBezTo>
                  <a:lnTo>
                    <a:pt x="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1146325" y="1670725"/>
              <a:ext cx="456450" cy="102525"/>
            </a:xfrm>
            <a:custGeom>
              <a:avLst/>
              <a:gdLst/>
              <a:ahLst/>
              <a:cxnLst/>
              <a:rect l="l" t="t" r="r" b="b"/>
              <a:pathLst>
                <a:path w="18258" h="4101" extrusionOk="0">
                  <a:moveTo>
                    <a:pt x="242" y="0"/>
                  </a:moveTo>
                  <a:cubicBezTo>
                    <a:pt x="168" y="0"/>
                    <a:pt x="93" y="75"/>
                    <a:pt x="93" y="75"/>
                  </a:cubicBezTo>
                  <a:cubicBezTo>
                    <a:pt x="1" y="149"/>
                    <a:pt x="1" y="316"/>
                    <a:pt x="93" y="390"/>
                  </a:cubicBezTo>
                  <a:cubicBezTo>
                    <a:pt x="390" y="613"/>
                    <a:pt x="706" y="854"/>
                    <a:pt x="1021" y="1077"/>
                  </a:cubicBezTo>
                  <a:cubicBezTo>
                    <a:pt x="1485" y="1243"/>
                    <a:pt x="1949" y="1392"/>
                    <a:pt x="2320" y="1540"/>
                  </a:cubicBezTo>
                  <a:cubicBezTo>
                    <a:pt x="1633" y="1169"/>
                    <a:pt x="928" y="613"/>
                    <a:pt x="316" y="75"/>
                  </a:cubicBezTo>
                  <a:lnTo>
                    <a:pt x="242" y="0"/>
                  </a:lnTo>
                  <a:close/>
                  <a:moveTo>
                    <a:pt x="3563" y="2171"/>
                  </a:moveTo>
                  <a:cubicBezTo>
                    <a:pt x="3953" y="2394"/>
                    <a:pt x="4342" y="2709"/>
                    <a:pt x="4639" y="3025"/>
                  </a:cubicBezTo>
                  <a:cubicBezTo>
                    <a:pt x="6495" y="3711"/>
                    <a:pt x="8276" y="3952"/>
                    <a:pt x="9742" y="4027"/>
                  </a:cubicBezTo>
                  <a:cubicBezTo>
                    <a:pt x="10298" y="4101"/>
                    <a:pt x="10910" y="4101"/>
                    <a:pt x="11449" y="4101"/>
                  </a:cubicBezTo>
                  <a:cubicBezTo>
                    <a:pt x="13619" y="4101"/>
                    <a:pt x="15864" y="3860"/>
                    <a:pt x="17942" y="3489"/>
                  </a:cubicBezTo>
                  <a:cubicBezTo>
                    <a:pt x="18091" y="3322"/>
                    <a:pt x="18184" y="3247"/>
                    <a:pt x="18258" y="3099"/>
                  </a:cubicBezTo>
                  <a:lnTo>
                    <a:pt x="18258" y="3099"/>
                  </a:lnTo>
                  <a:cubicBezTo>
                    <a:pt x="16013" y="3489"/>
                    <a:pt x="13694" y="3711"/>
                    <a:pt x="11449" y="3711"/>
                  </a:cubicBezTo>
                  <a:lnTo>
                    <a:pt x="9834" y="3711"/>
                  </a:lnTo>
                  <a:cubicBezTo>
                    <a:pt x="8053" y="3563"/>
                    <a:pt x="5734" y="3173"/>
                    <a:pt x="3563" y="2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1171850" y="1697625"/>
              <a:ext cx="90475" cy="48725"/>
            </a:xfrm>
            <a:custGeom>
              <a:avLst/>
              <a:gdLst/>
              <a:ahLst/>
              <a:cxnLst/>
              <a:rect l="l" t="t" r="r" b="b"/>
              <a:pathLst>
                <a:path w="3619" h="1949" extrusionOk="0">
                  <a:moveTo>
                    <a:pt x="0" y="1"/>
                  </a:moveTo>
                  <a:cubicBezTo>
                    <a:pt x="1002" y="780"/>
                    <a:pt x="2152" y="1392"/>
                    <a:pt x="3247" y="1782"/>
                  </a:cubicBezTo>
                  <a:cubicBezTo>
                    <a:pt x="3396" y="1856"/>
                    <a:pt x="3544" y="1949"/>
                    <a:pt x="3618" y="1949"/>
                  </a:cubicBezTo>
                  <a:cubicBezTo>
                    <a:pt x="3321" y="1633"/>
                    <a:pt x="2932" y="1318"/>
                    <a:pt x="2542" y="1095"/>
                  </a:cubicBezTo>
                  <a:cubicBezTo>
                    <a:pt x="2078" y="928"/>
                    <a:pt x="1689" y="706"/>
                    <a:pt x="1299" y="464"/>
                  </a:cubicBezTo>
                  <a:cubicBezTo>
                    <a:pt x="928" y="316"/>
                    <a:pt x="464" y="16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1142625" y="1620625"/>
              <a:ext cx="444400" cy="67750"/>
            </a:xfrm>
            <a:custGeom>
              <a:avLst/>
              <a:gdLst/>
              <a:ahLst/>
              <a:cxnLst/>
              <a:rect l="l" t="t" r="r" b="b"/>
              <a:pathLst>
                <a:path w="17776" h="2710" extrusionOk="0">
                  <a:moveTo>
                    <a:pt x="3488" y="1"/>
                  </a:moveTo>
                  <a:cubicBezTo>
                    <a:pt x="2171" y="1"/>
                    <a:pt x="1002" y="297"/>
                    <a:pt x="74" y="854"/>
                  </a:cubicBezTo>
                  <a:cubicBezTo>
                    <a:pt x="0" y="854"/>
                    <a:pt x="0" y="1002"/>
                    <a:pt x="0" y="1077"/>
                  </a:cubicBezTo>
                  <a:cubicBezTo>
                    <a:pt x="74" y="1077"/>
                    <a:pt x="74" y="1151"/>
                    <a:pt x="149" y="1151"/>
                  </a:cubicBezTo>
                  <a:lnTo>
                    <a:pt x="316" y="1151"/>
                  </a:lnTo>
                  <a:cubicBezTo>
                    <a:pt x="1169" y="613"/>
                    <a:pt x="2245" y="390"/>
                    <a:pt x="3488" y="390"/>
                  </a:cubicBezTo>
                  <a:cubicBezTo>
                    <a:pt x="4639" y="390"/>
                    <a:pt x="5808" y="613"/>
                    <a:pt x="6884" y="761"/>
                  </a:cubicBezTo>
                  <a:lnTo>
                    <a:pt x="17775" y="2709"/>
                  </a:lnTo>
                  <a:cubicBezTo>
                    <a:pt x="17552" y="2542"/>
                    <a:pt x="17311" y="2394"/>
                    <a:pt x="17014" y="2246"/>
                  </a:cubicBezTo>
                  <a:lnTo>
                    <a:pt x="6958" y="390"/>
                  </a:lnTo>
                  <a:cubicBezTo>
                    <a:pt x="5882" y="223"/>
                    <a:pt x="4639" y="1"/>
                    <a:pt x="3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1131025" y="1686025"/>
              <a:ext cx="374825" cy="166550"/>
            </a:xfrm>
            <a:custGeom>
              <a:avLst/>
              <a:gdLst/>
              <a:ahLst/>
              <a:cxnLst/>
              <a:rect l="l" t="t" r="r" b="b"/>
              <a:pathLst>
                <a:path w="14993" h="6662" extrusionOk="0">
                  <a:moveTo>
                    <a:pt x="75" y="1"/>
                  </a:moveTo>
                  <a:cubicBezTo>
                    <a:pt x="0" y="93"/>
                    <a:pt x="0" y="242"/>
                    <a:pt x="75" y="316"/>
                  </a:cubicBezTo>
                  <a:lnTo>
                    <a:pt x="705" y="316"/>
                  </a:lnTo>
                  <a:cubicBezTo>
                    <a:pt x="538" y="242"/>
                    <a:pt x="390" y="93"/>
                    <a:pt x="316" y="1"/>
                  </a:cubicBezTo>
                  <a:close/>
                  <a:moveTo>
                    <a:pt x="7032" y="4732"/>
                  </a:moveTo>
                  <a:cubicBezTo>
                    <a:pt x="7107" y="4880"/>
                    <a:pt x="7199" y="5029"/>
                    <a:pt x="7274" y="5270"/>
                  </a:cubicBezTo>
                  <a:cubicBezTo>
                    <a:pt x="7570" y="5344"/>
                    <a:pt x="7886" y="5493"/>
                    <a:pt x="8276" y="5660"/>
                  </a:cubicBezTo>
                  <a:cubicBezTo>
                    <a:pt x="8350" y="5660"/>
                    <a:pt x="8424" y="5734"/>
                    <a:pt x="8498" y="5734"/>
                  </a:cubicBezTo>
                  <a:cubicBezTo>
                    <a:pt x="10205" y="6346"/>
                    <a:pt x="11912" y="6662"/>
                    <a:pt x="13601" y="6662"/>
                  </a:cubicBezTo>
                  <a:lnTo>
                    <a:pt x="14231" y="6662"/>
                  </a:lnTo>
                  <a:cubicBezTo>
                    <a:pt x="14528" y="6495"/>
                    <a:pt x="14769" y="6346"/>
                    <a:pt x="14992" y="6198"/>
                  </a:cubicBezTo>
                  <a:lnTo>
                    <a:pt x="14992" y="6198"/>
                  </a:lnTo>
                  <a:cubicBezTo>
                    <a:pt x="14528" y="6272"/>
                    <a:pt x="14064" y="6346"/>
                    <a:pt x="13601" y="6346"/>
                  </a:cubicBezTo>
                  <a:cubicBezTo>
                    <a:pt x="11986" y="6346"/>
                    <a:pt x="10279" y="6031"/>
                    <a:pt x="8591" y="5418"/>
                  </a:cubicBezTo>
                  <a:cubicBezTo>
                    <a:pt x="8034" y="5196"/>
                    <a:pt x="7496" y="4955"/>
                    <a:pt x="7032" y="47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1132875" y="1693925"/>
              <a:ext cx="180000" cy="123850"/>
            </a:xfrm>
            <a:custGeom>
              <a:avLst/>
              <a:gdLst/>
              <a:ahLst/>
              <a:cxnLst/>
              <a:rect l="l" t="t" r="r" b="b"/>
              <a:pathLst>
                <a:path w="7200" h="4954" extrusionOk="0">
                  <a:moveTo>
                    <a:pt x="1" y="0"/>
                  </a:moveTo>
                  <a:cubicBezTo>
                    <a:pt x="75" y="0"/>
                    <a:pt x="75" y="74"/>
                    <a:pt x="168" y="149"/>
                  </a:cubicBezTo>
                  <a:lnTo>
                    <a:pt x="390" y="149"/>
                  </a:lnTo>
                  <a:cubicBezTo>
                    <a:pt x="631" y="390"/>
                    <a:pt x="780" y="612"/>
                    <a:pt x="1003" y="854"/>
                  </a:cubicBezTo>
                  <a:cubicBezTo>
                    <a:pt x="2710" y="2245"/>
                    <a:pt x="4806" y="3785"/>
                    <a:pt x="7200" y="4954"/>
                  </a:cubicBezTo>
                  <a:cubicBezTo>
                    <a:pt x="7125" y="4713"/>
                    <a:pt x="7033" y="4564"/>
                    <a:pt x="6958" y="4416"/>
                  </a:cubicBezTo>
                  <a:cubicBezTo>
                    <a:pt x="4491" y="3173"/>
                    <a:pt x="2320" y="1466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1140775" y="1577950"/>
              <a:ext cx="270450" cy="59875"/>
            </a:xfrm>
            <a:custGeom>
              <a:avLst/>
              <a:gdLst/>
              <a:ahLst/>
              <a:cxnLst/>
              <a:rect l="l" t="t" r="r" b="b"/>
              <a:pathLst>
                <a:path w="10818" h="2395" extrusionOk="0">
                  <a:moveTo>
                    <a:pt x="7644" y="1"/>
                  </a:moveTo>
                  <a:cubicBezTo>
                    <a:pt x="5566" y="1"/>
                    <a:pt x="3562" y="390"/>
                    <a:pt x="1855" y="1169"/>
                  </a:cubicBezTo>
                  <a:cubicBezTo>
                    <a:pt x="1392" y="1541"/>
                    <a:pt x="928" y="1930"/>
                    <a:pt x="464" y="2246"/>
                  </a:cubicBezTo>
                  <a:cubicBezTo>
                    <a:pt x="390" y="2320"/>
                    <a:pt x="390" y="2320"/>
                    <a:pt x="315" y="2320"/>
                  </a:cubicBezTo>
                  <a:lnTo>
                    <a:pt x="223" y="2320"/>
                  </a:lnTo>
                  <a:lnTo>
                    <a:pt x="148" y="2246"/>
                  </a:lnTo>
                  <a:lnTo>
                    <a:pt x="148" y="2097"/>
                  </a:lnTo>
                  <a:cubicBezTo>
                    <a:pt x="74" y="2171"/>
                    <a:pt x="0" y="2246"/>
                    <a:pt x="74" y="2320"/>
                  </a:cubicBezTo>
                  <a:cubicBezTo>
                    <a:pt x="74" y="2394"/>
                    <a:pt x="148" y="2394"/>
                    <a:pt x="148" y="2394"/>
                  </a:cubicBezTo>
                  <a:lnTo>
                    <a:pt x="390" y="2394"/>
                  </a:lnTo>
                  <a:cubicBezTo>
                    <a:pt x="2319" y="1077"/>
                    <a:pt x="4861" y="390"/>
                    <a:pt x="7644" y="390"/>
                  </a:cubicBezTo>
                  <a:lnTo>
                    <a:pt x="8887" y="390"/>
                  </a:lnTo>
                  <a:cubicBezTo>
                    <a:pt x="9592" y="464"/>
                    <a:pt x="10205" y="539"/>
                    <a:pt x="10817" y="613"/>
                  </a:cubicBezTo>
                  <a:cubicBezTo>
                    <a:pt x="10279" y="464"/>
                    <a:pt x="9741" y="242"/>
                    <a:pt x="9203" y="75"/>
                  </a:cubicBezTo>
                  <a:cubicBezTo>
                    <a:pt x="9129" y="75"/>
                    <a:pt x="9036" y="75"/>
                    <a:pt x="8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1144475" y="1607175"/>
              <a:ext cx="42700" cy="28775"/>
            </a:xfrm>
            <a:custGeom>
              <a:avLst/>
              <a:gdLst/>
              <a:ahLst/>
              <a:cxnLst/>
              <a:rect l="l" t="t" r="r" b="b"/>
              <a:pathLst>
                <a:path w="1708" h="1151" extrusionOk="0">
                  <a:moveTo>
                    <a:pt x="1707" y="0"/>
                  </a:moveTo>
                  <a:cubicBezTo>
                    <a:pt x="1095" y="223"/>
                    <a:pt x="539" y="539"/>
                    <a:pt x="0" y="928"/>
                  </a:cubicBezTo>
                  <a:lnTo>
                    <a:pt x="0" y="1077"/>
                  </a:lnTo>
                  <a:lnTo>
                    <a:pt x="75" y="1151"/>
                  </a:lnTo>
                  <a:lnTo>
                    <a:pt x="167" y="1151"/>
                  </a:lnTo>
                  <a:cubicBezTo>
                    <a:pt x="242" y="1151"/>
                    <a:pt x="242" y="1151"/>
                    <a:pt x="316" y="1077"/>
                  </a:cubicBezTo>
                  <a:cubicBezTo>
                    <a:pt x="780" y="761"/>
                    <a:pt x="1244" y="372"/>
                    <a:pt x="1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1121275" y="1645675"/>
              <a:ext cx="500525" cy="81200"/>
            </a:xfrm>
            <a:custGeom>
              <a:avLst/>
              <a:gdLst/>
              <a:ahLst/>
              <a:cxnLst/>
              <a:rect l="l" t="t" r="r" b="b"/>
              <a:pathLst>
                <a:path w="20021" h="3248" extrusionOk="0">
                  <a:moveTo>
                    <a:pt x="242" y="0"/>
                  </a:moveTo>
                  <a:cubicBezTo>
                    <a:pt x="168" y="0"/>
                    <a:pt x="75" y="75"/>
                    <a:pt x="75" y="149"/>
                  </a:cubicBezTo>
                  <a:cubicBezTo>
                    <a:pt x="1" y="223"/>
                    <a:pt x="75" y="316"/>
                    <a:pt x="168" y="390"/>
                  </a:cubicBezTo>
                  <a:lnTo>
                    <a:pt x="242" y="390"/>
                  </a:lnTo>
                  <a:lnTo>
                    <a:pt x="10131" y="2171"/>
                  </a:lnTo>
                  <a:cubicBezTo>
                    <a:pt x="12766" y="2635"/>
                    <a:pt x="15475" y="3099"/>
                    <a:pt x="18165" y="3247"/>
                  </a:cubicBezTo>
                  <a:lnTo>
                    <a:pt x="19798" y="3247"/>
                  </a:lnTo>
                  <a:cubicBezTo>
                    <a:pt x="19872" y="3173"/>
                    <a:pt x="19946" y="3006"/>
                    <a:pt x="20021" y="2932"/>
                  </a:cubicBezTo>
                  <a:lnTo>
                    <a:pt x="19408" y="2932"/>
                  </a:lnTo>
                  <a:cubicBezTo>
                    <a:pt x="19019" y="2932"/>
                    <a:pt x="18629" y="2932"/>
                    <a:pt x="18165" y="2858"/>
                  </a:cubicBezTo>
                  <a:cubicBezTo>
                    <a:pt x="15549" y="2784"/>
                    <a:pt x="12840" y="2245"/>
                    <a:pt x="10205" y="1782"/>
                  </a:cubicBezTo>
                  <a:lnTo>
                    <a:pt x="1003" y="149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1123150" y="1715250"/>
              <a:ext cx="129900" cy="415625"/>
            </a:xfrm>
            <a:custGeom>
              <a:avLst/>
              <a:gdLst/>
              <a:ahLst/>
              <a:cxnLst/>
              <a:rect l="l" t="t" r="r" b="b"/>
              <a:pathLst>
                <a:path w="5196" h="16625" extrusionOk="0">
                  <a:moveTo>
                    <a:pt x="241" y="1"/>
                  </a:moveTo>
                  <a:cubicBezTo>
                    <a:pt x="167" y="1"/>
                    <a:pt x="167" y="1"/>
                    <a:pt x="93" y="75"/>
                  </a:cubicBezTo>
                  <a:cubicBezTo>
                    <a:pt x="0" y="75"/>
                    <a:pt x="0" y="223"/>
                    <a:pt x="93" y="316"/>
                  </a:cubicBezTo>
                  <a:cubicBezTo>
                    <a:pt x="705" y="1318"/>
                    <a:pt x="1317" y="2394"/>
                    <a:pt x="1948" y="3860"/>
                  </a:cubicBezTo>
                  <a:cubicBezTo>
                    <a:pt x="3711" y="7886"/>
                    <a:pt x="4731" y="12209"/>
                    <a:pt x="4805" y="16625"/>
                  </a:cubicBezTo>
                  <a:cubicBezTo>
                    <a:pt x="4954" y="16458"/>
                    <a:pt x="5028" y="16235"/>
                    <a:pt x="5195" y="16087"/>
                  </a:cubicBezTo>
                  <a:cubicBezTo>
                    <a:pt x="4954" y="11819"/>
                    <a:pt x="4026" y="7645"/>
                    <a:pt x="2319" y="3711"/>
                  </a:cubicBezTo>
                  <a:cubicBezTo>
                    <a:pt x="1707" y="2246"/>
                    <a:pt x="1095" y="1077"/>
                    <a:pt x="390" y="75"/>
                  </a:cubicBezTo>
                  <a:cubicBezTo>
                    <a:pt x="315" y="75"/>
                    <a:pt x="241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1030375" y="1715250"/>
              <a:ext cx="34800" cy="355800"/>
            </a:xfrm>
            <a:custGeom>
              <a:avLst/>
              <a:gdLst/>
              <a:ahLst/>
              <a:cxnLst/>
              <a:rect l="l" t="t" r="r" b="b"/>
              <a:pathLst>
                <a:path w="1392" h="14232" extrusionOk="0">
                  <a:moveTo>
                    <a:pt x="1169" y="1"/>
                  </a:moveTo>
                  <a:cubicBezTo>
                    <a:pt x="1095" y="1"/>
                    <a:pt x="1021" y="75"/>
                    <a:pt x="1021" y="149"/>
                  </a:cubicBezTo>
                  <a:cubicBezTo>
                    <a:pt x="316" y="2468"/>
                    <a:pt x="0" y="4862"/>
                    <a:pt x="0" y="7274"/>
                  </a:cubicBezTo>
                  <a:lnTo>
                    <a:pt x="0" y="7422"/>
                  </a:lnTo>
                  <a:cubicBezTo>
                    <a:pt x="0" y="9426"/>
                    <a:pt x="241" y="11523"/>
                    <a:pt x="705" y="13526"/>
                  </a:cubicBezTo>
                  <a:lnTo>
                    <a:pt x="779" y="13601"/>
                  </a:lnTo>
                  <a:cubicBezTo>
                    <a:pt x="928" y="13842"/>
                    <a:pt x="1095" y="13990"/>
                    <a:pt x="1243" y="14231"/>
                  </a:cubicBezTo>
                  <a:cubicBezTo>
                    <a:pt x="0" y="9667"/>
                    <a:pt x="0" y="4787"/>
                    <a:pt x="1318" y="223"/>
                  </a:cubicBezTo>
                  <a:cubicBezTo>
                    <a:pt x="1392" y="149"/>
                    <a:pt x="1318" y="1"/>
                    <a:pt x="1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1134725" y="1697625"/>
              <a:ext cx="178150" cy="321000"/>
            </a:xfrm>
            <a:custGeom>
              <a:avLst/>
              <a:gdLst/>
              <a:ahLst/>
              <a:cxnLst/>
              <a:rect l="l" t="t" r="r" b="b"/>
              <a:pathLst>
                <a:path w="7126" h="12840" extrusionOk="0">
                  <a:moveTo>
                    <a:pt x="94" y="1"/>
                  </a:moveTo>
                  <a:cubicBezTo>
                    <a:pt x="1" y="93"/>
                    <a:pt x="1" y="242"/>
                    <a:pt x="94" y="316"/>
                  </a:cubicBezTo>
                  <a:cubicBezTo>
                    <a:pt x="3341" y="3878"/>
                    <a:pt x="5660" y="8201"/>
                    <a:pt x="6884" y="12840"/>
                  </a:cubicBezTo>
                  <a:cubicBezTo>
                    <a:pt x="6959" y="12691"/>
                    <a:pt x="7051" y="12450"/>
                    <a:pt x="7126" y="12228"/>
                  </a:cubicBezTo>
                  <a:cubicBezTo>
                    <a:pt x="5957" y="7979"/>
                    <a:pt x="3804" y="4027"/>
                    <a:pt x="929" y="706"/>
                  </a:cubicBezTo>
                  <a:cubicBezTo>
                    <a:pt x="632" y="464"/>
                    <a:pt x="390" y="242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1137050" y="1697625"/>
              <a:ext cx="20900" cy="17650"/>
            </a:xfrm>
            <a:custGeom>
              <a:avLst/>
              <a:gdLst/>
              <a:ahLst/>
              <a:cxnLst/>
              <a:rect l="l" t="t" r="r" b="b"/>
              <a:pathLst>
                <a:path w="836" h="706" extrusionOk="0">
                  <a:moveTo>
                    <a:pt x="1" y="1"/>
                  </a:moveTo>
                  <a:cubicBezTo>
                    <a:pt x="297" y="242"/>
                    <a:pt x="539" y="464"/>
                    <a:pt x="836" y="706"/>
                  </a:cubicBezTo>
                  <a:cubicBezTo>
                    <a:pt x="613" y="464"/>
                    <a:pt x="464" y="242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1102275" y="1699950"/>
              <a:ext cx="100200" cy="488925"/>
            </a:xfrm>
            <a:custGeom>
              <a:avLst/>
              <a:gdLst/>
              <a:ahLst/>
              <a:cxnLst/>
              <a:rect l="l" t="t" r="r" b="b"/>
              <a:pathLst>
                <a:path w="4008" h="19557" extrusionOk="0">
                  <a:moveTo>
                    <a:pt x="149" y="0"/>
                  </a:moveTo>
                  <a:cubicBezTo>
                    <a:pt x="0" y="74"/>
                    <a:pt x="0" y="149"/>
                    <a:pt x="0" y="223"/>
                  </a:cubicBezTo>
                  <a:lnTo>
                    <a:pt x="3006" y="15920"/>
                  </a:lnTo>
                  <a:cubicBezTo>
                    <a:pt x="3247" y="17070"/>
                    <a:pt x="3470" y="18239"/>
                    <a:pt x="3618" y="19389"/>
                  </a:cubicBezTo>
                  <a:cubicBezTo>
                    <a:pt x="3711" y="19482"/>
                    <a:pt x="3785" y="19482"/>
                    <a:pt x="3785" y="19556"/>
                  </a:cubicBezTo>
                  <a:lnTo>
                    <a:pt x="3859" y="19556"/>
                  </a:lnTo>
                  <a:cubicBezTo>
                    <a:pt x="3859" y="19482"/>
                    <a:pt x="3934" y="19389"/>
                    <a:pt x="4008" y="19315"/>
                  </a:cubicBezTo>
                  <a:cubicBezTo>
                    <a:pt x="3859" y="18165"/>
                    <a:pt x="3618" y="16996"/>
                    <a:pt x="3395" y="15845"/>
                  </a:cubicBezTo>
                  <a:lnTo>
                    <a:pt x="297" y="149"/>
                  </a:lnTo>
                  <a:cubicBezTo>
                    <a:pt x="297" y="74"/>
                    <a:pt x="223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1065150" y="1711550"/>
              <a:ext cx="89100" cy="446225"/>
            </a:xfrm>
            <a:custGeom>
              <a:avLst/>
              <a:gdLst/>
              <a:ahLst/>
              <a:cxnLst/>
              <a:rect l="l" t="t" r="r" b="b"/>
              <a:pathLst>
                <a:path w="3564" h="17849" extrusionOk="0">
                  <a:moveTo>
                    <a:pt x="780" y="0"/>
                  </a:moveTo>
                  <a:cubicBezTo>
                    <a:pt x="706" y="0"/>
                    <a:pt x="632" y="74"/>
                    <a:pt x="632" y="149"/>
                  </a:cubicBezTo>
                  <a:cubicBezTo>
                    <a:pt x="1" y="5937"/>
                    <a:pt x="854" y="11967"/>
                    <a:pt x="3025" y="17385"/>
                  </a:cubicBezTo>
                  <a:cubicBezTo>
                    <a:pt x="3173" y="17534"/>
                    <a:pt x="3415" y="17701"/>
                    <a:pt x="3563" y="17849"/>
                  </a:cubicBezTo>
                  <a:cubicBezTo>
                    <a:pt x="1318" y="12283"/>
                    <a:pt x="390" y="6179"/>
                    <a:pt x="928" y="149"/>
                  </a:cubicBezTo>
                  <a:cubicBezTo>
                    <a:pt x="928" y="74"/>
                    <a:pt x="854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612900" y="1690200"/>
              <a:ext cx="429100" cy="214325"/>
            </a:xfrm>
            <a:custGeom>
              <a:avLst/>
              <a:gdLst/>
              <a:ahLst/>
              <a:cxnLst/>
              <a:rect l="l" t="t" r="r" b="b"/>
              <a:pathLst>
                <a:path w="17164" h="8573" extrusionOk="0">
                  <a:moveTo>
                    <a:pt x="17015" y="1"/>
                  </a:moveTo>
                  <a:cubicBezTo>
                    <a:pt x="16940" y="1"/>
                    <a:pt x="16866" y="1"/>
                    <a:pt x="16792" y="75"/>
                  </a:cubicBezTo>
                  <a:cubicBezTo>
                    <a:pt x="15864" y="1151"/>
                    <a:pt x="14547" y="1856"/>
                    <a:pt x="13155" y="2617"/>
                  </a:cubicBezTo>
                  <a:cubicBezTo>
                    <a:pt x="8981" y="4862"/>
                    <a:pt x="4491" y="6791"/>
                    <a:pt x="1" y="8350"/>
                  </a:cubicBezTo>
                  <a:cubicBezTo>
                    <a:pt x="168" y="8424"/>
                    <a:pt x="316" y="8498"/>
                    <a:pt x="464" y="8573"/>
                  </a:cubicBezTo>
                  <a:cubicBezTo>
                    <a:pt x="4880" y="7033"/>
                    <a:pt x="9203" y="5103"/>
                    <a:pt x="13378" y="2932"/>
                  </a:cubicBezTo>
                  <a:cubicBezTo>
                    <a:pt x="14770" y="2153"/>
                    <a:pt x="16087" y="1466"/>
                    <a:pt x="17089" y="223"/>
                  </a:cubicBezTo>
                  <a:cubicBezTo>
                    <a:pt x="17163" y="149"/>
                    <a:pt x="17163" y="75"/>
                    <a:pt x="170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748350" y="1705500"/>
              <a:ext cx="297825" cy="230100"/>
            </a:xfrm>
            <a:custGeom>
              <a:avLst/>
              <a:gdLst/>
              <a:ahLst/>
              <a:cxnLst/>
              <a:rect l="l" t="t" r="r" b="b"/>
              <a:pathLst>
                <a:path w="11913" h="9204" extrusionOk="0">
                  <a:moveTo>
                    <a:pt x="11838" y="1"/>
                  </a:moveTo>
                  <a:cubicBezTo>
                    <a:pt x="8665" y="3953"/>
                    <a:pt x="4565" y="7107"/>
                    <a:pt x="0" y="9204"/>
                  </a:cubicBezTo>
                  <a:lnTo>
                    <a:pt x="854" y="9204"/>
                  </a:lnTo>
                  <a:cubicBezTo>
                    <a:pt x="4565" y="7348"/>
                    <a:pt x="7960" y="4881"/>
                    <a:pt x="10817" y="1782"/>
                  </a:cubicBezTo>
                  <a:cubicBezTo>
                    <a:pt x="11059" y="1318"/>
                    <a:pt x="11448" y="854"/>
                    <a:pt x="11838" y="539"/>
                  </a:cubicBezTo>
                  <a:cubicBezTo>
                    <a:pt x="11838" y="391"/>
                    <a:pt x="11912" y="149"/>
                    <a:pt x="119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1018775" y="1718950"/>
              <a:ext cx="25525" cy="31125"/>
            </a:xfrm>
            <a:custGeom>
              <a:avLst/>
              <a:gdLst/>
              <a:ahLst/>
              <a:cxnLst/>
              <a:rect l="l" t="t" r="r" b="b"/>
              <a:pathLst>
                <a:path w="1021" h="1245" extrusionOk="0">
                  <a:moveTo>
                    <a:pt x="1021" y="1"/>
                  </a:moveTo>
                  <a:cubicBezTo>
                    <a:pt x="631" y="316"/>
                    <a:pt x="242" y="780"/>
                    <a:pt x="0" y="1244"/>
                  </a:cubicBezTo>
                  <a:cubicBezTo>
                    <a:pt x="316" y="854"/>
                    <a:pt x="631" y="465"/>
                    <a:pt x="1021" y="75"/>
                  </a:cubicBezTo>
                  <a:lnTo>
                    <a:pt x="10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22"/>
            <p:cNvSpPr/>
            <p:nvPr/>
          </p:nvSpPr>
          <p:spPr>
            <a:xfrm>
              <a:off x="680625" y="1703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680625" y="1647525"/>
              <a:ext cx="342350" cy="56150"/>
            </a:xfrm>
            <a:custGeom>
              <a:avLst/>
              <a:gdLst/>
              <a:ahLst/>
              <a:cxnLst/>
              <a:rect l="l" t="t" r="r" b="b"/>
              <a:pathLst>
                <a:path w="13694" h="2246" extrusionOk="0">
                  <a:moveTo>
                    <a:pt x="13452" y="1"/>
                  </a:moveTo>
                  <a:cubicBezTo>
                    <a:pt x="10205" y="149"/>
                    <a:pt x="6884" y="316"/>
                    <a:pt x="3637" y="928"/>
                  </a:cubicBezTo>
                  <a:cubicBezTo>
                    <a:pt x="2635" y="1077"/>
                    <a:pt x="1707" y="1318"/>
                    <a:pt x="854" y="1633"/>
                  </a:cubicBezTo>
                  <a:cubicBezTo>
                    <a:pt x="539" y="1856"/>
                    <a:pt x="316" y="2005"/>
                    <a:pt x="1" y="2246"/>
                  </a:cubicBezTo>
                  <a:cubicBezTo>
                    <a:pt x="1169" y="1856"/>
                    <a:pt x="2394" y="1541"/>
                    <a:pt x="3711" y="1318"/>
                  </a:cubicBezTo>
                  <a:cubicBezTo>
                    <a:pt x="6884" y="613"/>
                    <a:pt x="10279" y="539"/>
                    <a:pt x="13452" y="390"/>
                  </a:cubicBezTo>
                  <a:cubicBezTo>
                    <a:pt x="13619" y="390"/>
                    <a:pt x="13693" y="316"/>
                    <a:pt x="13693" y="149"/>
                  </a:cubicBezTo>
                  <a:cubicBezTo>
                    <a:pt x="13619" y="75"/>
                    <a:pt x="13526" y="1"/>
                    <a:pt x="13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595750" y="1657275"/>
              <a:ext cx="436950" cy="156325"/>
            </a:xfrm>
            <a:custGeom>
              <a:avLst/>
              <a:gdLst/>
              <a:ahLst/>
              <a:cxnLst/>
              <a:rect l="l" t="t" r="r" b="b"/>
              <a:pathLst>
                <a:path w="17478" h="6253" extrusionOk="0">
                  <a:moveTo>
                    <a:pt x="17163" y="0"/>
                  </a:moveTo>
                  <a:cubicBezTo>
                    <a:pt x="13916" y="613"/>
                    <a:pt x="10669" y="1466"/>
                    <a:pt x="7496" y="2468"/>
                  </a:cubicBezTo>
                  <a:cubicBezTo>
                    <a:pt x="5177" y="3247"/>
                    <a:pt x="2635" y="4175"/>
                    <a:pt x="390" y="5566"/>
                  </a:cubicBezTo>
                  <a:cubicBezTo>
                    <a:pt x="223" y="5789"/>
                    <a:pt x="149" y="6030"/>
                    <a:pt x="0" y="6253"/>
                  </a:cubicBezTo>
                  <a:cubicBezTo>
                    <a:pt x="2394" y="4639"/>
                    <a:pt x="5102" y="3637"/>
                    <a:pt x="7570" y="2858"/>
                  </a:cubicBezTo>
                  <a:cubicBezTo>
                    <a:pt x="10743" y="1856"/>
                    <a:pt x="13990" y="1002"/>
                    <a:pt x="17237" y="390"/>
                  </a:cubicBezTo>
                  <a:cubicBezTo>
                    <a:pt x="17385" y="390"/>
                    <a:pt x="17478" y="316"/>
                    <a:pt x="17385" y="149"/>
                  </a:cubicBezTo>
                  <a:cubicBezTo>
                    <a:pt x="17385" y="75"/>
                    <a:pt x="17311" y="0"/>
                    <a:pt x="17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572550" y="1676750"/>
              <a:ext cx="477325" cy="200875"/>
            </a:xfrm>
            <a:custGeom>
              <a:avLst/>
              <a:gdLst/>
              <a:ahLst/>
              <a:cxnLst/>
              <a:rect l="l" t="t" r="r" b="b"/>
              <a:pathLst>
                <a:path w="19093" h="8035" extrusionOk="0">
                  <a:moveTo>
                    <a:pt x="19092" y="1"/>
                  </a:moveTo>
                  <a:cubicBezTo>
                    <a:pt x="15530" y="1151"/>
                    <a:pt x="11819" y="2320"/>
                    <a:pt x="8276" y="3786"/>
                  </a:cubicBezTo>
                  <a:cubicBezTo>
                    <a:pt x="5492" y="4936"/>
                    <a:pt x="2784" y="6179"/>
                    <a:pt x="75" y="7571"/>
                  </a:cubicBezTo>
                  <a:cubicBezTo>
                    <a:pt x="75" y="7719"/>
                    <a:pt x="0" y="7793"/>
                    <a:pt x="0" y="7960"/>
                  </a:cubicBezTo>
                  <a:lnTo>
                    <a:pt x="75" y="8034"/>
                  </a:lnTo>
                  <a:cubicBezTo>
                    <a:pt x="2784" y="6569"/>
                    <a:pt x="5567" y="5251"/>
                    <a:pt x="8424" y="4082"/>
                  </a:cubicBezTo>
                  <a:cubicBezTo>
                    <a:pt x="11671" y="2784"/>
                    <a:pt x="15066" y="1689"/>
                    <a:pt x="18406" y="613"/>
                  </a:cubicBezTo>
                  <a:lnTo>
                    <a:pt x="18406" y="539"/>
                  </a:lnTo>
                  <a:cubicBezTo>
                    <a:pt x="18480" y="539"/>
                    <a:pt x="18480" y="464"/>
                    <a:pt x="18554" y="464"/>
                  </a:cubicBezTo>
                  <a:cubicBezTo>
                    <a:pt x="18554" y="464"/>
                    <a:pt x="18554" y="539"/>
                    <a:pt x="18629" y="539"/>
                  </a:cubicBezTo>
                  <a:cubicBezTo>
                    <a:pt x="18777" y="464"/>
                    <a:pt x="18944" y="372"/>
                    <a:pt x="19018" y="372"/>
                  </a:cubicBezTo>
                  <a:cubicBezTo>
                    <a:pt x="19092" y="223"/>
                    <a:pt x="19092" y="75"/>
                    <a:pt x="19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694075" y="1359475"/>
              <a:ext cx="347925" cy="284375"/>
            </a:xfrm>
            <a:custGeom>
              <a:avLst/>
              <a:gdLst/>
              <a:ahLst/>
              <a:cxnLst/>
              <a:rect l="l" t="t" r="r" b="b"/>
              <a:pathLst>
                <a:path w="13917" h="11375" extrusionOk="0">
                  <a:moveTo>
                    <a:pt x="1" y="1"/>
                  </a:moveTo>
                  <a:lnTo>
                    <a:pt x="1" y="242"/>
                  </a:lnTo>
                  <a:cubicBezTo>
                    <a:pt x="1" y="316"/>
                    <a:pt x="93" y="465"/>
                    <a:pt x="93" y="632"/>
                  </a:cubicBezTo>
                  <a:cubicBezTo>
                    <a:pt x="780" y="1392"/>
                    <a:pt x="1485" y="2097"/>
                    <a:pt x="2097" y="2858"/>
                  </a:cubicBezTo>
                  <a:cubicBezTo>
                    <a:pt x="2876" y="3711"/>
                    <a:pt x="3563" y="4565"/>
                    <a:pt x="4342" y="5344"/>
                  </a:cubicBezTo>
                  <a:cubicBezTo>
                    <a:pt x="6661" y="7663"/>
                    <a:pt x="9519" y="9593"/>
                    <a:pt x="12525" y="10910"/>
                  </a:cubicBezTo>
                  <a:cubicBezTo>
                    <a:pt x="8740" y="9742"/>
                    <a:pt x="4806" y="8424"/>
                    <a:pt x="1559" y="6031"/>
                  </a:cubicBezTo>
                  <a:lnTo>
                    <a:pt x="1559" y="6031"/>
                  </a:lnTo>
                  <a:lnTo>
                    <a:pt x="1782" y="6736"/>
                  </a:lnTo>
                  <a:cubicBezTo>
                    <a:pt x="3563" y="7886"/>
                    <a:pt x="5493" y="8814"/>
                    <a:pt x="7422" y="9593"/>
                  </a:cubicBezTo>
                  <a:cubicBezTo>
                    <a:pt x="8443" y="9983"/>
                    <a:pt x="9445" y="10280"/>
                    <a:pt x="10372" y="10595"/>
                  </a:cubicBezTo>
                  <a:cubicBezTo>
                    <a:pt x="10910" y="10669"/>
                    <a:pt x="11448" y="10743"/>
                    <a:pt x="11986" y="10910"/>
                  </a:cubicBezTo>
                  <a:cubicBezTo>
                    <a:pt x="12302" y="10985"/>
                    <a:pt x="12988" y="11133"/>
                    <a:pt x="13452" y="11300"/>
                  </a:cubicBezTo>
                  <a:lnTo>
                    <a:pt x="13545" y="11300"/>
                  </a:lnTo>
                  <a:cubicBezTo>
                    <a:pt x="13619" y="11300"/>
                    <a:pt x="13619" y="11374"/>
                    <a:pt x="13693" y="11374"/>
                  </a:cubicBezTo>
                  <a:lnTo>
                    <a:pt x="13768" y="11374"/>
                  </a:lnTo>
                  <a:cubicBezTo>
                    <a:pt x="13842" y="11374"/>
                    <a:pt x="13916" y="11374"/>
                    <a:pt x="13916" y="11300"/>
                  </a:cubicBezTo>
                  <a:lnTo>
                    <a:pt x="13916" y="11207"/>
                  </a:lnTo>
                  <a:cubicBezTo>
                    <a:pt x="13916" y="11133"/>
                    <a:pt x="13842" y="11059"/>
                    <a:pt x="13842" y="10985"/>
                  </a:cubicBezTo>
                  <a:cubicBezTo>
                    <a:pt x="10372" y="9742"/>
                    <a:pt x="7200" y="7663"/>
                    <a:pt x="4639" y="5029"/>
                  </a:cubicBezTo>
                  <a:cubicBezTo>
                    <a:pt x="3878" y="4250"/>
                    <a:pt x="3099" y="3415"/>
                    <a:pt x="2413" y="2635"/>
                  </a:cubicBezTo>
                  <a:cubicBezTo>
                    <a:pt x="1633" y="1708"/>
                    <a:pt x="854" y="85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22"/>
            <p:cNvSpPr/>
            <p:nvPr/>
          </p:nvSpPr>
          <p:spPr>
            <a:xfrm>
              <a:off x="953375" y="1624325"/>
              <a:ext cx="77025" cy="23225"/>
            </a:xfrm>
            <a:custGeom>
              <a:avLst/>
              <a:gdLst/>
              <a:ahLst/>
              <a:cxnLst/>
              <a:rect l="l" t="t" r="r" b="b"/>
              <a:pathLst>
                <a:path w="3081" h="929" extrusionOk="0">
                  <a:moveTo>
                    <a:pt x="0" y="1"/>
                  </a:moveTo>
                  <a:lnTo>
                    <a:pt x="0" y="1"/>
                  </a:lnTo>
                  <a:cubicBezTo>
                    <a:pt x="1002" y="316"/>
                    <a:pt x="1930" y="613"/>
                    <a:pt x="2858" y="929"/>
                  </a:cubicBezTo>
                  <a:lnTo>
                    <a:pt x="2932" y="929"/>
                  </a:lnTo>
                  <a:cubicBezTo>
                    <a:pt x="3006" y="929"/>
                    <a:pt x="3080" y="854"/>
                    <a:pt x="3080" y="780"/>
                  </a:cubicBezTo>
                  <a:lnTo>
                    <a:pt x="3080" y="706"/>
                  </a:lnTo>
                  <a:cubicBezTo>
                    <a:pt x="2616" y="539"/>
                    <a:pt x="1930" y="391"/>
                    <a:pt x="1614" y="316"/>
                  </a:cubicBezTo>
                  <a:cubicBezTo>
                    <a:pt x="1076" y="149"/>
                    <a:pt x="538" y="75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864300" y="1346025"/>
              <a:ext cx="205050" cy="263025"/>
            </a:xfrm>
            <a:custGeom>
              <a:avLst/>
              <a:gdLst/>
              <a:ahLst/>
              <a:cxnLst/>
              <a:rect l="l" t="t" r="r" b="b"/>
              <a:pathLst>
                <a:path w="8202" h="10521" extrusionOk="0">
                  <a:moveTo>
                    <a:pt x="1" y="1"/>
                  </a:moveTo>
                  <a:lnTo>
                    <a:pt x="1" y="1"/>
                  </a:lnTo>
                  <a:cubicBezTo>
                    <a:pt x="3396" y="2858"/>
                    <a:pt x="6179" y="6420"/>
                    <a:pt x="7961" y="10446"/>
                  </a:cubicBezTo>
                  <a:cubicBezTo>
                    <a:pt x="8035" y="10521"/>
                    <a:pt x="8035" y="10521"/>
                    <a:pt x="8128" y="10521"/>
                  </a:cubicBezTo>
                  <a:cubicBezTo>
                    <a:pt x="8202" y="10446"/>
                    <a:pt x="8202" y="10280"/>
                    <a:pt x="8202" y="10131"/>
                  </a:cubicBezTo>
                  <a:lnTo>
                    <a:pt x="8202" y="10057"/>
                  </a:lnTo>
                  <a:lnTo>
                    <a:pt x="8202" y="9890"/>
                  </a:lnTo>
                  <a:cubicBezTo>
                    <a:pt x="6495" y="6272"/>
                    <a:pt x="4027" y="3099"/>
                    <a:pt x="1003" y="390"/>
                  </a:cubicBezTo>
                  <a:cubicBezTo>
                    <a:pt x="706" y="242"/>
                    <a:pt x="391" y="14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746500" y="1330725"/>
              <a:ext cx="318675" cy="291775"/>
            </a:xfrm>
            <a:custGeom>
              <a:avLst/>
              <a:gdLst/>
              <a:ahLst/>
              <a:cxnLst/>
              <a:rect l="l" t="t" r="r" b="b"/>
              <a:pathLst>
                <a:path w="12747" h="11671" extrusionOk="0">
                  <a:moveTo>
                    <a:pt x="779" y="0"/>
                  </a:moveTo>
                  <a:cubicBezTo>
                    <a:pt x="464" y="0"/>
                    <a:pt x="223" y="0"/>
                    <a:pt x="0" y="75"/>
                  </a:cubicBezTo>
                  <a:cubicBezTo>
                    <a:pt x="5177" y="2468"/>
                    <a:pt x="9593" y="6494"/>
                    <a:pt x="12376" y="11522"/>
                  </a:cubicBezTo>
                  <a:cubicBezTo>
                    <a:pt x="12376" y="11597"/>
                    <a:pt x="12450" y="11597"/>
                    <a:pt x="12450" y="11597"/>
                  </a:cubicBezTo>
                  <a:lnTo>
                    <a:pt x="12524" y="11671"/>
                  </a:lnTo>
                  <a:lnTo>
                    <a:pt x="12598" y="11597"/>
                  </a:lnTo>
                  <a:cubicBezTo>
                    <a:pt x="12673" y="11597"/>
                    <a:pt x="12747" y="11430"/>
                    <a:pt x="12673" y="11355"/>
                  </a:cubicBezTo>
                  <a:cubicBezTo>
                    <a:pt x="9964" y="6494"/>
                    <a:pt x="5715" y="2468"/>
                    <a:pt x="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690375" y="1338150"/>
              <a:ext cx="367375" cy="313125"/>
            </a:xfrm>
            <a:custGeom>
              <a:avLst/>
              <a:gdLst/>
              <a:ahLst/>
              <a:cxnLst/>
              <a:rect l="l" t="t" r="r" b="b"/>
              <a:pathLst>
                <a:path w="14695" h="12525" extrusionOk="0">
                  <a:moveTo>
                    <a:pt x="390" y="0"/>
                  </a:moveTo>
                  <a:cubicBezTo>
                    <a:pt x="241" y="93"/>
                    <a:pt x="149" y="93"/>
                    <a:pt x="0" y="93"/>
                  </a:cubicBezTo>
                  <a:lnTo>
                    <a:pt x="0" y="241"/>
                  </a:lnTo>
                  <a:cubicBezTo>
                    <a:pt x="5492" y="3025"/>
                    <a:pt x="10279" y="6958"/>
                    <a:pt x="13990" y="11838"/>
                  </a:cubicBezTo>
                  <a:cubicBezTo>
                    <a:pt x="14064" y="11912"/>
                    <a:pt x="14064" y="11986"/>
                    <a:pt x="14064" y="12060"/>
                  </a:cubicBezTo>
                  <a:cubicBezTo>
                    <a:pt x="14231" y="12227"/>
                    <a:pt x="14305" y="12376"/>
                    <a:pt x="14454" y="12524"/>
                  </a:cubicBezTo>
                  <a:cubicBezTo>
                    <a:pt x="14528" y="12450"/>
                    <a:pt x="14621" y="12301"/>
                    <a:pt x="14695" y="12227"/>
                  </a:cubicBezTo>
                  <a:cubicBezTo>
                    <a:pt x="10984" y="7125"/>
                    <a:pt x="6030" y="2876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976875" y="1586200"/>
              <a:ext cx="241375" cy="162100"/>
            </a:xfrm>
            <a:custGeom>
              <a:avLst/>
              <a:gdLst/>
              <a:ahLst/>
              <a:cxnLst/>
              <a:rect l="l" t="t" r="r" b="b"/>
              <a:pathLst>
                <a:path w="9655" h="6484" extrusionOk="0">
                  <a:moveTo>
                    <a:pt x="4488" y="0"/>
                  </a:moveTo>
                  <a:cubicBezTo>
                    <a:pt x="1726" y="0"/>
                    <a:pt x="0" y="3825"/>
                    <a:pt x="2530" y="5626"/>
                  </a:cubicBezTo>
                  <a:cubicBezTo>
                    <a:pt x="3300" y="6174"/>
                    <a:pt x="4216" y="6484"/>
                    <a:pt x="5118" y="6484"/>
                  </a:cubicBezTo>
                  <a:cubicBezTo>
                    <a:pt x="5499" y="6484"/>
                    <a:pt x="5877" y="6429"/>
                    <a:pt x="6241" y="6313"/>
                  </a:cubicBezTo>
                  <a:cubicBezTo>
                    <a:pt x="9655" y="5163"/>
                    <a:pt x="8096" y="598"/>
                    <a:pt x="5090" y="60"/>
                  </a:cubicBezTo>
                  <a:cubicBezTo>
                    <a:pt x="4885" y="20"/>
                    <a:pt x="4684" y="0"/>
                    <a:pt x="44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15158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625;p23"/>
          <p:cNvGrpSpPr/>
          <p:nvPr/>
        </p:nvGrpSpPr>
        <p:grpSpPr>
          <a:xfrm>
            <a:off x="233867" y="131700"/>
            <a:ext cx="11641151" cy="6521467"/>
            <a:chOff x="175400" y="98775"/>
            <a:chExt cx="8730863" cy="4891100"/>
          </a:xfrm>
        </p:grpSpPr>
        <p:grpSp>
          <p:nvGrpSpPr>
            <p:cNvPr id="626" name="Google Shape;626;p23"/>
            <p:cNvGrpSpPr/>
            <p:nvPr/>
          </p:nvGrpSpPr>
          <p:grpSpPr>
            <a:xfrm>
              <a:off x="175400" y="98775"/>
              <a:ext cx="944875" cy="918825"/>
              <a:chOff x="4281500" y="1208725"/>
              <a:chExt cx="944875" cy="918825"/>
            </a:xfrm>
          </p:grpSpPr>
          <p:sp>
            <p:nvSpPr>
              <p:cNvPr id="627" name="Google Shape;627;p23"/>
              <p:cNvSpPr/>
              <p:nvPr/>
            </p:nvSpPr>
            <p:spPr>
              <a:xfrm>
                <a:off x="4467025" y="1355775"/>
                <a:ext cx="48275" cy="10067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4027" extrusionOk="0">
                    <a:moveTo>
                      <a:pt x="1077" y="0"/>
                    </a:moveTo>
                    <a:cubicBezTo>
                      <a:pt x="539" y="0"/>
                      <a:pt x="75" y="390"/>
                      <a:pt x="75" y="928"/>
                    </a:cubicBezTo>
                    <a:cubicBezTo>
                      <a:pt x="75" y="1614"/>
                      <a:pt x="1" y="2320"/>
                      <a:pt x="1" y="3006"/>
                    </a:cubicBezTo>
                    <a:cubicBezTo>
                      <a:pt x="1" y="3563"/>
                      <a:pt x="390" y="4026"/>
                      <a:pt x="854" y="4026"/>
                    </a:cubicBezTo>
                    <a:cubicBezTo>
                      <a:pt x="1392" y="4026"/>
                      <a:pt x="1856" y="3637"/>
                      <a:pt x="1856" y="3099"/>
                    </a:cubicBezTo>
                    <a:cubicBezTo>
                      <a:pt x="1856" y="2394"/>
                      <a:pt x="1930" y="1707"/>
                      <a:pt x="1930" y="1002"/>
                    </a:cubicBezTo>
                    <a:cubicBezTo>
                      <a:pt x="1930" y="464"/>
                      <a:pt x="1541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8" name="Google Shape;628;p23"/>
              <p:cNvSpPr/>
              <p:nvPr/>
            </p:nvSpPr>
            <p:spPr>
              <a:xfrm>
                <a:off x="4594600" y="1208725"/>
                <a:ext cx="48250" cy="1276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5104" extrusionOk="0">
                    <a:moveTo>
                      <a:pt x="1002" y="1"/>
                    </a:moveTo>
                    <a:cubicBezTo>
                      <a:pt x="538" y="1"/>
                      <a:pt x="74" y="390"/>
                      <a:pt x="74" y="928"/>
                    </a:cubicBezTo>
                    <a:lnTo>
                      <a:pt x="74" y="4175"/>
                    </a:lnTo>
                    <a:cubicBezTo>
                      <a:pt x="0" y="4713"/>
                      <a:pt x="464" y="5103"/>
                      <a:pt x="928" y="5103"/>
                    </a:cubicBezTo>
                    <a:cubicBezTo>
                      <a:pt x="1466" y="5103"/>
                      <a:pt x="1855" y="4713"/>
                      <a:pt x="1930" y="4175"/>
                    </a:cubicBezTo>
                    <a:lnTo>
                      <a:pt x="1930" y="928"/>
                    </a:lnTo>
                    <a:cubicBezTo>
                      <a:pt x="1930" y="390"/>
                      <a:pt x="1540" y="1"/>
                      <a:pt x="10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9" name="Google Shape;629;p23"/>
              <p:cNvSpPr/>
              <p:nvPr/>
            </p:nvSpPr>
            <p:spPr>
              <a:xfrm>
                <a:off x="4640975" y="1436950"/>
                <a:ext cx="50125" cy="10457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183" extrusionOk="0">
                    <a:moveTo>
                      <a:pt x="928" y="0"/>
                    </a:moveTo>
                    <a:cubicBezTo>
                      <a:pt x="464" y="74"/>
                      <a:pt x="0" y="464"/>
                      <a:pt x="75" y="1002"/>
                    </a:cubicBezTo>
                    <a:lnTo>
                      <a:pt x="149" y="3321"/>
                    </a:lnTo>
                    <a:cubicBezTo>
                      <a:pt x="149" y="3752"/>
                      <a:pt x="485" y="4183"/>
                      <a:pt x="964" y="4183"/>
                    </a:cubicBezTo>
                    <a:cubicBezTo>
                      <a:pt x="1000" y="4183"/>
                      <a:pt x="1038" y="4180"/>
                      <a:pt x="1077" y="4175"/>
                    </a:cubicBezTo>
                    <a:cubicBezTo>
                      <a:pt x="1615" y="4175"/>
                      <a:pt x="2004" y="3785"/>
                      <a:pt x="2004" y="3247"/>
                    </a:cubicBezTo>
                    <a:lnTo>
                      <a:pt x="1930" y="928"/>
                    </a:lnTo>
                    <a:cubicBezTo>
                      <a:pt x="1856" y="390"/>
                      <a:pt x="1466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4818625" y="1264625"/>
                <a:ext cx="56150" cy="162600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6504" extrusionOk="0">
                    <a:moveTo>
                      <a:pt x="1188" y="1"/>
                    </a:moveTo>
                    <a:cubicBezTo>
                      <a:pt x="718" y="1"/>
                      <a:pt x="384" y="369"/>
                      <a:pt x="316" y="863"/>
                    </a:cubicBezTo>
                    <a:cubicBezTo>
                      <a:pt x="242" y="2403"/>
                      <a:pt x="149" y="3962"/>
                      <a:pt x="1" y="5502"/>
                    </a:cubicBezTo>
                    <a:cubicBezTo>
                      <a:pt x="1" y="5966"/>
                      <a:pt x="390" y="6429"/>
                      <a:pt x="928" y="6504"/>
                    </a:cubicBezTo>
                    <a:cubicBezTo>
                      <a:pt x="1392" y="6504"/>
                      <a:pt x="1856" y="6114"/>
                      <a:pt x="1856" y="5576"/>
                    </a:cubicBezTo>
                    <a:cubicBezTo>
                      <a:pt x="2004" y="4036"/>
                      <a:pt x="2097" y="2477"/>
                      <a:pt x="2171" y="937"/>
                    </a:cubicBezTo>
                    <a:cubicBezTo>
                      <a:pt x="2246" y="474"/>
                      <a:pt x="1856" y="10"/>
                      <a:pt x="1318" y="10"/>
                    </a:cubicBezTo>
                    <a:cubicBezTo>
                      <a:pt x="1274" y="4"/>
                      <a:pt x="1230" y="1"/>
                      <a:pt x="11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1" name="Google Shape;631;p23"/>
              <p:cNvSpPr/>
              <p:nvPr/>
            </p:nvSpPr>
            <p:spPr>
              <a:xfrm>
                <a:off x="4281500" y="1581425"/>
                <a:ext cx="51975" cy="9142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3657" extrusionOk="0">
                    <a:moveTo>
                      <a:pt x="1042" y="1"/>
                    </a:moveTo>
                    <a:cubicBezTo>
                      <a:pt x="1004" y="1"/>
                      <a:pt x="966" y="4"/>
                      <a:pt x="928" y="10"/>
                    </a:cubicBezTo>
                    <a:cubicBezTo>
                      <a:pt x="390" y="10"/>
                      <a:pt x="0" y="474"/>
                      <a:pt x="74" y="1030"/>
                    </a:cubicBezTo>
                    <a:cubicBezTo>
                      <a:pt x="74" y="1643"/>
                      <a:pt x="149" y="2255"/>
                      <a:pt x="223" y="2886"/>
                    </a:cubicBezTo>
                    <a:cubicBezTo>
                      <a:pt x="223" y="3310"/>
                      <a:pt x="610" y="3656"/>
                      <a:pt x="1087" y="3656"/>
                    </a:cubicBezTo>
                    <a:cubicBezTo>
                      <a:pt x="1132" y="3656"/>
                      <a:pt x="1178" y="3653"/>
                      <a:pt x="1225" y="3647"/>
                    </a:cubicBezTo>
                    <a:cubicBezTo>
                      <a:pt x="1689" y="3647"/>
                      <a:pt x="2078" y="3183"/>
                      <a:pt x="2078" y="2645"/>
                    </a:cubicBezTo>
                    <a:cubicBezTo>
                      <a:pt x="2004" y="2107"/>
                      <a:pt x="1930" y="1494"/>
                      <a:pt x="1930" y="864"/>
                    </a:cubicBezTo>
                    <a:cubicBezTo>
                      <a:pt x="1862" y="370"/>
                      <a:pt x="1465" y="1"/>
                      <a:pt x="1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>
                <a:off x="4495800" y="1599300"/>
                <a:ext cx="52425" cy="11802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4721" extrusionOk="0">
                    <a:moveTo>
                      <a:pt x="928" y="0"/>
                    </a:moveTo>
                    <a:cubicBezTo>
                      <a:pt x="390" y="0"/>
                      <a:pt x="0" y="464"/>
                      <a:pt x="0" y="1002"/>
                    </a:cubicBezTo>
                    <a:lnTo>
                      <a:pt x="167" y="3859"/>
                    </a:lnTo>
                    <a:cubicBezTo>
                      <a:pt x="236" y="4290"/>
                      <a:pt x="577" y="4721"/>
                      <a:pt x="1056" y="4721"/>
                    </a:cubicBezTo>
                    <a:cubicBezTo>
                      <a:pt x="1093" y="4721"/>
                      <a:pt x="1130" y="4718"/>
                      <a:pt x="1169" y="4713"/>
                    </a:cubicBezTo>
                    <a:cubicBezTo>
                      <a:pt x="1707" y="4713"/>
                      <a:pt x="2097" y="4249"/>
                      <a:pt x="2022" y="3785"/>
                    </a:cubicBezTo>
                    <a:lnTo>
                      <a:pt x="1855" y="854"/>
                    </a:lnTo>
                    <a:cubicBezTo>
                      <a:pt x="1855" y="390"/>
                      <a:pt x="1392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4495800" y="1990000"/>
                <a:ext cx="52425" cy="13755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5502" extrusionOk="0">
                    <a:moveTo>
                      <a:pt x="854" y="0"/>
                    </a:moveTo>
                    <a:cubicBezTo>
                      <a:pt x="390" y="0"/>
                      <a:pt x="0" y="464"/>
                      <a:pt x="0" y="1002"/>
                    </a:cubicBezTo>
                    <a:cubicBezTo>
                      <a:pt x="74" y="2171"/>
                      <a:pt x="148" y="3396"/>
                      <a:pt x="241" y="4639"/>
                    </a:cubicBezTo>
                    <a:cubicBezTo>
                      <a:pt x="309" y="5133"/>
                      <a:pt x="643" y="5501"/>
                      <a:pt x="1113" y="5501"/>
                    </a:cubicBezTo>
                    <a:cubicBezTo>
                      <a:pt x="1156" y="5501"/>
                      <a:pt x="1199" y="5498"/>
                      <a:pt x="1243" y="5492"/>
                    </a:cubicBezTo>
                    <a:cubicBezTo>
                      <a:pt x="1707" y="5492"/>
                      <a:pt x="2097" y="5028"/>
                      <a:pt x="2097" y="4565"/>
                    </a:cubicBezTo>
                    <a:cubicBezTo>
                      <a:pt x="2004" y="3321"/>
                      <a:pt x="1930" y="2078"/>
                      <a:pt x="1855" y="854"/>
                    </a:cubicBezTo>
                    <a:cubicBezTo>
                      <a:pt x="1855" y="390"/>
                      <a:pt x="1392" y="0"/>
                      <a:pt x="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4" name="Google Shape;634;p23"/>
              <p:cNvSpPr/>
              <p:nvPr/>
            </p:nvSpPr>
            <p:spPr>
              <a:xfrm>
                <a:off x="4720300" y="1765350"/>
                <a:ext cx="46400" cy="9092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3637" extrusionOk="0">
                    <a:moveTo>
                      <a:pt x="928" y="0"/>
                    </a:moveTo>
                    <a:cubicBezTo>
                      <a:pt x="371" y="0"/>
                      <a:pt x="0" y="390"/>
                      <a:pt x="0" y="928"/>
                    </a:cubicBezTo>
                    <a:lnTo>
                      <a:pt x="0" y="2709"/>
                    </a:lnTo>
                    <a:cubicBezTo>
                      <a:pt x="0" y="3247"/>
                      <a:pt x="371" y="3637"/>
                      <a:pt x="928" y="3637"/>
                    </a:cubicBezTo>
                    <a:cubicBezTo>
                      <a:pt x="1466" y="3637"/>
                      <a:pt x="1856" y="3247"/>
                      <a:pt x="1856" y="2709"/>
                    </a:cubicBezTo>
                    <a:lnTo>
                      <a:pt x="1856" y="928"/>
                    </a:lnTo>
                    <a:cubicBezTo>
                      <a:pt x="1856" y="390"/>
                      <a:pt x="1466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5" name="Google Shape;635;p23"/>
              <p:cNvSpPr/>
              <p:nvPr/>
            </p:nvSpPr>
            <p:spPr>
              <a:xfrm>
                <a:off x="5178100" y="1355775"/>
                <a:ext cx="48275" cy="13732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5493" extrusionOk="0">
                    <a:moveTo>
                      <a:pt x="1003" y="1"/>
                    </a:moveTo>
                    <a:cubicBezTo>
                      <a:pt x="465" y="1"/>
                      <a:pt x="75" y="390"/>
                      <a:pt x="75" y="854"/>
                    </a:cubicBezTo>
                    <a:cubicBezTo>
                      <a:pt x="1" y="2079"/>
                      <a:pt x="1" y="3322"/>
                      <a:pt x="1" y="4565"/>
                    </a:cubicBezTo>
                    <a:cubicBezTo>
                      <a:pt x="1" y="5103"/>
                      <a:pt x="391" y="5493"/>
                      <a:pt x="854" y="5493"/>
                    </a:cubicBezTo>
                    <a:cubicBezTo>
                      <a:pt x="1393" y="5493"/>
                      <a:pt x="1856" y="5103"/>
                      <a:pt x="1856" y="4565"/>
                    </a:cubicBezTo>
                    <a:cubicBezTo>
                      <a:pt x="1856" y="3396"/>
                      <a:pt x="1856" y="2172"/>
                      <a:pt x="1931" y="928"/>
                    </a:cubicBezTo>
                    <a:cubicBezTo>
                      <a:pt x="1931" y="390"/>
                      <a:pt x="1541" y="1"/>
                      <a:pt x="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6" name="Google Shape;636;p23"/>
            <p:cNvGrpSpPr/>
            <p:nvPr/>
          </p:nvGrpSpPr>
          <p:grpSpPr>
            <a:xfrm flipH="1">
              <a:off x="8053925" y="4172900"/>
              <a:ext cx="852338" cy="816975"/>
              <a:chOff x="4279413" y="1046125"/>
              <a:chExt cx="852338" cy="816975"/>
            </a:xfrm>
          </p:grpSpPr>
          <p:sp>
            <p:nvSpPr>
              <p:cNvPr id="637" name="Google Shape;637;p23"/>
              <p:cNvSpPr/>
              <p:nvPr/>
            </p:nvSpPr>
            <p:spPr>
              <a:xfrm>
                <a:off x="4467025" y="1355775"/>
                <a:ext cx="48275" cy="10067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4027" extrusionOk="0">
                    <a:moveTo>
                      <a:pt x="1077" y="0"/>
                    </a:moveTo>
                    <a:cubicBezTo>
                      <a:pt x="539" y="0"/>
                      <a:pt x="75" y="390"/>
                      <a:pt x="75" y="928"/>
                    </a:cubicBezTo>
                    <a:cubicBezTo>
                      <a:pt x="75" y="1614"/>
                      <a:pt x="1" y="2320"/>
                      <a:pt x="1" y="3006"/>
                    </a:cubicBezTo>
                    <a:cubicBezTo>
                      <a:pt x="1" y="3563"/>
                      <a:pt x="390" y="4026"/>
                      <a:pt x="854" y="4026"/>
                    </a:cubicBezTo>
                    <a:cubicBezTo>
                      <a:pt x="1392" y="4026"/>
                      <a:pt x="1856" y="3637"/>
                      <a:pt x="1856" y="3099"/>
                    </a:cubicBezTo>
                    <a:cubicBezTo>
                      <a:pt x="1856" y="2394"/>
                      <a:pt x="1930" y="1707"/>
                      <a:pt x="1930" y="1002"/>
                    </a:cubicBezTo>
                    <a:cubicBezTo>
                      <a:pt x="1930" y="464"/>
                      <a:pt x="1541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8" name="Google Shape;638;p23"/>
              <p:cNvSpPr/>
              <p:nvPr/>
            </p:nvSpPr>
            <p:spPr>
              <a:xfrm>
                <a:off x="4594600" y="1208725"/>
                <a:ext cx="48250" cy="1276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5104" extrusionOk="0">
                    <a:moveTo>
                      <a:pt x="1002" y="1"/>
                    </a:moveTo>
                    <a:cubicBezTo>
                      <a:pt x="538" y="1"/>
                      <a:pt x="74" y="390"/>
                      <a:pt x="74" y="928"/>
                    </a:cubicBezTo>
                    <a:lnTo>
                      <a:pt x="74" y="4175"/>
                    </a:lnTo>
                    <a:cubicBezTo>
                      <a:pt x="0" y="4713"/>
                      <a:pt x="464" y="5103"/>
                      <a:pt x="928" y="5103"/>
                    </a:cubicBezTo>
                    <a:cubicBezTo>
                      <a:pt x="1466" y="5103"/>
                      <a:pt x="1855" y="4713"/>
                      <a:pt x="1930" y="4175"/>
                    </a:cubicBezTo>
                    <a:lnTo>
                      <a:pt x="1930" y="928"/>
                    </a:lnTo>
                    <a:cubicBezTo>
                      <a:pt x="1930" y="390"/>
                      <a:pt x="1540" y="1"/>
                      <a:pt x="10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4282425" y="1758525"/>
                <a:ext cx="50125" cy="10457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183" extrusionOk="0">
                    <a:moveTo>
                      <a:pt x="928" y="0"/>
                    </a:moveTo>
                    <a:cubicBezTo>
                      <a:pt x="464" y="74"/>
                      <a:pt x="0" y="464"/>
                      <a:pt x="75" y="1002"/>
                    </a:cubicBezTo>
                    <a:lnTo>
                      <a:pt x="149" y="3321"/>
                    </a:lnTo>
                    <a:cubicBezTo>
                      <a:pt x="149" y="3752"/>
                      <a:pt x="485" y="4183"/>
                      <a:pt x="964" y="4183"/>
                    </a:cubicBezTo>
                    <a:cubicBezTo>
                      <a:pt x="1000" y="4183"/>
                      <a:pt x="1038" y="4180"/>
                      <a:pt x="1077" y="4175"/>
                    </a:cubicBezTo>
                    <a:cubicBezTo>
                      <a:pt x="1615" y="4175"/>
                      <a:pt x="2004" y="3785"/>
                      <a:pt x="2004" y="3247"/>
                    </a:cubicBezTo>
                    <a:lnTo>
                      <a:pt x="1930" y="928"/>
                    </a:lnTo>
                    <a:cubicBezTo>
                      <a:pt x="1856" y="390"/>
                      <a:pt x="1466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4279413" y="1046125"/>
                <a:ext cx="56150" cy="162600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6504" extrusionOk="0">
                    <a:moveTo>
                      <a:pt x="1188" y="1"/>
                    </a:moveTo>
                    <a:cubicBezTo>
                      <a:pt x="718" y="1"/>
                      <a:pt x="384" y="369"/>
                      <a:pt x="316" y="863"/>
                    </a:cubicBezTo>
                    <a:cubicBezTo>
                      <a:pt x="242" y="2403"/>
                      <a:pt x="149" y="3962"/>
                      <a:pt x="1" y="5502"/>
                    </a:cubicBezTo>
                    <a:cubicBezTo>
                      <a:pt x="1" y="5966"/>
                      <a:pt x="390" y="6429"/>
                      <a:pt x="928" y="6504"/>
                    </a:cubicBezTo>
                    <a:cubicBezTo>
                      <a:pt x="1392" y="6504"/>
                      <a:pt x="1856" y="6114"/>
                      <a:pt x="1856" y="5576"/>
                    </a:cubicBezTo>
                    <a:cubicBezTo>
                      <a:pt x="2004" y="4036"/>
                      <a:pt x="2097" y="2477"/>
                      <a:pt x="2171" y="937"/>
                    </a:cubicBezTo>
                    <a:cubicBezTo>
                      <a:pt x="2246" y="474"/>
                      <a:pt x="1856" y="10"/>
                      <a:pt x="1318" y="10"/>
                    </a:cubicBezTo>
                    <a:cubicBezTo>
                      <a:pt x="1274" y="4"/>
                      <a:pt x="1230" y="1"/>
                      <a:pt x="11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4281500" y="1581425"/>
                <a:ext cx="51975" cy="9142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3657" extrusionOk="0">
                    <a:moveTo>
                      <a:pt x="1042" y="1"/>
                    </a:moveTo>
                    <a:cubicBezTo>
                      <a:pt x="1004" y="1"/>
                      <a:pt x="966" y="4"/>
                      <a:pt x="928" y="10"/>
                    </a:cubicBezTo>
                    <a:cubicBezTo>
                      <a:pt x="390" y="10"/>
                      <a:pt x="0" y="474"/>
                      <a:pt x="74" y="1030"/>
                    </a:cubicBezTo>
                    <a:cubicBezTo>
                      <a:pt x="74" y="1643"/>
                      <a:pt x="149" y="2255"/>
                      <a:pt x="223" y="2886"/>
                    </a:cubicBezTo>
                    <a:cubicBezTo>
                      <a:pt x="223" y="3310"/>
                      <a:pt x="610" y="3656"/>
                      <a:pt x="1087" y="3656"/>
                    </a:cubicBezTo>
                    <a:cubicBezTo>
                      <a:pt x="1132" y="3656"/>
                      <a:pt x="1178" y="3653"/>
                      <a:pt x="1225" y="3647"/>
                    </a:cubicBezTo>
                    <a:cubicBezTo>
                      <a:pt x="1689" y="3647"/>
                      <a:pt x="2078" y="3183"/>
                      <a:pt x="2078" y="2645"/>
                    </a:cubicBezTo>
                    <a:cubicBezTo>
                      <a:pt x="2004" y="2107"/>
                      <a:pt x="1930" y="1494"/>
                      <a:pt x="1930" y="864"/>
                    </a:cubicBezTo>
                    <a:cubicBezTo>
                      <a:pt x="1862" y="370"/>
                      <a:pt x="1465" y="1"/>
                      <a:pt x="1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>
                <a:off x="4495800" y="1599300"/>
                <a:ext cx="52425" cy="11802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4721" extrusionOk="0">
                    <a:moveTo>
                      <a:pt x="928" y="0"/>
                    </a:moveTo>
                    <a:cubicBezTo>
                      <a:pt x="390" y="0"/>
                      <a:pt x="0" y="464"/>
                      <a:pt x="0" y="1002"/>
                    </a:cubicBezTo>
                    <a:lnTo>
                      <a:pt x="167" y="3859"/>
                    </a:lnTo>
                    <a:cubicBezTo>
                      <a:pt x="236" y="4290"/>
                      <a:pt x="577" y="4721"/>
                      <a:pt x="1056" y="4721"/>
                    </a:cubicBezTo>
                    <a:cubicBezTo>
                      <a:pt x="1093" y="4721"/>
                      <a:pt x="1130" y="4718"/>
                      <a:pt x="1169" y="4713"/>
                    </a:cubicBezTo>
                    <a:cubicBezTo>
                      <a:pt x="1707" y="4713"/>
                      <a:pt x="2097" y="4249"/>
                      <a:pt x="2022" y="3785"/>
                    </a:cubicBezTo>
                    <a:lnTo>
                      <a:pt x="1855" y="854"/>
                    </a:lnTo>
                    <a:cubicBezTo>
                      <a:pt x="1855" y="390"/>
                      <a:pt x="1392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>
                <a:off x="4865025" y="1657275"/>
                <a:ext cx="52425" cy="13755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5502" extrusionOk="0">
                    <a:moveTo>
                      <a:pt x="854" y="0"/>
                    </a:moveTo>
                    <a:cubicBezTo>
                      <a:pt x="390" y="0"/>
                      <a:pt x="0" y="464"/>
                      <a:pt x="0" y="1002"/>
                    </a:cubicBezTo>
                    <a:cubicBezTo>
                      <a:pt x="74" y="2171"/>
                      <a:pt x="148" y="3396"/>
                      <a:pt x="241" y="4639"/>
                    </a:cubicBezTo>
                    <a:cubicBezTo>
                      <a:pt x="309" y="5133"/>
                      <a:pt x="643" y="5501"/>
                      <a:pt x="1113" y="5501"/>
                    </a:cubicBezTo>
                    <a:cubicBezTo>
                      <a:pt x="1156" y="5501"/>
                      <a:pt x="1199" y="5498"/>
                      <a:pt x="1243" y="5492"/>
                    </a:cubicBezTo>
                    <a:cubicBezTo>
                      <a:pt x="1707" y="5492"/>
                      <a:pt x="2097" y="5028"/>
                      <a:pt x="2097" y="4565"/>
                    </a:cubicBezTo>
                    <a:cubicBezTo>
                      <a:pt x="2004" y="3321"/>
                      <a:pt x="1930" y="2078"/>
                      <a:pt x="1855" y="854"/>
                    </a:cubicBezTo>
                    <a:cubicBezTo>
                      <a:pt x="1855" y="390"/>
                      <a:pt x="1392" y="0"/>
                      <a:pt x="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4720300" y="1765350"/>
                <a:ext cx="46400" cy="9092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3637" extrusionOk="0">
                    <a:moveTo>
                      <a:pt x="928" y="0"/>
                    </a:moveTo>
                    <a:cubicBezTo>
                      <a:pt x="371" y="0"/>
                      <a:pt x="0" y="390"/>
                      <a:pt x="0" y="928"/>
                    </a:cubicBezTo>
                    <a:lnTo>
                      <a:pt x="0" y="2709"/>
                    </a:lnTo>
                    <a:cubicBezTo>
                      <a:pt x="0" y="3247"/>
                      <a:pt x="371" y="3637"/>
                      <a:pt x="928" y="3637"/>
                    </a:cubicBezTo>
                    <a:cubicBezTo>
                      <a:pt x="1466" y="3637"/>
                      <a:pt x="1856" y="3247"/>
                      <a:pt x="1856" y="2709"/>
                    </a:cubicBezTo>
                    <a:lnTo>
                      <a:pt x="1856" y="928"/>
                    </a:lnTo>
                    <a:cubicBezTo>
                      <a:pt x="1856" y="390"/>
                      <a:pt x="1466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>
                <a:off x="5083475" y="1703650"/>
                <a:ext cx="48275" cy="13732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5493" extrusionOk="0">
                    <a:moveTo>
                      <a:pt x="1003" y="1"/>
                    </a:moveTo>
                    <a:cubicBezTo>
                      <a:pt x="465" y="1"/>
                      <a:pt x="75" y="390"/>
                      <a:pt x="75" y="854"/>
                    </a:cubicBezTo>
                    <a:cubicBezTo>
                      <a:pt x="1" y="2079"/>
                      <a:pt x="1" y="3322"/>
                      <a:pt x="1" y="4565"/>
                    </a:cubicBezTo>
                    <a:cubicBezTo>
                      <a:pt x="1" y="5103"/>
                      <a:pt x="391" y="5493"/>
                      <a:pt x="854" y="5493"/>
                    </a:cubicBezTo>
                    <a:cubicBezTo>
                      <a:pt x="1393" y="5493"/>
                      <a:pt x="1856" y="5103"/>
                      <a:pt x="1856" y="4565"/>
                    </a:cubicBezTo>
                    <a:cubicBezTo>
                      <a:pt x="1856" y="3396"/>
                      <a:pt x="1856" y="2172"/>
                      <a:pt x="1931" y="928"/>
                    </a:cubicBezTo>
                    <a:cubicBezTo>
                      <a:pt x="1931" y="390"/>
                      <a:pt x="1541" y="1"/>
                      <a:pt x="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46" name="Google Shape;646;p23"/>
          <p:cNvGrpSpPr/>
          <p:nvPr/>
        </p:nvGrpSpPr>
        <p:grpSpPr>
          <a:xfrm>
            <a:off x="-1260861" y="-718677"/>
            <a:ext cx="15855213" cy="9909431"/>
            <a:chOff x="-945646" y="-539008"/>
            <a:chExt cx="11891410" cy="7432073"/>
          </a:xfrm>
        </p:grpSpPr>
        <p:sp>
          <p:nvSpPr>
            <p:cNvPr id="647" name="Google Shape;647;p23"/>
            <p:cNvSpPr/>
            <p:nvPr/>
          </p:nvSpPr>
          <p:spPr>
            <a:xfrm rot="-1414712">
              <a:off x="-377522" y="3536506"/>
              <a:ext cx="1586353" cy="3171681"/>
            </a:xfrm>
            <a:custGeom>
              <a:avLst/>
              <a:gdLst/>
              <a:ahLst/>
              <a:cxnLst/>
              <a:rect l="l" t="t" r="r" b="b"/>
              <a:pathLst>
                <a:path w="63455" h="126869" extrusionOk="0">
                  <a:moveTo>
                    <a:pt x="25734" y="1"/>
                  </a:moveTo>
                  <a:lnTo>
                    <a:pt x="25734" y="1"/>
                  </a:lnTo>
                  <a:cubicBezTo>
                    <a:pt x="23415" y="5790"/>
                    <a:pt x="21096" y="11987"/>
                    <a:pt x="22024" y="18165"/>
                  </a:cubicBezTo>
                  <a:cubicBezTo>
                    <a:pt x="22562" y="21950"/>
                    <a:pt x="24343" y="25587"/>
                    <a:pt x="25271" y="29372"/>
                  </a:cubicBezTo>
                  <a:cubicBezTo>
                    <a:pt x="25345" y="31858"/>
                    <a:pt x="25512" y="34325"/>
                    <a:pt x="25734" y="36793"/>
                  </a:cubicBezTo>
                  <a:cubicBezTo>
                    <a:pt x="24807" y="34474"/>
                    <a:pt x="23267" y="32322"/>
                    <a:pt x="21486" y="30763"/>
                  </a:cubicBezTo>
                  <a:cubicBezTo>
                    <a:pt x="19092" y="28834"/>
                    <a:pt x="16142" y="27683"/>
                    <a:pt x="13062" y="27516"/>
                  </a:cubicBezTo>
                  <a:cubicBezTo>
                    <a:pt x="12769" y="27501"/>
                    <a:pt x="12475" y="27495"/>
                    <a:pt x="12181" y="27495"/>
                  </a:cubicBezTo>
                  <a:cubicBezTo>
                    <a:pt x="11003" y="27495"/>
                    <a:pt x="9819" y="27590"/>
                    <a:pt x="8646" y="27590"/>
                  </a:cubicBezTo>
                  <a:cubicBezTo>
                    <a:pt x="7181" y="27590"/>
                    <a:pt x="5641" y="27368"/>
                    <a:pt x="4397" y="26663"/>
                  </a:cubicBezTo>
                  <a:lnTo>
                    <a:pt x="4397" y="26663"/>
                  </a:lnTo>
                  <a:cubicBezTo>
                    <a:pt x="4082" y="28221"/>
                    <a:pt x="4861" y="29835"/>
                    <a:pt x="6104" y="30837"/>
                  </a:cubicBezTo>
                  <a:cubicBezTo>
                    <a:pt x="7329" y="31858"/>
                    <a:pt x="8887" y="32396"/>
                    <a:pt x="10502" y="32619"/>
                  </a:cubicBezTo>
                  <a:cubicBezTo>
                    <a:pt x="12060" y="32934"/>
                    <a:pt x="13600" y="33008"/>
                    <a:pt x="15214" y="33324"/>
                  </a:cubicBezTo>
                  <a:cubicBezTo>
                    <a:pt x="19389" y="34084"/>
                    <a:pt x="23564" y="36645"/>
                    <a:pt x="25976" y="40281"/>
                  </a:cubicBezTo>
                  <a:cubicBezTo>
                    <a:pt x="26273" y="43139"/>
                    <a:pt x="26588" y="45996"/>
                    <a:pt x="26978" y="48779"/>
                  </a:cubicBezTo>
                  <a:cubicBezTo>
                    <a:pt x="25883" y="46608"/>
                    <a:pt x="24028" y="44530"/>
                    <a:pt x="21949" y="43361"/>
                  </a:cubicBezTo>
                  <a:cubicBezTo>
                    <a:pt x="19853" y="42211"/>
                    <a:pt x="17459" y="41747"/>
                    <a:pt x="15140" y="41357"/>
                  </a:cubicBezTo>
                  <a:cubicBezTo>
                    <a:pt x="12747" y="40968"/>
                    <a:pt x="10353" y="40578"/>
                    <a:pt x="8182" y="39576"/>
                  </a:cubicBezTo>
                  <a:cubicBezTo>
                    <a:pt x="6030" y="38574"/>
                    <a:pt x="4008" y="36867"/>
                    <a:pt x="3321" y="34641"/>
                  </a:cubicBezTo>
                  <a:lnTo>
                    <a:pt x="3321" y="34641"/>
                  </a:lnTo>
                  <a:cubicBezTo>
                    <a:pt x="3154" y="39038"/>
                    <a:pt x="5863" y="43454"/>
                    <a:pt x="9815" y="45458"/>
                  </a:cubicBezTo>
                  <a:cubicBezTo>
                    <a:pt x="11819" y="46460"/>
                    <a:pt x="14138" y="46849"/>
                    <a:pt x="16383" y="47239"/>
                  </a:cubicBezTo>
                  <a:cubicBezTo>
                    <a:pt x="18703" y="47536"/>
                    <a:pt x="20948" y="47851"/>
                    <a:pt x="23100" y="48705"/>
                  </a:cubicBezTo>
                  <a:cubicBezTo>
                    <a:pt x="24807" y="49391"/>
                    <a:pt x="26440" y="50560"/>
                    <a:pt x="27441" y="52026"/>
                  </a:cubicBezTo>
                  <a:cubicBezTo>
                    <a:pt x="27905" y="54586"/>
                    <a:pt x="28295" y="57054"/>
                    <a:pt x="28833" y="59596"/>
                  </a:cubicBezTo>
                  <a:cubicBezTo>
                    <a:pt x="27052" y="56590"/>
                    <a:pt x="23953" y="54197"/>
                    <a:pt x="20632" y="53492"/>
                  </a:cubicBezTo>
                  <a:cubicBezTo>
                    <a:pt x="17701" y="52879"/>
                    <a:pt x="14676" y="53343"/>
                    <a:pt x="11745" y="52954"/>
                  </a:cubicBezTo>
                  <a:cubicBezTo>
                    <a:pt x="6791" y="52341"/>
                    <a:pt x="2319" y="49169"/>
                    <a:pt x="0" y="44846"/>
                  </a:cubicBezTo>
                  <a:lnTo>
                    <a:pt x="0" y="44846"/>
                  </a:lnTo>
                  <a:cubicBezTo>
                    <a:pt x="612" y="47072"/>
                    <a:pt x="1225" y="49391"/>
                    <a:pt x="2319" y="51488"/>
                  </a:cubicBezTo>
                  <a:cubicBezTo>
                    <a:pt x="3395" y="53566"/>
                    <a:pt x="5102" y="55421"/>
                    <a:pt x="7255" y="56349"/>
                  </a:cubicBezTo>
                  <a:cubicBezTo>
                    <a:pt x="8528" y="56865"/>
                    <a:pt x="9855" y="57033"/>
                    <a:pt x="11211" y="57033"/>
                  </a:cubicBezTo>
                  <a:cubicBezTo>
                    <a:pt x="13717" y="57033"/>
                    <a:pt x="16323" y="56461"/>
                    <a:pt x="18873" y="56461"/>
                  </a:cubicBezTo>
                  <a:cubicBezTo>
                    <a:pt x="19307" y="56461"/>
                    <a:pt x="19739" y="56477"/>
                    <a:pt x="20168" y="56516"/>
                  </a:cubicBezTo>
                  <a:cubicBezTo>
                    <a:pt x="23805" y="56813"/>
                    <a:pt x="27200" y="58984"/>
                    <a:pt x="29297" y="62008"/>
                  </a:cubicBezTo>
                  <a:cubicBezTo>
                    <a:pt x="29983" y="65162"/>
                    <a:pt x="30763" y="68261"/>
                    <a:pt x="31616" y="71359"/>
                  </a:cubicBezTo>
                  <a:cubicBezTo>
                    <a:pt x="29686" y="68112"/>
                    <a:pt x="26347" y="65626"/>
                    <a:pt x="22562" y="64865"/>
                  </a:cubicBezTo>
                  <a:cubicBezTo>
                    <a:pt x="19853" y="64327"/>
                    <a:pt x="16996" y="64624"/>
                    <a:pt x="14138" y="64327"/>
                  </a:cubicBezTo>
                  <a:cubicBezTo>
                    <a:pt x="9277" y="63863"/>
                    <a:pt x="4639" y="61544"/>
                    <a:pt x="1299" y="57907"/>
                  </a:cubicBezTo>
                  <a:lnTo>
                    <a:pt x="1299" y="57907"/>
                  </a:lnTo>
                  <a:cubicBezTo>
                    <a:pt x="1689" y="61229"/>
                    <a:pt x="2857" y="64550"/>
                    <a:pt x="5399" y="66721"/>
                  </a:cubicBezTo>
                  <a:cubicBezTo>
                    <a:pt x="7960" y="68873"/>
                    <a:pt x="11596" y="69429"/>
                    <a:pt x="14918" y="69429"/>
                  </a:cubicBezTo>
                  <a:cubicBezTo>
                    <a:pt x="17066" y="69429"/>
                    <a:pt x="19215" y="69244"/>
                    <a:pt x="21350" y="69244"/>
                  </a:cubicBezTo>
                  <a:cubicBezTo>
                    <a:pt x="22589" y="69244"/>
                    <a:pt x="23822" y="69306"/>
                    <a:pt x="25048" y="69504"/>
                  </a:cubicBezTo>
                  <a:cubicBezTo>
                    <a:pt x="27738" y="69968"/>
                    <a:pt x="30614" y="71433"/>
                    <a:pt x="32228" y="73678"/>
                  </a:cubicBezTo>
                  <a:cubicBezTo>
                    <a:pt x="32618" y="75070"/>
                    <a:pt x="33008" y="76461"/>
                    <a:pt x="33472" y="77853"/>
                  </a:cubicBezTo>
                  <a:cubicBezTo>
                    <a:pt x="34232" y="80562"/>
                    <a:pt x="35160" y="83178"/>
                    <a:pt x="36088" y="85813"/>
                  </a:cubicBezTo>
                  <a:cubicBezTo>
                    <a:pt x="33694" y="82250"/>
                    <a:pt x="29983" y="79541"/>
                    <a:pt x="25883" y="78243"/>
                  </a:cubicBezTo>
                  <a:cubicBezTo>
                    <a:pt x="22488" y="77148"/>
                    <a:pt x="18851" y="77074"/>
                    <a:pt x="15307" y="76294"/>
                  </a:cubicBezTo>
                  <a:cubicBezTo>
                    <a:pt x="11819" y="75608"/>
                    <a:pt x="8182" y="74068"/>
                    <a:pt x="6327" y="71044"/>
                  </a:cubicBezTo>
                  <a:lnTo>
                    <a:pt x="6327" y="71044"/>
                  </a:lnTo>
                  <a:cubicBezTo>
                    <a:pt x="6494" y="73752"/>
                    <a:pt x="7570" y="76461"/>
                    <a:pt x="9426" y="78465"/>
                  </a:cubicBezTo>
                  <a:cubicBezTo>
                    <a:pt x="11281" y="80469"/>
                    <a:pt x="13823" y="81861"/>
                    <a:pt x="16532" y="82250"/>
                  </a:cubicBezTo>
                  <a:cubicBezTo>
                    <a:pt x="17461" y="82392"/>
                    <a:pt x="18397" y="82430"/>
                    <a:pt x="19339" y="82430"/>
                  </a:cubicBezTo>
                  <a:cubicBezTo>
                    <a:pt x="20484" y="82430"/>
                    <a:pt x="21637" y="82373"/>
                    <a:pt x="22795" y="82373"/>
                  </a:cubicBezTo>
                  <a:cubicBezTo>
                    <a:pt x="23310" y="82373"/>
                    <a:pt x="23826" y="82384"/>
                    <a:pt x="24343" y="82417"/>
                  </a:cubicBezTo>
                  <a:cubicBezTo>
                    <a:pt x="29297" y="82640"/>
                    <a:pt x="34325" y="85200"/>
                    <a:pt x="37257" y="89134"/>
                  </a:cubicBezTo>
                  <a:cubicBezTo>
                    <a:pt x="38184" y="91453"/>
                    <a:pt x="39038" y="93698"/>
                    <a:pt x="40040" y="96017"/>
                  </a:cubicBezTo>
                  <a:cubicBezTo>
                    <a:pt x="37795" y="93160"/>
                    <a:pt x="34325" y="90915"/>
                    <a:pt x="30911" y="90451"/>
                  </a:cubicBezTo>
                  <a:cubicBezTo>
                    <a:pt x="30040" y="90326"/>
                    <a:pt x="29154" y="90289"/>
                    <a:pt x="28259" y="90289"/>
                  </a:cubicBezTo>
                  <a:cubicBezTo>
                    <a:pt x="26965" y="90289"/>
                    <a:pt x="25654" y="90366"/>
                    <a:pt x="24349" y="90366"/>
                  </a:cubicBezTo>
                  <a:cubicBezTo>
                    <a:pt x="23751" y="90366"/>
                    <a:pt x="23155" y="90350"/>
                    <a:pt x="22562" y="90303"/>
                  </a:cubicBezTo>
                  <a:cubicBezTo>
                    <a:pt x="17849" y="89839"/>
                    <a:pt x="13359" y="86963"/>
                    <a:pt x="10891" y="82955"/>
                  </a:cubicBezTo>
                  <a:lnTo>
                    <a:pt x="10891" y="82955"/>
                  </a:lnTo>
                  <a:cubicBezTo>
                    <a:pt x="11429" y="88058"/>
                    <a:pt x="15307" y="92696"/>
                    <a:pt x="20243" y="94162"/>
                  </a:cubicBezTo>
                  <a:cubicBezTo>
                    <a:pt x="24417" y="95312"/>
                    <a:pt x="28833" y="94477"/>
                    <a:pt x="33008" y="95312"/>
                  </a:cubicBezTo>
                  <a:cubicBezTo>
                    <a:pt x="36088" y="95943"/>
                    <a:pt x="39335" y="97483"/>
                    <a:pt x="41654" y="99728"/>
                  </a:cubicBezTo>
                  <a:cubicBezTo>
                    <a:pt x="45828" y="109153"/>
                    <a:pt x="50857" y="118133"/>
                    <a:pt x="56497" y="126705"/>
                  </a:cubicBezTo>
                  <a:cubicBezTo>
                    <a:pt x="56601" y="126798"/>
                    <a:pt x="56727" y="126869"/>
                    <a:pt x="56865" y="126869"/>
                  </a:cubicBezTo>
                  <a:cubicBezTo>
                    <a:pt x="56948" y="126869"/>
                    <a:pt x="57037" y="126843"/>
                    <a:pt x="57128" y="126780"/>
                  </a:cubicBezTo>
                  <a:cubicBezTo>
                    <a:pt x="57350" y="126705"/>
                    <a:pt x="57350" y="126390"/>
                    <a:pt x="57276" y="126241"/>
                  </a:cubicBezTo>
                  <a:cubicBezTo>
                    <a:pt x="51951" y="118208"/>
                    <a:pt x="47220" y="109784"/>
                    <a:pt x="43212" y="101045"/>
                  </a:cubicBezTo>
                  <a:cubicBezTo>
                    <a:pt x="43750" y="98485"/>
                    <a:pt x="45290" y="96407"/>
                    <a:pt x="47220" y="94551"/>
                  </a:cubicBezTo>
                  <a:cubicBezTo>
                    <a:pt x="49317" y="92455"/>
                    <a:pt x="51859" y="90841"/>
                    <a:pt x="54271" y="89208"/>
                  </a:cubicBezTo>
                  <a:cubicBezTo>
                    <a:pt x="56738" y="87519"/>
                    <a:pt x="59132" y="85664"/>
                    <a:pt x="60839" y="83252"/>
                  </a:cubicBezTo>
                  <a:cubicBezTo>
                    <a:pt x="62527" y="80859"/>
                    <a:pt x="63455" y="77779"/>
                    <a:pt x="62694" y="74903"/>
                  </a:cubicBezTo>
                  <a:lnTo>
                    <a:pt x="62694" y="74903"/>
                  </a:lnTo>
                  <a:cubicBezTo>
                    <a:pt x="61841" y="77612"/>
                    <a:pt x="59837" y="79857"/>
                    <a:pt x="57592" y="81564"/>
                  </a:cubicBezTo>
                  <a:cubicBezTo>
                    <a:pt x="55272" y="83252"/>
                    <a:pt x="52712" y="84495"/>
                    <a:pt x="50244" y="85961"/>
                  </a:cubicBezTo>
                  <a:cubicBezTo>
                    <a:pt x="47851" y="87352"/>
                    <a:pt x="45457" y="89059"/>
                    <a:pt x="43825" y="91379"/>
                  </a:cubicBezTo>
                  <a:cubicBezTo>
                    <a:pt x="42507" y="93160"/>
                    <a:pt x="41747" y="95628"/>
                    <a:pt x="41821" y="97947"/>
                  </a:cubicBezTo>
                  <a:cubicBezTo>
                    <a:pt x="41116" y="96240"/>
                    <a:pt x="40429" y="94551"/>
                    <a:pt x="39724" y="92844"/>
                  </a:cubicBezTo>
                  <a:cubicBezTo>
                    <a:pt x="40188" y="89913"/>
                    <a:pt x="42043" y="87742"/>
                    <a:pt x="44066" y="85497"/>
                  </a:cubicBezTo>
                  <a:cubicBezTo>
                    <a:pt x="46385" y="83029"/>
                    <a:pt x="49168" y="81100"/>
                    <a:pt x="51784" y="78929"/>
                  </a:cubicBezTo>
                  <a:cubicBezTo>
                    <a:pt x="54419" y="76851"/>
                    <a:pt x="56887" y="74439"/>
                    <a:pt x="58445" y="71433"/>
                  </a:cubicBezTo>
                  <a:cubicBezTo>
                    <a:pt x="59985" y="68502"/>
                    <a:pt x="60449" y="64698"/>
                    <a:pt x="58909" y="61767"/>
                  </a:cubicBezTo>
                  <a:lnTo>
                    <a:pt x="58909" y="61767"/>
                  </a:lnTo>
                  <a:cubicBezTo>
                    <a:pt x="58278" y="65477"/>
                    <a:pt x="56349" y="69040"/>
                    <a:pt x="53417" y="71507"/>
                  </a:cubicBezTo>
                  <a:cubicBezTo>
                    <a:pt x="51098" y="73511"/>
                    <a:pt x="48315" y="74903"/>
                    <a:pt x="45828" y="76758"/>
                  </a:cubicBezTo>
                  <a:cubicBezTo>
                    <a:pt x="42043" y="79783"/>
                    <a:pt x="39502" y="85033"/>
                    <a:pt x="38574" y="89913"/>
                  </a:cubicBezTo>
                  <a:cubicBezTo>
                    <a:pt x="37405" y="86963"/>
                    <a:pt x="36403" y="84031"/>
                    <a:pt x="35401" y="81100"/>
                  </a:cubicBezTo>
                  <a:cubicBezTo>
                    <a:pt x="35475" y="78781"/>
                    <a:pt x="36329" y="76387"/>
                    <a:pt x="37869" y="74754"/>
                  </a:cubicBezTo>
                  <a:cubicBezTo>
                    <a:pt x="39965" y="72584"/>
                    <a:pt x="42749" y="71285"/>
                    <a:pt x="45365" y="69893"/>
                  </a:cubicBezTo>
                  <a:cubicBezTo>
                    <a:pt x="48074" y="68576"/>
                    <a:pt x="50782" y="67184"/>
                    <a:pt x="52879" y="65014"/>
                  </a:cubicBezTo>
                  <a:cubicBezTo>
                    <a:pt x="54883" y="62843"/>
                    <a:pt x="56126" y="59689"/>
                    <a:pt x="55272" y="56813"/>
                  </a:cubicBezTo>
                  <a:lnTo>
                    <a:pt x="55272" y="56813"/>
                  </a:lnTo>
                  <a:cubicBezTo>
                    <a:pt x="54567" y="59911"/>
                    <a:pt x="51784" y="62082"/>
                    <a:pt x="48927" y="63548"/>
                  </a:cubicBezTo>
                  <a:cubicBezTo>
                    <a:pt x="46144" y="65014"/>
                    <a:pt x="42971" y="66016"/>
                    <a:pt x="40429" y="67945"/>
                  </a:cubicBezTo>
                  <a:cubicBezTo>
                    <a:pt x="37108" y="70431"/>
                    <a:pt x="35011" y="74903"/>
                    <a:pt x="34789" y="79170"/>
                  </a:cubicBezTo>
                  <a:cubicBezTo>
                    <a:pt x="33694" y="75756"/>
                    <a:pt x="32766" y="72361"/>
                    <a:pt x="31839" y="68873"/>
                  </a:cubicBezTo>
                  <a:cubicBezTo>
                    <a:pt x="32618" y="66331"/>
                    <a:pt x="34158" y="64160"/>
                    <a:pt x="36329" y="62694"/>
                  </a:cubicBezTo>
                  <a:cubicBezTo>
                    <a:pt x="38797" y="60913"/>
                    <a:pt x="41580" y="59837"/>
                    <a:pt x="44288" y="58520"/>
                  </a:cubicBezTo>
                  <a:cubicBezTo>
                    <a:pt x="46997" y="57202"/>
                    <a:pt x="49706" y="55737"/>
                    <a:pt x="51710" y="53492"/>
                  </a:cubicBezTo>
                  <a:cubicBezTo>
                    <a:pt x="53714" y="51247"/>
                    <a:pt x="54883" y="48092"/>
                    <a:pt x="54104" y="45217"/>
                  </a:cubicBezTo>
                  <a:lnTo>
                    <a:pt x="54104" y="45217"/>
                  </a:lnTo>
                  <a:cubicBezTo>
                    <a:pt x="53250" y="47851"/>
                    <a:pt x="51172" y="50022"/>
                    <a:pt x="48853" y="51488"/>
                  </a:cubicBezTo>
                  <a:cubicBezTo>
                    <a:pt x="46534" y="52954"/>
                    <a:pt x="43899" y="53881"/>
                    <a:pt x="41283" y="54957"/>
                  </a:cubicBezTo>
                  <a:cubicBezTo>
                    <a:pt x="38722" y="56052"/>
                    <a:pt x="36180" y="57202"/>
                    <a:pt x="34158" y="59132"/>
                  </a:cubicBezTo>
                  <a:cubicBezTo>
                    <a:pt x="32544" y="60616"/>
                    <a:pt x="31301" y="63084"/>
                    <a:pt x="30985" y="65403"/>
                  </a:cubicBezTo>
                  <a:cubicBezTo>
                    <a:pt x="30521" y="63232"/>
                    <a:pt x="30058" y="61080"/>
                    <a:pt x="29594" y="58835"/>
                  </a:cubicBezTo>
                  <a:cubicBezTo>
                    <a:pt x="30763" y="56201"/>
                    <a:pt x="32841" y="53955"/>
                    <a:pt x="35475" y="52731"/>
                  </a:cubicBezTo>
                  <a:cubicBezTo>
                    <a:pt x="39260" y="50950"/>
                    <a:pt x="43676" y="51098"/>
                    <a:pt x="47387" y="49169"/>
                  </a:cubicBezTo>
                  <a:cubicBezTo>
                    <a:pt x="51562" y="46998"/>
                    <a:pt x="54104" y="41895"/>
                    <a:pt x="53343" y="37183"/>
                  </a:cubicBezTo>
                  <a:lnTo>
                    <a:pt x="53343" y="37183"/>
                  </a:lnTo>
                  <a:cubicBezTo>
                    <a:pt x="51562" y="41209"/>
                    <a:pt x="47999" y="44382"/>
                    <a:pt x="43750" y="45773"/>
                  </a:cubicBezTo>
                  <a:cubicBezTo>
                    <a:pt x="41283" y="46534"/>
                    <a:pt x="38574" y="46775"/>
                    <a:pt x="36180" y="47777"/>
                  </a:cubicBezTo>
                  <a:cubicBezTo>
                    <a:pt x="32766" y="49243"/>
                    <a:pt x="29983" y="52564"/>
                    <a:pt x="29056" y="56201"/>
                  </a:cubicBezTo>
                  <a:cubicBezTo>
                    <a:pt x="28666" y="53733"/>
                    <a:pt x="28295" y="51247"/>
                    <a:pt x="27905" y="48853"/>
                  </a:cubicBezTo>
                  <a:cubicBezTo>
                    <a:pt x="28369" y="47072"/>
                    <a:pt x="29686" y="45458"/>
                    <a:pt x="31226" y="44456"/>
                  </a:cubicBezTo>
                  <a:cubicBezTo>
                    <a:pt x="33397" y="42990"/>
                    <a:pt x="36013" y="42359"/>
                    <a:pt x="38574" y="41747"/>
                  </a:cubicBezTo>
                  <a:cubicBezTo>
                    <a:pt x="41116" y="41135"/>
                    <a:pt x="43750" y="40430"/>
                    <a:pt x="45754" y="38723"/>
                  </a:cubicBezTo>
                  <a:cubicBezTo>
                    <a:pt x="48779" y="36329"/>
                    <a:pt x="50003" y="31932"/>
                    <a:pt x="48704" y="28295"/>
                  </a:cubicBezTo>
                  <a:lnTo>
                    <a:pt x="48704" y="28295"/>
                  </a:lnTo>
                  <a:cubicBezTo>
                    <a:pt x="47777" y="31079"/>
                    <a:pt x="44994" y="32934"/>
                    <a:pt x="42210" y="34010"/>
                  </a:cubicBezTo>
                  <a:cubicBezTo>
                    <a:pt x="39427" y="35179"/>
                    <a:pt x="36477" y="35865"/>
                    <a:pt x="33935" y="37424"/>
                  </a:cubicBezTo>
                  <a:cubicBezTo>
                    <a:pt x="30911" y="39187"/>
                    <a:pt x="28518" y="42823"/>
                    <a:pt x="27590" y="46386"/>
                  </a:cubicBezTo>
                  <a:cubicBezTo>
                    <a:pt x="27200" y="43751"/>
                    <a:pt x="26978" y="41135"/>
                    <a:pt x="26736" y="38500"/>
                  </a:cubicBezTo>
                  <a:cubicBezTo>
                    <a:pt x="27516" y="35643"/>
                    <a:pt x="29520" y="33157"/>
                    <a:pt x="31913" y="31468"/>
                  </a:cubicBezTo>
                  <a:cubicBezTo>
                    <a:pt x="34789" y="29446"/>
                    <a:pt x="38036" y="27980"/>
                    <a:pt x="40503" y="25587"/>
                  </a:cubicBezTo>
                  <a:cubicBezTo>
                    <a:pt x="43602" y="22581"/>
                    <a:pt x="45365" y="18239"/>
                    <a:pt x="45216" y="13916"/>
                  </a:cubicBezTo>
                  <a:lnTo>
                    <a:pt x="45216" y="13916"/>
                  </a:lnTo>
                  <a:cubicBezTo>
                    <a:pt x="43750" y="16922"/>
                    <a:pt x="41116" y="19167"/>
                    <a:pt x="38333" y="21097"/>
                  </a:cubicBezTo>
                  <a:cubicBezTo>
                    <a:pt x="35624" y="22952"/>
                    <a:pt x="32692" y="24659"/>
                    <a:pt x="30299" y="27052"/>
                  </a:cubicBezTo>
                  <a:cubicBezTo>
                    <a:pt x="28518" y="28759"/>
                    <a:pt x="26978" y="31468"/>
                    <a:pt x="26440" y="34084"/>
                  </a:cubicBezTo>
                  <a:cubicBezTo>
                    <a:pt x="26347" y="33157"/>
                    <a:pt x="26273" y="32229"/>
                    <a:pt x="26273" y="31227"/>
                  </a:cubicBezTo>
                  <a:cubicBezTo>
                    <a:pt x="28443" y="26440"/>
                    <a:pt x="29130" y="20633"/>
                    <a:pt x="28369" y="15382"/>
                  </a:cubicBezTo>
                  <a:cubicBezTo>
                    <a:pt x="27664" y="10205"/>
                    <a:pt x="25512" y="5177"/>
                    <a:pt x="25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23"/>
            <p:cNvSpPr/>
            <p:nvPr/>
          </p:nvSpPr>
          <p:spPr>
            <a:xfrm rot="-2220788" flipH="1">
              <a:off x="8564525" y="-381065"/>
              <a:ext cx="1586380" cy="3171735"/>
            </a:xfrm>
            <a:custGeom>
              <a:avLst/>
              <a:gdLst/>
              <a:ahLst/>
              <a:cxnLst/>
              <a:rect l="l" t="t" r="r" b="b"/>
              <a:pathLst>
                <a:path w="63455" h="126869" extrusionOk="0">
                  <a:moveTo>
                    <a:pt x="25734" y="1"/>
                  </a:moveTo>
                  <a:lnTo>
                    <a:pt x="25734" y="1"/>
                  </a:lnTo>
                  <a:cubicBezTo>
                    <a:pt x="23415" y="5790"/>
                    <a:pt x="21096" y="11987"/>
                    <a:pt x="22024" y="18165"/>
                  </a:cubicBezTo>
                  <a:cubicBezTo>
                    <a:pt x="22562" y="21950"/>
                    <a:pt x="24343" y="25587"/>
                    <a:pt x="25271" y="29372"/>
                  </a:cubicBezTo>
                  <a:cubicBezTo>
                    <a:pt x="25345" y="31858"/>
                    <a:pt x="25512" y="34325"/>
                    <a:pt x="25734" y="36793"/>
                  </a:cubicBezTo>
                  <a:cubicBezTo>
                    <a:pt x="24807" y="34474"/>
                    <a:pt x="23267" y="32322"/>
                    <a:pt x="21486" y="30763"/>
                  </a:cubicBezTo>
                  <a:cubicBezTo>
                    <a:pt x="19092" y="28834"/>
                    <a:pt x="16142" y="27683"/>
                    <a:pt x="13062" y="27516"/>
                  </a:cubicBezTo>
                  <a:cubicBezTo>
                    <a:pt x="12769" y="27501"/>
                    <a:pt x="12475" y="27495"/>
                    <a:pt x="12181" y="27495"/>
                  </a:cubicBezTo>
                  <a:cubicBezTo>
                    <a:pt x="11003" y="27495"/>
                    <a:pt x="9819" y="27590"/>
                    <a:pt x="8646" y="27590"/>
                  </a:cubicBezTo>
                  <a:cubicBezTo>
                    <a:pt x="7181" y="27590"/>
                    <a:pt x="5641" y="27368"/>
                    <a:pt x="4397" y="26663"/>
                  </a:cubicBezTo>
                  <a:lnTo>
                    <a:pt x="4397" y="26663"/>
                  </a:lnTo>
                  <a:cubicBezTo>
                    <a:pt x="4082" y="28221"/>
                    <a:pt x="4861" y="29835"/>
                    <a:pt x="6104" y="30837"/>
                  </a:cubicBezTo>
                  <a:cubicBezTo>
                    <a:pt x="7329" y="31858"/>
                    <a:pt x="8887" y="32396"/>
                    <a:pt x="10502" y="32619"/>
                  </a:cubicBezTo>
                  <a:cubicBezTo>
                    <a:pt x="12060" y="32934"/>
                    <a:pt x="13600" y="33008"/>
                    <a:pt x="15214" y="33324"/>
                  </a:cubicBezTo>
                  <a:cubicBezTo>
                    <a:pt x="19389" y="34084"/>
                    <a:pt x="23564" y="36645"/>
                    <a:pt x="25976" y="40281"/>
                  </a:cubicBezTo>
                  <a:cubicBezTo>
                    <a:pt x="26273" y="43139"/>
                    <a:pt x="26588" y="45996"/>
                    <a:pt x="26978" y="48779"/>
                  </a:cubicBezTo>
                  <a:cubicBezTo>
                    <a:pt x="25883" y="46608"/>
                    <a:pt x="24028" y="44530"/>
                    <a:pt x="21949" y="43361"/>
                  </a:cubicBezTo>
                  <a:cubicBezTo>
                    <a:pt x="19853" y="42211"/>
                    <a:pt x="17459" y="41747"/>
                    <a:pt x="15140" y="41357"/>
                  </a:cubicBezTo>
                  <a:cubicBezTo>
                    <a:pt x="12747" y="40968"/>
                    <a:pt x="10353" y="40578"/>
                    <a:pt x="8182" y="39576"/>
                  </a:cubicBezTo>
                  <a:cubicBezTo>
                    <a:pt x="6030" y="38574"/>
                    <a:pt x="4008" y="36867"/>
                    <a:pt x="3321" y="34641"/>
                  </a:cubicBezTo>
                  <a:lnTo>
                    <a:pt x="3321" y="34641"/>
                  </a:lnTo>
                  <a:cubicBezTo>
                    <a:pt x="3154" y="39038"/>
                    <a:pt x="5863" y="43454"/>
                    <a:pt x="9815" y="45458"/>
                  </a:cubicBezTo>
                  <a:cubicBezTo>
                    <a:pt x="11819" y="46460"/>
                    <a:pt x="14138" y="46849"/>
                    <a:pt x="16383" y="47239"/>
                  </a:cubicBezTo>
                  <a:cubicBezTo>
                    <a:pt x="18703" y="47536"/>
                    <a:pt x="20948" y="47851"/>
                    <a:pt x="23100" y="48705"/>
                  </a:cubicBezTo>
                  <a:cubicBezTo>
                    <a:pt x="24807" y="49391"/>
                    <a:pt x="26440" y="50560"/>
                    <a:pt x="27441" y="52026"/>
                  </a:cubicBezTo>
                  <a:cubicBezTo>
                    <a:pt x="27905" y="54586"/>
                    <a:pt x="28295" y="57054"/>
                    <a:pt x="28833" y="59596"/>
                  </a:cubicBezTo>
                  <a:cubicBezTo>
                    <a:pt x="27052" y="56590"/>
                    <a:pt x="23953" y="54197"/>
                    <a:pt x="20632" y="53492"/>
                  </a:cubicBezTo>
                  <a:cubicBezTo>
                    <a:pt x="17701" y="52879"/>
                    <a:pt x="14676" y="53343"/>
                    <a:pt x="11745" y="52954"/>
                  </a:cubicBezTo>
                  <a:cubicBezTo>
                    <a:pt x="6791" y="52341"/>
                    <a:pt x="2319" y="49169"/>
                    <a:pt x="0" y="44846"/>
                  </a:cubicBezTo>
                  <a:lnTo>
                    <a:pt x="0" y="44846"/>
                  </a:lnTo>
                  <a:cubicBezTo>
                    <a:pt x="612" y="47072"/>
                    <a:pt x="1225" y="49391"/>
                    <a:pt x="2319" y="51488"/>
                  </a:cubicBezTo>
                  <a:cubicBezTo>
                    <a:pt x="3395" y="53566"/>
                    <a:pt x="5102" y="55421"/>
                    <a:pt x="7255" y="56349"/>
                  </a:cubicBezTo>
                  <a:cubicBezTo>
                    <a:pt x="8528" y="56865"/>
                    <a:pt x="9855" y="57033"/>
                    <a:pt x="11211" y="57033"/>
                  </a:cubicBezTo>
                  <a:cubicBezTo>
                    <a:pt x="13717" y="57033"/>
                    <a:pt x="16323" y="56461"/>
                    <a:pt x="18873" y="56461"/>
                  </a:cubicBezTo>
                  <a:cubicBezTo>
                    <a:pt x="19307" y="56461"/>
                    <a:pt x="19739" y="56477"/>
                    <a:pt x="20168" y="56516"/>
                  </a:cubicBezTo>
                  <a:cubicBezTo>
                    <a:pt x="23805" y="56813"/>
                    <a:pt x="27200" y="58984"/>
                    <a:pt x="29297" y="62008"/>
                  </a:cubicBezTo>
                  <a:cubicBezTo>
                    <a:pt x="29983" y="65162"/>
                    <a:pt x="30763" y="68261"/>
                    <a:pt x="31616" y="71359"/>
                  </a:cubicBezTo>
                  <a:cubicBezTo>
                    <a:pt x="29686" y="68112"/>
                    <a:pt x="26347" y="65626"/>
                    <a:pt x="22562" y="64865"/>
                  </a:cubicBezTo>
                  <a:cubicBezTo>
                    <a:pt x="19853" y="64327"/>
                    <a:pt x="16996" y="64624"/>
                    <a:pt x="14138" y="64327"/>
                  </a:cubicBezTo>
                  <a:cubicBezTo>
                    <a:pt x="9277" y="63863"/>
                    <a:pt x="4639" y="61544"/>
                    <a:pt x="1299" y="57907"/>
                  </a:cubicBezTo>
                  <a:lnTo>
                    <a:pt x="1299" y="57907"/>
                  </a:lnTo>
                  <a:cubicBezTo>
                    <a:pt x="1689" y="61229"/>
                    <a:pt x="2857" y="64550"/>
                    <a:pt x="5399" y="66721"/>
                  </a:cubicBezTo>
                  <a:cubicBezTo>
                    <a:pt x="7960" y="68873"/>
                    <a:pt x="11596" y="69429"/>
                    <a:pt x="14918" y="69429"/>
                  </a:cubicBezTo>
                  <a:cubicBezTo>
                    <a:pt x="17066" y="69429"/>
                    <a:pt x="19215" y="69244"/>
                    <a:pt x="21350" y="69244"/>
                  </a:cubicBezTo>
                  <a:cubicBezTo>
                    <a:pt x="22589" y="69244"/>
                    <a:pt x="23822" y="69306"/>
                    <a:pt x="25048" y="69504"/>
                  </a:cubicBezTo>
                  <a:cubicBezTo>
                    <a:pt x="27738" y="69968"/>
                    <a:pt x="30614" y="71433"/>
                    <a:pt x="32228" y="73678"/>
                  </a:cubicBezTo>
                  <a:cubicBezTo>
                    <a:pt x="32618" y="75070"/>
                    <a:pt x="33008" y="76461"/>
                    <a:pt x="33472" y="77853"/>
                  </a:cubicBezTo>
                  <a:cubicBezTo>
                    <a:pt x="34232" y="80562"/>
                    <a:pt x="35160" y="83178"/>
                    <a:pt x="36088" y="85813"/>
                  </a:cubicBezTo>
                  <a:cubicBezTo>
                    <a:pt x="33694" y="82250"/>
                    <a:pt x="29983" y="79541"/>
                    <a:pt x="25883" y="78243"/>
                  </a:cubicBezTo>
                  <a:cubicBezTo>
                    <a:pt x="22488" y="77148"/>
                    <a:pt x="18851" y="77074"/>
                    <a:pt x="15307" y="76294"/>
                  </a:cubicBezTo>
                  <a:cubicBezTo>
                    <a:pt x="11819" y="75608"/>
                    <a:pt x="8182" y="74068"/>
                    <a:pt x="6327" y="71044"/>
                  </a:cubicBezTo>
                  <a:lnTo>
                    <a:pt x="6327" y="71044"/>
                  </a:lnTo>
                  <a:cubicBezTo>
                    <a:pt x="6494" y="73752"/>
                    <a:pt x="7570" y="76461"/>
                    <a:pt x="9426" y="78465"/>
                  </a:cubicBezTo>
                  <a:cubicBezTo>
                    <a:pt x="11281" y="80469"/>
                    <a:pt x="13823" y="81861"/>
                    <a:pt x="16532" y="82250"/>
                  </a:cubicBezTo>
                  <a:cubicBezTo>
                    <a:pt x="17461" y="82392"/>
                    <a:pt x="18397" y="82430"/>
                    <a:pt x="19339" y="82430"/>
                  </a:cubicBezTo>
                  <a:cubicBezTo>
                    <a:pt x="20484" y="82430"/>
                    <a:pt x="21637" y="82373"/>
                    <a:pt x="22795" y="82373"/>
                  </a:cubicBezTo>
                  <a:cubicBezTo>
                    <a:pt x="23310" y="82373"/>
                    <a:pt x="23826" y="82384"/>
                    <a:pt x="24343" y="82417"/>
                  </a:cubicBezTo>
                  <a:cubicBezTo>
                    <a:pt x="29297" y="82640"/>
                    <a:pt x="34325" y="85200"/>
                    <a:pt x="37257" y="89134"/>
                  </a:cubicBezTo>
                  <a:cubicBezTo>
                    <a:pt x="38184" y="91453"/>
                    <a:pt x="39038" y="93698"/>
                    <a:pt x="40040" y="96017"/>
                  </a:cubicBezTo>
                  <a:cubicBezTo>
                    <a:pt x="37795" y="93160"/>
                    <a:pt x="34325" y="90915"/>
                    <a:pt x="30911" y="90451"/>
                  </a:cubicBezTo>
                  <a:cubicBezTo>
                    <a:pt x="30040" y="90326"/>
                    <a:pt x="29154" y="90289"/>
                    <a:pt x="28259" y="90289"/>
                  </a:cubicBezTo>
                  <a:cubicBezTo>
                    <a:pt x="26965" y="90289"/>
                    <a:pt x="25654" y="90366"/>
                    <a:pt x="24349" y="90366"/>
                  </a:cubicBezTo>
                  <a:cubicBezTo>
                    <a:pt x="23751" y="90366"/>
                    <a:pt x="23155" y="90350"/>
                    <a:pt x="22562" y="90303"/>
                  </a:cubicBezTo>
                  <a:cubicBezTo>
                    <a:pt x="17849" y="89839"/>
                    <a:pt x="13359" y="86963"/>
                    <a:pt x="10891" y="82955"/>
                  </a:cubicBezTo>
                  <a:lnTo>
                    <a:pt x="10891" y="82955"/>
                  </a:lnTo>
                  <a:cubicBezTo>
                    <a:pt x="11429" y="88058"/>
                    <a:pt x="15307" y="92696"/>
                    <a:pt x="20243" y="94162"/>
                  </a:cubicBezTo>
                  <a:cubicBezTo>
                    <a:pt x="24417" y="95312"/>
                    <a:pt x="28833" y="94477"/>
                    <a:pt x="33008" y="95312"/>
                  </a:cubicBezTo>
                  <a:cubicBezTo>
                    <a:pt x="36088" y="95943"/>
                    <a:pt x="39335" y="97483"/>
                    <a:pt x="41654" y="99728"/>
                  </a:cubicBezTo>
                  <a:cubicBezTo>
                    <a:pt x="45828" y="109153"/>
                    <a:pt x="50857" y="118133"/>
                    <a:pt x="56497" y="126705"/>
                  </a:cubicBezTo>
                  <a:cubicBezTo>
                    <a:pt x="56601" y="126798"/>
                    <a:pt x="56727" y="126869"/>
                    <a:pt x="56865" y="126869"/>
                  </a:cubicBezTo>
                  <a:cubicBezTo>
                    <a:pt x="56948" y="126869"/>
                    <a:pt x="57037" y="126843"/>
                    <a:pt x="57128" y="126780"/>
                  </a:cubicBezTo>
                  <a:cubicBezTo>
                    <a:pt x="57350" y="126705"/>
                    <a:pt x="57350" y="126390"/>
                    <a:pt x="57276" y="126241"/>
                  </a:cubicBezTo>
                  <a:cubicBezTo>
                    <a:pt x="51951" y="118208"/>
                    <a:pt x="47220" y="109784"/>
                    <a:pt x="43212" y="101045"/>
                  </a:cubicBezTo>
                  <a:cubicBezTo>
                    <a:pt x="43750" y="98485"/>
                    <a:pt x="45290" y="96407"/>
                    <a:pt x="47220" y="94551"/>
                  </a:cubicBezTo>
                  <a:cubicBezTo>
                    <a:pt x="49317" y="92455"/>
                    <a:pt x="51859" y="90841"/>
                    <a:pt x="54271" y="89208"/>
                  </a:cubicBezTo>
                  <a:cubicBezTo>
                    <a:pt x="56738" y="87519"/>
                    <a:pt x="59132" y="85664"/>
                    <a:pt x="60839" y="83252"/>
                  </a:cubicBezTo>
                  <a:cubicBezTo>
                    <a:pt x="62527" y="80859"/>
                    <a:pt x="63455" y="77779"/>
                    <a:pt x="62694" y="74903"/>
                  </a:cubicBezTo>
                  <a:lnTo>
                    <a:pt x="62694" y="74903"/>
                  </a:lnTo>
                  <a:cubicBezTo>
                    <a:pt x="61841" y="77612"/>
                    <a:pt x="59837" y="79857"/>
                    <a:pt x="57592" y="81564"/>
                  </a:cubicBezTo>
                  <a:cubicBezTo>
                    <a:pt x="55272" y="83252"/>
                    <a:pt x="52712" y="84495"/>
                    <a:pt x="50244" y="85961"/>
                  </a:cubicBezTo>
                  <a:cubicBezTo>
                    <a:pt x="47851" y="87352"/>
                    <a:pt x="45457" y="89059"/>
                    <a:pt x="43825" y="91379"/>
                  </a:cubicBezTo>
                  <a:cubicBezTo>
                    <a:pt x="42507" y="93160"/>
                    <a:pt x="41747" y="95628"/>
                    <a:pt x="41821" y="97947"/>
                  </a:cubicBezTo>
                  <a:cubicBezTo>
                    <a:pt x="41116" y="96240"/>
                    <a:pt x="40429" y="94551"/>
                    <a:pt x="39724" y="92844"/>
                  </a:cubicBezTo>
                  <a:cubicBezTo>
                    <a:pt x="40188" y="89913"/>
                    <a:pt x="42043" y="87742"/>
                    <a:pt x="44066" y="85497"/>
                  </a:cubicBezTo>
                  <a:cubicBezTo>
                    <a:pt x="46385" y="83029"/>
                    <a:pt x="49168" y="81100"/>
                    <a:pt x="51784" y="78929"/>
                  </a:cubicBezTo>
                  <a:cubicBezTo>
                    <a:pt x="54419" y="76851"/>
                    <a:pt x="56887" y="74439"/>
                    <a:pt x="58445" y="71433"/>
                  </a:cubicBezTo>
                  <a:cubicBezTo>
                    <a:pt x="59985" y="68502"/>
                    <a:pt x="60449" y="64698"/>
                    <a:pt x="58909" y="61767"/>
                  </a:cubicBezTo>
                  <a:lnTo>
                    <a:pt x="58909" y="61767"/>
                  </a:lnTo>
                  <a:cubicBezTo>
                    <a:pt x="58278" y="65477"/>
                    <a:pt x="56349" y="69040"/>
                    <a:pt x="53417" y="71507"/>
                  </a:cubicBezTo>
                  <a:cubicBezTo>
                    <a:pt x="51098" y="73511"/>
                    <a:pt x="48315" y="74903"/>
                    <a:pt x="45828" y="76758"/>
                  </a:cubicBezTo>
                  <a:cubicBezTo>
                    <a:pt x="42043" y="79783"/>
                    <a:pt x="39502" y="85033"/>
                    <a:pt x="38574" y="89913"/>
                  </a:cubicBezTo>
                  <a:cubicBezTo>
                    <a:pt x="37405" y="86963"/>
                    <a:pt x="36403" y="84031"/>
                    <a:pt x="35401" y="81100"/>
                  </a:cubicBezTo>
                  <a:cubicBezTo>
                    <a:pt x="35475" y="78781"/>
                    <a:pt x="36329" y="76387"/>
                    <a:pt x="37869" y="74754"/>
                  </a:cubicBezTo>
                  <a:cubicBezTo>
                    <a:pt x="39965" y="72584"/>
                    <a:pt x="42749" y="71285"/>
                    <a:pt x="45365" y="69893"/>
                  </a:cubicBezTo>
                  <a:cubicBezTo>
                    <a:pt x="48074" y="68576"/>
                    <a:pt x="50782" y="67184"/>
                    <a:pt x="52879" y="65014"/>
                  </a:cubicBezTo>
                  <a:cubicBezTo>
                    <a:pt x="54883" y="62843"/>
                    <a:pt x="56126" y="59689"/>
                    <a:pt x="55272" y="56813"/>
                  </a:cubicBezTo>
                  <a:lnTo>
                    <a:pt x="55272" y="56813"/>
                  </a:lnTo>
                  <a:cubicBezTo>
                    <a:pt x="54567" y="59911"/>
                    <a:pt x="51784" y="62082"/>
                    <a:pt x="48927" y="63548"/>
                  </a:cubicBezTo>
                  <a:cubicBezTo>
                    <a:pt x="46144" y="65014"/>
                    <a:pt x="42971" y="66016"/>
                    <a:pt x="40429" y="67945"/>
                  </a:cubicBezTo>
                  <a:cubicBezTo>
                    <a:pt x="37108" y="70431"/>
                    <a:pt x="35011" y="74903"/>
                    <a:pt x="34789" y="79170"/>
                  </a:cubicBezTo>
                  <a:cubicBezTo>
                    <a:pt x="33694" y="75756"/>
                    <a:pt x="32766" y="72361"/>
                    <a:pt x="31839" y="68873"/>
                  </a:cubicBezTo>
                  <a:cubicBezTo>
                    <a:pt x="32618" y="66331"/>
                    <a:pt x="34158" y="64160"/>
                    <a:pt x="36329" y="62694"/>
                  </a:cubicBezTo>
                  <a:cubicBezTo>
                    <a:pt x="38797" y="60913"/>
                    <a:pt x="41580" y="59837"/>
                    <a:pt x="44288" y="58520"/>
                  </a:cubicBezTo>
                  <a:cubicBezTo>
                    <a:pt x="46997" y="57202"/>
                    <a:pt x="49706" y="55737"/>
                    <a:pt x="51710" y="53492"/>
                  </a:cubicBezTo>
                  <a:cubicBezTo>
                    <a:pt x="53714" y="51247"/>
                    <a:pt x="54883" y="48092"/>
                    <a:pt x="54104" y="45217"/>
                  </a:cubicBezTo>
                  <a:lnTo>
                    <a:pt x="54104" y="45217"/>
                  </a:lnTo>
                  <a:cubicBezTo>
                    <a:pt x="53250" y="47851"/>
                    <a:pt x="51172" y="50022"/>
                    <a:pt x="48853" y="51488"/>
                  </a:cubicBezTo>
                  <a:cubicBezTo>
                    <a:pt x="46534" y="52954"/>
                    <a:pt x="43899" y="53881"/>
                    <a:pt x="41283" y="54957"/>
                  </a:cubicBezTo>
                  <a:cubicBezTo>
                    <a:pt x="38722" y="56052"/>
                    <a:pt x="36180" y="57202"/>
                    <a:pt x="34158" y="59132"/>
                  </a:cubicBezTo>
                  <a:cubicBezTo>
                    <a:pt x="32544" y="60616"/>
                    <a:pt x="31301" y="63084"/>
                    <a:pt x="30985" y="65403"/>
                  </a:cubicBezTo>
                  <a:cubicBezTo>
                    <a:pt x="30521" y="63232"/>
                    <a:pt x="30058" y="61080"/>
                    <a:pt x="29594" y="58835"/>
                  </a:cubicBezTo>
                  <a:cubicBezTo>
                    <a:pt x="30763" y="56201"/>
                    <a:pt x="32841" y="53955"/>
                    <a:pt x="35475" y="52731"/>
                  </a:cubicBezTo>
                  <a:cubicBezTo>
                    <a:pt x="39260" y="50950"/>
                    <a:pt x="43676" y="51098"/>
                    <a:pt x="47387" y="49169"/>
                  </a:cubicBezTo>
                  <a:cubicBezTo>
                    <a:pt x="51562" y="46998"/>
                    <a:pt x="54104" y="41895"/>
                    <a:pt x="53343" y="37183"/>
                  </a:cubicBezTo>
                  <a:lnTo>
                    <a:pt x="53343" y="37183"/>
                  </a:lnTo>
                  <a:cubicBezTo>
                    <a:pt x="51562" y="41209"/>
                    <a:pt x="47999" y="44382"/>
                    <a:pt x="43750" y="45773"/>
                  </a:cubicBezTo>
                  <a:cubicBezTo>
                    <a:pt x="41283" y="46534"/>
                    <a:pt x="38574" y="46775"/>
                    <a:pt x="36180" y="47777"/>
                  </a:cubicBezTo>
                  <a:cubicBezTo>
                    <a:pt x="32766" y="49243"/>
                    <a:pt x="29983" y="52564"/>
                    <a:pt x="29056" y="56201"/>
                  </a:cubicBezTo>
                  <a:cubicBezTo>
                    <a:pt x="28666" y="53733"/>
                    <a:pt x="28295" y="51247"/>
                    <a:pt x="27905" y="48853"/>
                  </a:cubicBezTo>
                  <a:cubicBezTo>
                    <a:pt x="28369" y="47072"/>
                    <a:pt x="29686" y="45458"/>
                    <a:pt x="31226" y="44456"/>
                  </a:cubicBezTo>
                  <a:cubicBezTo>
                    <a:pt x="33397" y="42990"/>
                    <a:pt x="36013" y="42359"/>
                    <a:pt x="38574" y="41747"/>
                  </a:cubicBezTo>
                  <a:cubicBezTo>
                    <a:pt x="41116" y="41135"/>
                    <a:pt x="43750" y="40430"/>
                    <a:pt x="45754" y="38723"/>
                  </a:cubicBezTo>
                  <a:cubicBezTo>
                    <a:pt x="48779" y="36329"/>
                    <a:pt x="50003" y="31932"/>
                    <a:pt x="48704" y="28295"/>
                  </a:cubicBezTo>
                  <a:lnTo>
                    <a:pt x="48704" y="28295"/>
                  </a:lnTo>
                  <a:cubicBezTo>
                    <a:pt x="47777" y="31079"/>
                    <a:pt x="44994" y="32934"/>
                    <a:pt x="42210" y="34010"/>
                  </a:cubicBezTo>
                  <a:cubicBezTo>
                    <a:pt x="39427" y="35179"/>
                    <a:pt x="36477" y="35865"/>
                    <a:pt x="33935" y="37424"/>
                  </a:cubicBezTo>
                  <a:cubicBezTo>
                    <a:pt x="30911" y="39187"/>
                    <a:pt x="28518" y="42823"/>
                    <a:pt x="27590" y="46386"/>
                  </a:cubicBezTo>
                  <a:cubicBezTo>
                    <a:pt x="27200" y="43751"/>
                    <a:pt x="26978" y="41135"/>
                    <a:pt x="26736" y="38500"/>
                  </a:cubicBezTo>
                  <a:cubicBezTo>
                    <a:pt x="27516" y="35643"/>
                    <a:pt x="29520" y="33157"/>
                    <a:pt x="31913" y="31468"/>
                  </a:cubicBezTo>
                  <a:cubicBezTo>
                    <a:pt x="34789" y="29446"/>
                    <a:pt x="38036" y="27980"/>
                    <a:pt x="40503" y="25587"/>
                  </a:cubicBezTo>
                  <a:cubicBezTo>
                    <a:pt x="43602" y="22581"/>
                    <a:pt x="45365" y="18239"/>
                    <a:pt x="45216" y="13916"/>
                  </a:cubicBezTo>
                  <a:lnTo>
                    <a:pt x="45216" y="13916"/>
                  </a:lnTo>
                  <a:cubicBezTo>
                    <a:pt x="43750" y="16922"/>
                    <a:pt x="41116" y="19167"/>
                    <a:pt x="38333" y="21097"/>
                  </a:cubicBezTo>
                  <a:cubicBezTo>
                    <a:pt x="35624" y="22952"/>
                    <a:pt x="32692" y="24659"/>
                    <a:pt x="30299" y="27052"/>
                  </a:cubicBezTo>
                  <a:cubicBezTo>
                    <a:pt x="28518" y="28759"/>
                    <a:pt x="26978" y="31468"/>
                    <a:pt x="26440" y="34084"/>
                  </a:cubicBezTo>
                  <a:cubicBezTo>
                    <a:pt x="26347" y="33157"/>
                    <a:pt x="26273" y="32229"/>
                    <a:pt x="26273" y="31227"/>
                  </a:cubicBezTo>
                  <a:cubicBezTo>
                    <a:pt x="28443" y="26440"/>
                    <a:pt x="29130" y="20633"/>
                    <a:pt x="28369" y="15382"/>
                  </a:cubicBezTo>
                  <a:cubicBezTo>
                    <a:pt x="27664" y="10205"/>
                    <a:pt x="25512" y="5177"/>
                    <a:pt x="25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49" name="Google Shape;649;p2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0" name="Google Shape;650;p23"/>
          <p:cNvSpPr txBox="1">
            <a:spLocks noGrp="1"/>
          </p:cNvSpPr>
          <p:nvPr>
            <p:ph type="subTitle" idx="1"/>
          </p:nvPr>
        </p:nvSpPr>
        <p:spPr>
          <a:xfrm>
            <a:off x="960000" y="2093567"/>
            <a:ext cx="4798000" cy="31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1" name="Google Shape;651;p23"/>
          <p:cNvSpPr txBox="1">
            <a:spLocks noGrp="1"/>
          </p:cNvSpPr>
          <p:nvPr>
            <p:ph type="subTitle" idx="2"/>
          </p:nvPr>
        </p:nvSpPr>
        <p:spPr>
          <a:xfrm>
            <a:off x="6434033" y="2093567"/>
            <a:ext cx="4798000" cy="31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52" name="Google Shape;652;p23"/>
          <p:cNvGrpSpPr/>
          <p:nvPr/>
        </p:nvGrpSpPr>
        <p:grpSpPr>
          <a:xfrm rot="5400000">
            <a:off x="5469782" y="5076922"/>
            <a:ext cx="1252433" cy="2121833"/>
            <a:chOff x="4866875" y="3024800"/>
            <a:chExt cx="939325" cy="1591375"/>
          </a:xfrm>
        </p:grpSpPr>
        <p:sp>
          <p:nvSpPr>
            <p:cNvPr id="653" name="Google Shape;653;p23"/>
            <p:cNvSpPr/>
            <p:nvPr/>
          </p:nvSpPr>
          <p:spPr>
            <a:xfrm>
              <a:off x="5040825" y="3024800"/>
              <a:ext cx="203175" cy="260675"/>
            </a:xfrm>
            <a:custGeom>
              <a:avLst/>
              <a:gdLst/>
              <a:ahLst/>
              <a:cxnLst/>
              <a:rect l="l" t="t" r="r" b="b"/>
              <a:pathLst>
                <a:path w="8127" h="10427" extrusionOk="0">
                  <a:moveTo>
                    <a:pt x="4812" y="1"/>
                  </a:moveTo>
                  <a:cubicBezTo>
                    <a:pt x="3934" y="1"/>
                    <a:pt x="3046" y="350"/>
                    <a:pt x="2319" y="887"/>
                  </a:cubicBezTo>
                  <a:cubicBezTo>
                    <a:pt x="1559" y="1573"/>
                    <a:pt x="928" y="2501"/>
                    <a:pt x="538" y="3429"/>
                  </a:cubicBezTo>
                  <a:cubicBezTo>
                    <a:pt x="241" y="4282"/>
                    <a:pt x="0" y="5210"/>
                    <a:pt x="167" y="6063"/>
                  </a:cubicBezTo>
                  <a:cubicBezTo>
                    <a:pt x="464" y="7214"/>
                    <a:pt x="1392" y="7993"/>
                    <a:pt x="2319" y="8698"/>
                  </a:cubicBezTo>
                  <a:cubicBezTo>
                    <a:pt x="2709" y="8995"/>
                    <a:pt x="3099" y="9236"/>
                    <a:pt x="3414" y="9533"/>
                  </a:cubicBezTo>
                  <a:cubicBezTo>
                    <a:pt x="3711" y="9774"/>
                    <a:pt x="4026" y="10238"/>
                    <a:pt x="4416" y="10386"/>
                  </a:cubicBezTo>
                  <a:cubicBezTo>
                    <a:pt x="4480" y="10414"/>
                    <a:pt x="4533" y="10426"/>
                    <a:pt x="4578" y="10426"/>
                  </a:cubicBezTo>
                  <a:cubicBezTo>
                    <a:pt x="4807" y="10426"/>
                    <a:pt x="4818" y="10100"/>
                    <a:pt x="4880" y="9774"/>
                  </a:cubicBezTo>
                  <a:cubicBezTo>
                    <a:pt x="5028" y="9384"/>
                    <a:pt x="5269" y="8921"/>
                    <a:pt x="5492" y="8531"/>
                  </a:cubicBezTo>
                  <a:cubicBezTo>
                    <a:pt x="6104" y="7677"/>
                    <a:pt x="6809" y="6991"/>
                    <a:pt x="7273" y="6063"/>
                  </a:cubicBezTo>
                  <a:cubicBezTo>
                    <a:pt x="7885" y="4987"/>
                    <a:pt x="8127" y="3670"/>
                    <a:pt x="7811" y="2501"/>
                  </a:cubicBezTo>
                  <a:cubicBezTo>
                    <a:pt x="7496" y="1351"/>
                    <a:pt x="6494" y="349"/>
                    <a:pt x="5269" y="33"/>
                  </a:cubicBezTo>
                  <a:cubicBezTo>
                    <a:pt x="5118" y="11"/>
                    <a:pt x="4965" y="1"/>
                    <a:pt x="4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5371550" y="3143975"/>
              <a:ext cx="156325" cy="218975"/>
            </a:xfrm>
            <a:custGeom>
              <a:avLst/>
              <a:gdLst/>
              <a:ahLst/>
              <a:cxnLst/>
              <a:rect l="l" t="t" r="r" b="b"/>
              <a:pathLst>
                <a:path w="6253" h="8759" extrusionOk="0">
                  <a:moveTo>
                    <a:pt x="3003" y="1"/>
                  </a:moveTo>
                  <a:cubicBezTo>
                    <a:pt x="2357" y="1"/>
                    <a:pt x="1714" y="190"/>
                    <a:pt x="1225" y="591"/>
                  </a:cubicBezTo>
                  <a:cubicBezTo>
                    <a:pt x="538" y="1222"/>
                    <a:pt x="148" y="2076"/>
                    <a:pt x="74" y="2910"/>
                  </a:cubicBezTo>
                  <a:cubicBezTo>
                    <a:pt x="0" y="3838"/>
                    <a:pt x="148" y="4692"/>
                    <a:pt x="464" y="5545"/>
                  </a:cubicBezTo>
                  <a:cubicBezTo>
                    <a:pt x="612" y="6157"/>
                    <a:pt x="761" y="6788"/>
                    <a:pt x="1076" y="7326"/>
                  </a:cubicBezTo>
                  <a:cubicBezTo>
                    <a:pt x="1225" y="7790"/>
                    <a:pt x="1466" y="8569"/>
                    <a:pt x="1930" y="8718"/>
                  </a:cubicBezTo>
                  <a:cubicBezTo>
                    <a:pt x="1997" y="8746"/>
                    <a:pt x="2062" y="8758"/>
                    <a:pt x="2125" y="8758"/>
                  </a:cubicBezTo>
                  <a:cubicBezTo>
                    <a:pt x="2565" y="8758"/>
                    <a:pt x="2906" y="8150"/>
                    <a:pt x="3247" y="7939"/>
                  </a:cubicBezTo>
                  <a:cubicBezTo>
                    <a:pt x="3711" y="7549"/>
                    <a:pt x="4249" y="7252"/>
                    <a:pt x="4713" y="6788"/>
                  </a:cubicBezTo>
                  <a:cubicBezTo>
                    <a:pt x="5566" y="6009"/>
                    <a:pt x="6178" y="4766"/>
                    <a:pt x="6253" y="3616"/>
                  </a:cubicBezTo>
                  <a:cubicBezTo>
                    <a:pt x="6253" y="2372"/>
                    <a:pt x="5715" y="1148"/>
                    <a:pt x="4639" y="443"/>
                  </a:cubicBezTo>
                  <a:cubicBezTo>
                    <a:pt x="4165" y="153"/>
                    <a:pt x="3583" y="1"/>
                    <a:pt x="3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4866875" y="3269000"/>
              <a:ext cx="236125" cy="164375"/>
            </a:xfrm>
            <a:custGeom>
              <a:avLst/>
              <a:gdLst/>
              <a:ahLst/>
              <a:cxnLst/>
              <a:rect l="l" t="t" r="r" b="b"/>
              <a:pathLst>
                <a:path w="9445" h="6575" extrusionOk="0">
                  <a:moveTo>
                    <a:pt x="3241" y="1"/>
                  </a:moveTo>
                  <a:cubicBezTo>
                    <a:pt x="2125" y="1"/>
                    <a:pt x="979" y="672"/>
                    <a:pt x="538" y="1713"/>
                  </a:cubicBezTo>
                  <a:cubicBezTo>
                    <a:pt x="0" y="2789"/>
                    <a:pt x="241" y="4181"/>
                    <a:pt x="928" y="5108"/>
                  </a:cubicBezTo>
                  <a:cubicBezTo>
                    <a:pt x="1707" y="6036"/>
                    <a:pt x="2950" y="6574"/>
                    <a:pt x="4101" y="6574"/>
                  </a:cubicBezTo>
                  <a:cubicBezTo>
                    <a:pt x="4880" y="6500"/>
                    <a:pt x="5641" y="6259"/>
                    <a:pt x="6346" y="6036"/>
                  </a:cubicBezTo>
                  <a:cubicBezTo>
                    <a:pt x="6958" y="5888"/>
                    <a:pt x="7663" y="5646"/>
                    <a:pt x="8275" y="5498"/>
                  </a:cubicBezTo>
                  <a:cubicBezTo>
                    <a:pt x="8350" y="5498"/>
                    <a:pt x="8581" y="5517"/>
                    <a:pt x="8804" y="5517"/>
                  </a:cubicBezTo>
                  <a:cubicBezTo>
                    <a:pt x="9027" y="5517"/>
                    <a:pt x="9240" y="5498"/>
                    <a:pt x="9277" y="5424"/>
                  </a:cubicBezTo>
                  <a:cubicBezTo>
                    <a:pt x="9444" y="5257"/>
                    <a:pt x="9055" y="4867"/>
                    <a:pt x="8888" y="4719"/>
                  </a:cubicBezTo>
                  <a:cubicBezTo>
                    <a:pt x="8053" y="3568"/>
                    <a:pt x="7125" y="2548"/>
                    <a:pt x="6105" y="1546"/>
                  </a:cubicBezTo>
                  <a:cubicBezTo>
                    <a:pt x="5344" y="860"/>
                    <a:pt x="4490" y="155"/>
                    <a:pt x="3414" y="6"/>
                  </a:cubicBezTo>
                  <a:cubicBezTo>
                    <a:pt x="3357" y="2"/>
                    <a:pt x="3299" y="1"/>
                    <a:pt x="3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5551050" y="3479525"/>
              <a:ext cx="178150" cy="209700"/>
            </a:xfrm>
            <a:custGeom>
              <a:avLst/>
              <a:gdLst/>
              <a:ahLst/>
              <a:cxnLst/>
              <a:rect l="l" t="t" r="r" b="b"/>
              <a:pathLst>
                <a:path w="7126" h="8388" extrusionOk="0">
                  <a:moveTo>
                    <a:pt x="3649" y="1"/>
                  </a:moveTo>
                  <a:cubicBezTo>
                    <a:pt x="2625" y="1"/>
                    <a:pt x="1584" y="458"/>
                    <a:pt x="928" y="1252"/>
                  </a:cubicBezTo>
                  <a:cubicBezTo>
                    <a:pt x="167" y="2328"/>
                    <a:pt x="0" y="3794"/>
                    <a:pt x="316" y="5111"/>
                  </a:cubicBezTo>
                  <a:cubicBezTo>
                    <a:pt x="631" y="6113"/>
                    <a:pt x="1095" y="7356"/>
                    <a:pt x="1782" y="8135"/>
                  </a:cubicBezTo>
                  <a:cubicBezTo>
                    <a:pt x="1949" y="8314"/>
                    <a:pt x="2136" y="8387"/>
                    <a:pt x="2335" y="8387"/>
                  </a:cubicBezTo>
                  <a:cubicBezTo>
                    <a:pt x="3062" y="8387"/>
                    <a:pt x="3937" y="7405"/>
                    <a:pt x="4490" y="7040"/>
                  </a:cubicBezTo>
                  <a:cubicBezTo>
                    <a:pt x="5270" y="6428"/>
                    <a:pt x="6105" y="5816"/>
                    <a:pt x="6569" y="4888"/>
                  </a:cubicBezTo>
                  <a:cubicBezTo>
                    <a:pt x="7125" y="3961"/>
                    <a:pt x="7125" y="2717"/>
                    <a:pt x="6569" y="1716"/>
                  </a:cubicBezTo>
                  <a:cubicBezTo>
                    <a:pt x="6030" y="788"/>
                    <a:pt x="4954" y="83"/>
                    <a:pt x="3878" y="9"/>
                  </a:cubicBezTo>
                  <a:cubicBezTo>
                    <a:pt x="3802" y="3"/>
                    <a:pt x="3725" y="1"/>
                    <a:pt x="3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5023650" y="3628350"/>
              <a:ext cx="247250" cy="161050"/>
            </a:xfrm>
            <a:custGeom>
              <a:avLst/>
              <a:gdLst/>
              <a:ahLst/>
              <a:cxnLst/>
              <a:rect l="l" t="t" r="r" b="b"/>
              <a:pathLst>
                <a:path w="9890" h="6442" extrusionOk="0">
                  <a:moveTo>
                    <a:pt x="4042" y="0"/>
                  </a:moveTo>
                  <a:cubicBezTo>
                    <a:pt x="3931" y="0"/>
                    <a:pt x="3821" y="4"/>
                    <a:pt x="3711" y="11"/>
                  </a:cubicBezTo>
                  <a:cubicBezTo>
                    <a:pt x="2617" y="86"/>
                    <a:pt x="1466" y="624"/>
                    <a:pt x="854" y="1551"/>
                  </a:cubicBezTo>
                  <a:cubicBezTo>
                    <a:pt x="149" y="2405"/>
                    <a:pt x="1" y="3722"/>
                    <a:pt x="539" y="4650"/>
                  </a:cubicBezTo>
                  <a:cubicBezTo>
                    <a:pt x="1077" y="5503"/>
                    <a:pt x="1930" y="5967"/>
                    <a:pt x="2858" y="6190"/>
                  </a:cubicBezTo>
                  <a:cubicBezTo>
                    <a:pt x="3399" y="6359"/>
                    <a:pt x="3968" y="6441"/>
                    <a:pt x="4545" y="6441"/>
                  </a:cubicBezTo>
                  <a:cubicBezTo>
                    <a:pt x="5294" y="6441"/>
                    <a:pt x="6058" y="6303"/>
                    <a:pt x="6791" y="6041"/>
                  </a:cubicBezTo>
                  <a:cubicBezTo>
                    <a:pt x="7422" y="5800"/>
                    <a:pt x="7960" y="5503"/>
                    <a:pt x="8498" y="5114"/>
                  </a:cubicBezTo>
                  <a:cubicBezTo>
                    <a:pt x="8888" y="4798"/>
                    <a:pt x="9741" y="4112"/>
                    <a:pt x="9816" y="3574"/>
                  </a:cubicBezTo>
                  <a:cubicBezTo>
                    <a:pt x="9890" y="3110"/>
                    <a:pt x="9036" y="2331"/>
                    <a:pt x="8647" y="2015"/>
                  </a:cubicBezTo>
                  <a:cubicBezTo>
                    <a:pt x="8109" y="1551"/>
                    <a:pt x="7571" y="1162"/>
                    <a:pt x="6958" y="791"/>
                  </a:cubicBezTo>
                  <a:cubicBezTo>
                    <a:pt x="6058" y="291"/>
                    <a:pt x="5023" y="0"/>
                    <a:pt x="40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5640100" y="3845975"/>
              <a:ext cx="166100" cy="197725"/>
            </a:xfrm>
            <a:custGeom>
              <a:avLst/>
              <a:gdLst/>
              <a:ahLst/>
              <a:cxnLst/>
              <a:rect l="l" t="t" r="r" b="b"/>
              <a:pathLst>
                <a:path w="6644" h="7909" extrusionOk="0">
                  <a:moveTo>
                    <a:pt x="3119" y="0"/>
                  </a:moveTo>
                  <a:cubicBezTo>
                    <a:pt x="2566" y="0"/>
                    <a:pt x="2019" y="156"/>
                    <a:pt x="1541" y="509"/>
                  </a:cubicBezTo>
                  <a:cubicBezTo>
                    <a:pt x="780" y="973"/>
                    <a:pt x="316" y="1901"/>
                    <a:pt x="149" y="2754"/>
                  </a:cubicBezTo>
                  <a:cubicBezTo>
                    <a:pt x="1" y="3682"/>
                    <a:pt x="75" y="4609"/>
                    <a:pt x="149" y="5537"/>
                  </a:cubicBezTo>
                  <a:cubicBezTo>
                    <a:pt x="223" y="6149"/>
                    <a:pt x="223" y="6929"/>
                    <a:pt x="465" y="7467"/>
                  </a:cubicBezTo>
                  <a:cubicBezTo>
                    <a:pt x="610" y="7818"/>
                    <a:pt x="857" y="7908"/>
                    <a:pt x="1166" y="7908"/>
                  </a:cubicBezTo>
                  <a:cubicBezTo>
                    <a:pt x="1331" y="7908"/>
                    <a:pt x="1514" y="7882"/>
                    <a:pt x="1708" y="7856"/>
                  </a:cubicBezTo>
                  <a:cubicBezTo>
                    <a:pt x="2932" y="7615"/>
                    <a:pt x="4491" y="7856"/>
                    <a:pt x="5493" y="7003"/>
                  </a:cubicBezTo>
                  <a:cubicBezTo>
                    <a:pt x="5957" y="6539"/>
                    <a:pt x="6179" y="6001"/>
                    <a:pt x="6346" y="5370"/>
                  </a:cubicBezTo>
                  <a:cubicBezTo>
                    <a:pt x="6569" y="4443"/>
                    <a:pt x="6643" y="3366"/>
                    <a:pt x="6253" y="2439"/>
                  </a:cubicBezTo>
                  <a:cubicBezTo>
                    <a:pt x="5957" y="1511"/>
                    <a:pt x="5252" y="732"/>
                    <a:pt x="4398" y="268"/>
                  </a:cubicBezTo>
                  <a:cubicBezTo>
                    <a:pt x="3990" y="96"/>
                    <a:pt x="3553" y="0"/>
                    <a:pt x="3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5214750" y="3848150"/>
              <a:ext cx="185575" cy="194125"/>
            </a:xfrm>
            <a:custGeom>
              <a:avLst/>
              <a:gdLst/>
              <a:ahLst/>
              <a:cxnLst/>
              <a:rect l="l" t="t" r="r" b="b"/>
              <a:pathLst>
                <a:path w="7423" h="7765" extrusionOk="0">
                  <a:moveTo>
                    <a:pt x="3338" y="0"/>
                  </a:moveTo>
                  <a:cubicBezTo>
                    <a:pt x="3048" y="0"/>
                    <a:pt x="2762" y="33"/>
                    <a:pt x="2487" y="107"/>
                  </a:cubicBezTo>
                  <a:cubicBezTo>
                    <a:pt x="1634" y="348"/>
                    <a:pt x="854" y="960"/>
                    <a:pt x="465" y="1739"/>
                  </a:cubicBezTo>
                  <a:cubicBezTo>
                    <a:pt x="1" y="2741"/>
                    <a:pt x="242" y="3892"/>
                    <a:pt x="780" y="4894"/>
                  </a:cubicBezTo>
                  <a:cubicBezTo>
                    <a:pt x="1318" y="5914"/>
                    <a:pt x="2394" y="6990"/>
                    <a:pt x="3322" y="7602"/>
                  </a:cubicBezTo>
                  <a:cubicBezTo>
                    <a:pt x="3509" y="7715"/>
                    <a:pt x="3689" y="7764"/>
                    <a:pt x="3863" y="7764"/>
                  </a:cubicBezTo>
                  <a:cubicBezTo>
                    <a:pt x="4779" y="7764"/>
                    <a:pt x="5516" y="6402"/>
                    <a:pt x="6031" y="5747"/>
                  </a:cubicBezTo>
                  <a:cubicBezTo>
                    <a:pt x="6662" y="5061"/>
                    <a:pt x="7274" y="4281"/>
                    <a:pt x="7348" y="3354"/>
                  </a:cubicBezTo>
                  <a:cubicBezTo>
                    <a:pt x="7422" y="2667"/>
                    <a:pt x="7125" y="1962"/>
                    <a:pt x="6736" y="1498"/>
                  </a:cubicBezTo>
                  <a:cubicBezTo>
                    <a:pt x="6272" y="960"/>
                    <a:pt x="5734" y="571"/>
                    <a:pt x="5103" y="348"/>
                  </a:cubicBezTo>
                  <a:cubicBezTo>
                    <a:pt x="4531" y="137"/>
                    <a:pt x="3926" y="0"/>
                    <a:pt x="3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5077450" y="4018425"/>
              <a:ext cx="178150" cy="228025"/>
            </a:xfrm>
            <a:custGeom>
              <a:avLst/>
              <a:gdLst/>
              <a:ahLst/>
              <a:cxnLst/>
              <a:rect l="l" t="t" r="r" b="b"/>
              <a:pathLst>
                <a:path w="7126" h="9121" extrusionOk="0">
                  <a:moveTo>
                    <a:pt x="3602" y="1"/>
                  </a:moveTo>
                  <a:cubicBezTo>
                    <a:pt x="3458" y="1"/>
                    <a:pt x="3315" y="11"/>
                    <a:pt x="3174" y="31"/>
                  </a:cubicBezTo>
                  <a:cubicBezTo>
                    <a:pt x="1949" y="179"/>
                    <a:pt x="854" y="1033"/>
                    <a:pt x="390" y="2183"/>
                  </a:cubicBezTo>
                  <a:cubicBezTo>
                    <a:pt x="1" y="3185"/>
                    <a:pt x="168" y="4354"/>
                    <a:pt x="557" y="5430"/>
                  </a:cubicBezTo>
                  <a:cubicBezTo>
                    <a:pt x="1021" y="6673"/>
                    <a:pt x="1856" y="7749"/>
                    <a:pt x="2951" y="8528"/>
                  </a:cubicBezTo>
                  <a:cubicBezTo>
                    <a:pt x="3226" y="8686"/>
                    <a:pt x="3686" y="9121"/>
                    <a:pt x="4018" y="9121"/>
                  </a:cubicBezTo>
                  <a:cubicBezTo>
                    <a:pt x="4156" y="9121"/>
                    <a:pt x="4272" y="9045"/>
                    <a:pt x="4342" y="8844"/>
                  </a:cubicBezTo>
                  <a:cubicBezTo>
                    <a:pt x="4417" y="8528"/>
                    <a:pt x="4417" y="8213"/>
                    <a:pt x="4565" y="7916"/>
                  </a:cubicBezTo>
                  <a:cubicBezTo>
                    <a:pt x="4639" y="7526"/>
                    <a:pt x="4880" y="7211"/>
                    <a:pt x="5103" y="6896"/>
                  </a:cubicBezTo>
                  <a:cubicBezTo>
                    <a:pt x="5567" y="6209"/>
                    <a:pt x="6198" y="5671"/>
                    <a:pt x="6587" y="4892"/>
                  </a:cubicBezTo>
                  <a:cubicBezTo>
                    <a:pt x="7126" y="3816"/>
                    <a:pt x="7051" y="2424"/>
                    <a:pt x="6346" y="1422"/>
                  </a:cubicBezTo>
                  <a:cubicBezTo>
                    <a:pt x="5743" y="525"/>
                    <a:pt x="4651" y="1"/>
                    <a:pt x="3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5535750" y="4279750"/>
              <a:ext cx="193450" cy="146550"/>
            </a:xfrm>
            <a:custGeom>
              <a:avLst/>
              <a:gdLst/>
              <a:ahLst/>
              <a:cxnLst/>
              <a:rect l="l" t="t" r="r" b="b"/>
              <a:pathLst>
                <a:path w="7738" h="5862" extrusionOk="0">
                  <a:moveTo>
                    <a:pt x="4274" y="0"/>
                  </a:moveTo>
                  <a:cubicBezTo>
                    <a:pt x="4216" y="0"/>
                    <a:pt x="4159" y="2"/>
                    <a:pt x="4101" y="5"/>
                  </a:cubicBezTo>
                  <a:cubicBezTo>
                    <a:pt x="2857" y="79"/>
                    <a:pt x="1707" y="858"/>
                    <a:pt x="1076" y="2009"/>
                  </a:cubicBezTo>
                  <a:cubicBezTo>
                    <a:pt x="854" y="2565"/>
                    <a:pt x="612" y="3104"/>
                    <a:pt x="464" y="3716"/>
                  </a:cubicBezTo>
                  <a:cubicBezTo>
                    <a:pt x="390" y="4180"/>
                    <a:pt x="0" y="4792"/>
                    <a:pt x="0" y="5349"/>
                  </a:cubicBezTo>
                  <a:cubicBezTo>
                    <a:pt x="0" y="5759"/>
                    <a:pt x="176" y="5861"/>
                    <a:pt x="454" y="5861"/>
                  </a:cubicBezTo>
                  <a:cubicBezTo>
                    <a:pt x="590" y="5861"/>
                    <a:pt x="751" y="5837"/>
                    <a:pt x="928" y="5812"/>
                  </a:cubicBezTo>
                  <a:cubicBezTo>
                    <a:pt x="1234" y="5766"/>
                    <a:pt x="1563" y="5743"/>
                    <a:pt x="1893" y="5743"/>
                  </a:cubicBezTo>
                  <a:cubicBezTo>
                    <a:pt x="2222" y="5743"/>
                    <a:pt x="2551" y="5766"/>
                    <a:pt x="2857" y="5812"/>
                  </a:cubicBezTo>
                  <a:cubicBezTo>
                    <a:pt x="3241" y="5835"/>
                    <a:pt x="3632" y="5858"/>
                    <a:pt x="4016" y="5858"/>
                  </a:cubicBezTo>
                  <a:cubicBezTo>
                    <a:pt x="4877" y="5858"/>
                    <a:pt x="5704" y="5743"/>
                    <a:pt x="6346" y="5256"/>
                  </a:cubicBezTo>
                  <a:cubicBezTo>
                    <a:pt x="7348" y="4495"/>
                    <a:pt x="7737" y="2937"/>
                    <a:pt x="7181" y="1860"/>
                  </a:cubicBezTo>
                  <a:cubicBezTo>
                    <a:pt x="6666" y="761"/>
                    <a:pt x="5524" y="0"/>
                    <a:pt x="4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5012050" y="3147150"/>
              <a:ext cx="537175" cy="1469025"/>
            </a:xfrm>
            <a:custGeom>
              <a:avLst/>
              <a:gdLst/>
              <a:ahLst/>
              <a:cxnLst/>
              <a:rect l="l" t="t" r="r" b="b"/>
              <a:pathLst>
                <a:path w="21487" h="58761" extrusionOk="0">
                  <a:moveTo>
                    <a:pt x="4472" y="0"/>
                  </a:moveTo>
                  <a:cubicBezTo>
                    <a:pt x="4324" y="0"/>
                    <a:pt x="4175" y="167"/>
                    <a:pt x="4175" y="316"/>
                  </a:cubicBezTo>
                  <a:cubicBezTo>
                    <a:pt x="3934" y="3563"/>
                    <a:pt x="5400" y="7051"/>
                    <a:pt x="8573" y="10595"/>
                  </a:cubicBezTo>
                  <a:cubicBezTo>
                    <a:pt x="9500" y="11597"/>
                    <a:pt x="10502" y="12617"/>
                    <a:pt x="11430" y="13545"/>
                  </a:cubicBezTo>
                  <a:cubicBezTo>
                    <a:pt x="13137" y="15159"/>
                    <a:pt x="14844" y="16866"/>
                    <a:pt x="16161" y="18870"/>
                  </a:cubicBezTo>
                  <a:cubicBezTo>
                    <a:pt x="20410" y="25048"/>
                    <a:pt x="20800" y="33954"/>
                    <a:pt x="17163" y="41672"/>
                  </a:cubicBezTo>
                  <a:cubicBezTo>
                    <a:pt x="13137" y="49873"/>
                    <a:pt x="5715" y="55198"/>
                    <a:pt x="223" y="58223"/>
                  </a:cubicBezTo>
                  <a:cubicBezTo>
                    <a:pt x="75" y="58297"/>
                    <a:pt x="1" y="58445"/>
                    <a:pt x="75" y="58612"/>
                  </a:cubicBezTo>
                  <a:cubicBezTo>
                    <a:pt x="149" y="58686"/>
                    <a:pt x="223" y="58761"/>
                    <a:pt x="390" y="58761"/>
                  </a:cubicBezTo>
                  <a:lnTo>
                    <a:pt x="539" y="58761"/>
                  </a:lnTo>
                  <a:cubicBezTo>
                    <a:pt x="6105" y="55662"/>
                    <a:pt x="13675" y="50263"/>
                    <a:pt x="17701" y="41914"/>
                  </a:cubicBezTo>
                  <a:cubicBezTo>
                    <a:pt x="21486" y="34028"/>
                    <a:pt x="21097" y="24826"/>
                    <a:pt x="16699" y="18480"/>
                  </a:cubicBezTo>
                  <a:cubicBezTo>
                    <a:pt x="15308" y="16476"/>
                    <a:pt x="13601" y="14769"/>
                    <a:pt x="11894" y="13081"/>
                  </a:cubicBezTo>
                  <a:cubicBezTo>
                    <a:pt x="10966" y="12153"/>
                    <a:pt x="9964" y="11226"/>
                    <a:pt x="9036" y="10205"/>
                  </a:cubicBezTo>
                  <a:cubicBezTo>
                    <a:pt x="6031" y="6735"/>
                    <a:pt x="4565" y="3489"/>
                    <a:pt x="4788" y="390"/>
                  </a:cubicBezTo>
                  <a:cubicBezTo>
                    <a:pt x="4788" y="167"/>
                    <a:pt x="4639" y="0"/>
                    <a:pt x="4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4975400" y="3359825"/>
              <a:ext cx="332150" cy="127800"/>
            </a:xfrm>
            <a:custGeom>
              <a:avLst/>
              <a:gdLst/>
              <a:ahLst/>
              <a:cxnLst/>
              <a:rect l="l" t="t" r="r" b="b"/>
              <a:pathLst>
                <a:path w="13286" h="5112" extrusionOk="0">
                  <a:moveTo>
                    <a:pt x="641" y="0"/>
                  </a:moveTo>
                  <a:cubicBezTo>
                    <a:pt x="526" y="0"/>
                    <a:pt x="412" y="4"/>
                    <a:pt x="298" y="10"/>
                  </a:cubicBezTo>
                  <a:cubicBezTo>
                    <a:pt x="149" y="10"/>
                    <a:pt x="1" y="158"/>
                    <a:pt x="75" y="307"/>
                  </a:cubicBezTo>
                  <a:cubicBezTo>
                    <a:pt x="75" y="473"/>
                    <a:pt x="224" y="622"/>
                    <a:pt x="372" y="622"/>
                  </a:cubicBezTo>
                  <a:cubicBezTo>
                    <a:pt x="471" y="616"/>
                    <a:pt x="570" y="613"/>
                    <a:pt x="670" y="613"/>
                  </a:cubicBezTo>
                  <a:cubicBezTo>
                    <a:pt x="1826" y="613"/>
                    <a:pt x="3055" y="1011"/>
                    <a:pt x="4472" y="1865"/>
                  </a:cubicBezTo>
                  <a:cubicBezTo>
                    <a:pt x="5010" y="2162"/>
                    <a:pt x="5567" y="2477"/>
                    <a:pt x="6105" y="2793"/>
                  </a:cubicBezTo>
                  <a:cubicBezTo>
                    <a:pt x="6792" y="3331"/>
                    <a:pt x="7571" y="3795"/>
                    <a:pt x="8424" y="4184"/>
                  </a:cubicBezTo>
                  <a:cubicBezTo>
                    <a:pt x="9575" y="4797"/>
                    <a:pt x="10744" y="5112"/>
                    <a:pt x="11820" y="5112"/>
                  </a:cubicBezTo>
                  <a:cubicBezTo>
                    <a:pt x="12209" y="5112"/>
                    <a:pt x="12673" y="5112"/>
                    <a:pt x="12989" y="4945"/>
                  </a:cubicBezTo>
                  <a:cubicBezTo>
                    <a:pt x="13211" y="4945"/>
                    <a:pt x="13286" y="4797"/>
                    <a:pt x="13211" y="4648"/>
                  </a:cubicBezTo>
                  <a:cubicBezTo>
                    <a:pt x="13211" y="4466"/>
                    <a:pt x="13127" y="4379"/>
                    <a:pt x="13014" y="4379"/>
                  </a:cubicBezTo>
                  <a:cubicBezTo>
                    <a:pt x="12977" y="4379"/>
                    <a:pt x="12937" y="4389"/>
                    <a:pt x="12896" y="4407"/>
                  </a:cubicBezTo>
                  <a:cubicBezTo>
                    <a:pt x="12579" y="4472"/>
                    <a:pt x="12258" y="4501"/>
                    <a:pt x="11940" y="4501"/>
                  </a:cubicBezTo>
                  <a:cubicBezTo>
                    <a:pt x="10713" y="4501"/>
                    <a:pt x="9516" y="4073"/>
                    <a:pt x="8647" y="3646"/>
                  </a:cubicBezTo>
                  <a:cubicBezTo>
                    <a:pt x="7886" y="3257"/>
                    <a:pt x="7181" y="2793"/>
                    <a:pt x="6402" y="2329"/>
                  </a:cubicBezTo>
                  <a:cubicBezTo>
                    <a:pt x="5864" y="1939"/>
                    <a:pt x="5326" y="1624"/>
                    <a:pt x="4788" y="1327"/>
                  </a:cubicBezTo>
                  <a:cubicBezTo>
                    <a:pt x="3289" y="390"/>
                    <a:pt x="1930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5398450" y="3228275"/>
              <a:ext cx="61700" cy="363725"/>
            </a:xfrm>
            <a:custGeom>
              <a:avLst/>
              <a:gdLst/>
              <a:ahLst/>
              <a:cxnLst/>
              <a:rect l="l" t="t" r="r" b="b"/>
              <a:pathLst>
                <a:path w="2468" h="14549" extrusionOk="0">
                  <a:moveTo>
                    <a:pt x="2189" y="1"/>
                  </a:moveTo>
                  <a:cubicBezTo>
                    <a:pt x="2133" y="1"/>
                    <a:pt x="2070" y="29"/>
                    <a:pt x="2004" y="95"/>
                  </a:cubicBezTo>
                  <a:cubicBezTo>
                    <a:pt x="1076" y="633"/>
                    <a:pt x="538" y="1635"/>
                    <a:pt x="390" y="2952"/>
                  </a:cubicBezTo>
                  <a:cubicBezTo>
                    <a:pt x="316" y="3806"/>
                    <a:pt x="390" y="4641"/>
                    <a:pt x="538" y="5494"/>
                  </a:cubicBezTo>
                  <a:cubicBezTo>
                    <a:pt x="538" y="5735"/>
                    <a:pt x="538" y="5884"/>
                    <a:pt x="612" y="6125"/>
                  </a:cubicBezTo>
                  <a:cubicBezTo>
                    <a:pt x="928" y="8815"/>
                    <a:pt x="705" y="11524"/>
                    <a:pt x="74" y="14159"/>
                  </a:cubicBezTo>
                  <a:cubicBezTo>
                    <a:pt x="0" y="14307"/>
                    <a:pt x="149" y="14549"/>
                    <a:pt x="316" y="14549"/>
                  </a:cubicBezTo>
                  <a:lnTo>
                    <a:pt x="390" y="14549"/>
                  </a:lnTo>
                  <a:cubicBezTo>
                    <a:pt x="538" y="14549"/>
                    <a:pt x="612" y="14474"/>
                    <a:pt x="705" y="14307"/>
                  </a:cubicBezTo>
                  <a:cubicBezTo>
                    <a:pt x="1317" y="11599"/>
                    <a:pt x="1540" y="8815"/>
                    <a:pt x="1243" y="6032"/>
                  </a:cubicBezTo>
                  <a:cubicBezTo>
                    <a:pt x="1169" y="5810"/>
                    <a:pt x="1169" y="5661"/>
                    <a:pt x="1169" y="5420"/>
                  </a:cubicBezTo>
                  <a:cubicBezTo>
                    <a:pt x="1002" y="4641"/>
                    <a:pt x="928" y="3806"/>
                    <a:pt x="1002" y="3027"/>
                  </a:cubicBezTo>
                  <a:cubicBezTo>
                    <a:pt x="1076" y="1951"/>
                    <a:pt x="1633" y="1023"/>
                    <a:pt x="2319" y="633"/>
                  </a:cubicBezTo>
                  <a:cubicBezTo>
                    <a:pt x="2468" y="466"/>
                    <a:pt x="2468" y="318"/>
                    <a:pt x="2394" y="169"/>
                  </a:cubicBezTo>
                  <a:cubicBezTo>
                    <a:pt x="2349" y="68"/>
                    <a:pt x="2276" y="1"/>
                    <a:pt x="2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5133575" y="3682825"/>
              <a:ext cx="379000" cy="158275"/>
            </a:xfrm>
            <a:custGeom>
              <a:avLst/>
              <a:gdLst/>
              <a:ahLst/>
              <a:cxnLst/>
              <a:rect l="l" t="t" r="r" b="b"/>
              <a:pathLst>
                <a:path w="15160" h="6331" extrusionOk="0">
                  <a:moveTo>
                    <a:pt x="1288" y="0"/>
                  </a:moveTo>
                  <a:cubicBezTo>
                    <a:pt x="932" y="0"/>
                    <a:pt x="583" y="26"/>
                    <a:pt x="242" y="77"/>
                  </a:cubicBezTo>
                  <a:cubicBezTo>
                    <a:pt x="75" y="77"/>
                    <a:pt x="1" y="226"/>
                    <a:pt x="1" y="467"/>
                  </a:cubicBezTo>
                  <a:cubicBezTo>
                    <a:pt x="1" y="615"/>
                    <a:pt x="168" y="690"/>
                    <a:pt x="390" y="690"/>
                  </a:cubicBezTo>
                  <a:cubicBezTo>
                    <a:pt x="667" y="648"/>
                    <a:pt x="949" y="627"/>
                    <a:pt x="1238" y="627"/>
                  </a:cubicBezTo>
                  <a:cubicBezTo>
                    <a:pt x="2477" y="627"/>
                    <a:pt x="3825" y="1013"/>
                    <a:pt x="5270" y="1766"/>
                  </a:cubicBezTo>
                  <a:cubicBezTo>
                    <a:pt x="6198" y="2230"/>
                    <a:pt x="7126" y="2860"/>
                    <a:pt x="7960" y="3399"/>
                  </a:cubicBezTo>
                  <a:cubicBezTo>
                    <a:pt x="8517" y="3788"/>
                    <a:pt x="9129" y="4178"/>
                    <a:pt x="9742" y="4549"/>
                  </a:cubicBezTo>
                  <a:cubicBezTo>
                    <a:pt x="11671" y="5718"/>
                    <a:pt x="13304" y="6330"/>
                    <a:pt x="14844" y="6330"/>
                  </a:cubicBezTo>
                  <a:cubicBezTo>
                    <a:pt x="15011" y="6330"/>
                    <a:pt x="15159" y="6182"/>
                    <a:pt x="15159" y="6033"/>
                  </a:cubicBezTo>
                  <a:cubicBezTo>
                    <a:pt x="15159" y="5866"/>
                    <a:pt x="15011" y="5718"/>
                    <a:pt x="14844" y="5718"/>
                  </a:cubicBezTo>
                  <a:cubicBezTo>
                    <a:pt x="13378" y="5644"/>
                    <a:pt x="11912" y="5180"/>
                    <a:pt x="10057" y="4011"/>
                  </a:cubicBezTo>
                  <a:cubicBezTo>
                    <a:pt x="9445" y="3714"/>
                    <a:pt x="8888" y="3324"/>
                    <a:pt x="8276" y="2935"/>
                  </a:cubicBezTo>
                  <a:cubicBezTo>
                    <a:pt x="7422" y="2322"/>
                    <a:pt x="6495" y="1692"/>
                    <a:pt x="5567" y="1153"/>
                  </a:cubicBezTo>
                  <a:cubicBezTo>
                    <a:pt x="4045" y="363"/>
                    <a:pt x="2616" y="0"/>
                    <a:pt x="1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5508825" y="3567400"/>
              <a:ext cx="154500" cy="329825"/>
            </a:xfrm>
            <a:custGeom>
              <a:avLst/>
              <a:gdLst/>
              <a:ahLst/>
              <a:cxnLst/>
              <a:rect l="l" t="t" r="r" b="b"/>
              <a:pathLst>
                <a:path w="6180" h="13193" extrusionOk="0">
                  <a:moveTo>
                    <a:pt x="5839" y="0"/>
                  </a:moveTo>
                  <a:cubicBezTo>
                    <a:pt x="5753" y="0"/>
                    <a:pt x="5679" y="19"/>
                    <a:pt x="5641" y="56"/>
                  </a:cubicBezTo>
                  <a:cubicBezTo>
                    <a:pt x="4639" y="1058"/>
                    <a:pt x="4009" y="2524"/>
                    <a:pt x="3712" y="4527"/>
                  </a:cubicBezTo>
                  <a:cubicBezTo>
                    <a:pt x="3545" y="4991"/>
                    <a:pt x="3471" y="5548"/>
                    <a:pt x="3396" y="6086"/>
                  </a:cubicBezTo>
                  <a:cubicBezTo>
                    <a:pt x="3248" y="7088"/>
                    <a:pt x="3081" y="8090"/>
                    <a:pt x="2858" y="9092"/>
                  </a:cubicBezTo>
                  <a:cubicBezTo>
                    <a:pt x="2543" y="10094"/>
                    <a:pt x="1764" y="11801"/>
                    <a:pt x="224" y="12580"/>
                  </a:cubicBezTo>
                  <a:cubicBezTo>
                    <a:pt x="75" y="12654"/>
                    <a:pt x="1" y="12877"/>
                    <a:pt x="75" y="13044"/>
                  </a:cubicBezTo>
                  <a:cubicBezTo>
                    <a:pt x="149" y="13118"/>
                    <a:pt x="224" y="13192"/>
                    <a:pt x="372" y="13192"/>
                  </a:cubicBezTo>
                  <a:lnTo>
                    <a:pt x="465" y="13192"/>
                  </a:lnTo>
                  <a:cubicBezTo>
                    <a:pt x="1764" y="12506"/>
                    <a:pt x="2858" y="11114"/>
                    <a:pt x="3396" y="9333"/>
                  </a:cubicBezTo>
                  <a:cubicBezTo>
                    <a:pt x="3712" y="8238"/>
                    <a:pt x="3860" y="7162"/>
                    <a:pt x="4009" y="6160"/>
                  </a:cubicBezTo>
                  <a:cubicBezTo>
                    <a:pt x="4083" y="5622"/>
                    <a:pt x="4176" y="5158"/>
                    <a:pt x="4324" y="4620"/>
                  </a:cubicBezTo>
                  <a:cubicBezTo>
                    <a:pt x="4639" y="2765"/>
                    <a:pt x="5252" y="1447"/>
                    <a:pt x="6105" y="520"/>
                  </a:cubicBezTo>
                  <a:cubicBezTo>
                    <a:pt x="6179" y="353"/>
                    <a:pt x="6179" y="204"/>
                    <a:pt x="6105" y="56"/>
                  </a:cubicBezTo>
                  <a:cubicBezTo>
                    <a:pt x="6022" y="19"/>
                    <a:pt x="5924" y="0"/>
                    <a:pt x="5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5272750" y="3920375"/>
              <a:ext cx="166525" cy="336325"/>
            </a:xfrm>
            <a:custGeom>
              <a:avLst/>
              <a:gdLst/>
              <a:ahLst/>
              <a:cxnLst/>
              <a:rect l="l" t="t" r="r" b="b"/>
              <a:pathLst>
                <a:path w="6661" h="13453" extrusionOk="0">
                  <a:moveTo>
                    <a:pt x="779" y="1"/>
                  </a:moveTo>
                  <a:cubicBezTo>
                    <a:pt x="631" y="1"/>
                    <a:pt x="464" y="75"/>
                    <a:pt x="464" y="242"/>
                  </a:cubicBezTo>
                  <a:cubicBezTo>
                    <a:pt x="0" y="3173"/>
                    <a:pt x="1095" y="6179"/>
                    <a:pt x="3173" y="8202"/>
                  </a:cubicBezTo>
                  <a:cubicBezTo>
                    <a:pt x="3414" y="8424"/>
                    <a:pt x="3711" y="8665"/>
                    <a:pt x="3952" y="8888"/>
                  </a:cubicBezTo>
                  <a:cubicBezTo>
                    <a:pt x="4490" y="9352"/>
                    <a:pt x="5028" y="9816"/>
                    <a:pt x="5418" y="10354"/>
                  </a:cubicBezTo>
                  <a:cubicBezTo>
                    <a:pt x="5956" y="11133"/>
                    <a:pt x="5956" y="12209"/>
                    <a:pt x="5492" y="12988"/>
                  </a:cubicBezTo>
                  <a:cubicBezTo>
                    <a:pt x="5418" y="13137"/>
                    <a:pt x="5418" y="13304"/>
                    <a:pt x="5566" y="13452"/>
                  </a:cubicBezTo>
                  <a:lnTo>
                    <a:pt x="5733" y="13452"/>
                  </a:lnTo>
                  <a:cubicBezTo>
                    <a:pt x="5882" y="13452"/>
                    <a:pt x="5956" y="13452"/>
                    <a:pt x="6030" y="13304"/>
                  </a:cubicBezTo>
                  <a:cubicBezTo>
                    <a:pt x="6661" y="12302"/>
                    <a:pt x="6568" y="11059"/>
                    <a:pt x="5956" y="10057"/>
                  </a:cubicBezTo>
                  <a:cubicBezTo>
                    <a:pt x="5492" y="9352"/>
                    <a:pt x="4954" y="8888"/>
                    <a:pt x="4342" y="8350"/>
                  </a:cubicBezTo>
                  <a:cubicBezTo>
                    <a:pt x="4100" y="8202"/>
                    <a:pt x="3878" y="7960"/>
                    <a:pt x="3637" y="7738"/>
                  </a:cubicBezTo>
                  <a:cubicBezTo>
                    <a:pt x="1707" y="5882"/>
                    <a:pt x="705" y="3025"/>
                    <a:pt x="1095" y="316"/>
                  </a:cubicBezTo>
                  <a:cubicBezTo>
                    <a:pt x="1095" y="149"/>
                    <a:pt x="928" y="1"/>
                    <a:pt x="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5404475" y="3973925"/>
              <a:ext cx="318675" cy="290650"/>
            </a:xfrm>
            <a:custGeom>
              <a:avLst/>
              <a:gdLst/>
              <a:ahLst/>
              <a:cxnLst/>
              <a:rect l="l" t="t" r="r" b="b"/>
              <a:pathLst>
                <a:path w="12747" h="11626" extrusionOk="0">
                  <a:moveTo>
                    <a:pt x="12404" y="0"/>
                  </a:moveTo>
                  <a:cubicBezTo>
                    <a:pt x="12364" y="0"/>
                    <a:pt x="12323" y="10"/>
                    <a:pt x="12283" y="30"/>
                  </a:cubicBezTo>
                  <a:cubicBezTo>
                    <a:pt x="11207" y="493"/>
                    <a:pt x="10205" y="1495"/>
                    <a:pt x="9426" y="2961"/>
                  </a:cubicBezTo>
                  <a:cubicBezTo>
                    <a:pt x="9110" y="3425"/>
                    <a:pt x="8888" y="3963"/>
                    <a:pt x="8647" y="4501"/>
                  </a:cubicBezTo>
                  <a:cubicBezTo>
                    <a:pt x="8350" y="5206"/>
                    <a:pt x="8034" y="5818"/>
                    <a:pt x="7645" y="6449"/>
                  </a:cubicBezTo>
                  <a:cubicBezTo>
                    <a:pt x="6105" y="8991"/>
                    <a:pt x="3247" y="10772"/>
                    <a:pt x="297" y="10921"/>
                  </a:cubicBezTo>
                  <a:cubicBezTo>
                    <a:pt x="149" y="10995"/>
                    <a:pt x="0" y="11162"/>
                    <a:pt x="0" y="11310"/>
                  </a:cubicBezTo>
                  <a:cubicBezTo>
                    <a:pt x="0" y="11459"/>
                    <a:pt x="149" y="11626"/>
                    <a:pt x="297" y="11626"/>
                  </a:cubicBezTo>
                  <a:cubicBezTo>
                    <a:pt x="3470" y="11385"/>
                    <a:pt x="6494" y="9529"/>
                    <a:pt x="8183" y="6820"/>
                  </a:cubicBezTo>
                  <a:cubicBezTo>
                    <a:pt x="8572" y="6134"/>
                    <a:pt x="8888" y="5429"/>
                    <a:pt x="9185" y="4742"/>
                  </a:cubicBezTo>
                  <a:cubicBezTo>
                    <a:pt x="9426" y="4278"/>
                    <a:pt x="9648" y="3740"/>
                    <a:pt x="9964" y="3276"/>
                  </a:cubicBezTo>
                  <a:cubicBezTo>
                    <a:pt x="10669" y="1885"/>
                    <a:pt x="11504" y="1031"/>
                    <a:pt x="12524" y="642"/>
                  </a:cubicBezTo>
                  <a:cubicBezTo>
                    <a:pt x="12673" y="568"/>
                    <a:pt x="12747" y="419"/>
                    <a:pt x="12673" y="178"/>
                  </a:cubicBezTo>
                  <a:cubicBezTo>
                    <a:pt x="12618" y="69"/>
                    <a:pt x="12514" y="0"/>
                    <a:pt x="12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5156775" y="4111025"/>
              <a:ext cx="102525" cy="344650"/>
            </a:xfrm>
            <a:custGeom>
              <a:avLst/>
              <a:gdLst/>
              <a:ahLst/>
              <a:cxnLst/>
              <a:rect l="l" t="t" r="r" b="b"/>
              <a:pathLst>
                <a:path w="4101" h="13786" extrusionOk="0">
                  <a:moveTo>
                    <a:pt x="1105" y="0"/>
                  </a:moveTo>
                  <a:cubicBezTo>
                    <a:pt x="974" y="0"/>
                    <a:pt x="833" y="79"/>
                    <a:pt x="780" y="186"/>
                  </a:cubicBezTo>
                  <a:cubicBezTo>
                    <a:pt x="1" y="1800"/>
                    <a:pt x="242" y="3581"/>
                    <a:pt x="631" y="4899"/>
                  </a:cubicBezTo>
                  <a:cubicBezTo>
                    <a:pt x="928" y="5975"/>
                    <a:pt x="1392" y="7069"/>
                    <a:pt x="1856" y="8071"/>
                  </a:cubicBezTo>
                  <a:cubicBezTo>
                    <a:pt x="2023" y="8461"/>
                    <a:pt x="2171" y="8758"/>
                    <a:pt x="2320" y="9147"/>
                  </a:cubicBezTo>
                  <a:cubicBezTo>
                    <a:pt x="2858" y="10391"/>
                    <a:pt x="3489" y="11931"/>
                    <a:pt x="3414" y="13489"/>
                  </a:cubicBezTo>
                  <a:cubicBezTo>
                    <a:pt x="3414" y="13638"/>
                    <a:pt x="3563" y="13786"/>
                    <a:pt x="3711" y="13786"/>
                  </a:cubicBezTo>
                  <a:cubicBezTo>
                    <a:pt x="3878" y="13786"/>
                    <a:pt x="4027" y="13638"/>
                    <a:pt x="4027" y="13489"/>
                  </a:cubicBezTo>
                  <a:cubicBezTo>
                    <a:pt x="4101" y="11782"/>
                    <a:pt x="3489" y="10242"/>
                    <a:pt x="2951" y="8925"/>
                  </a:cubicBezTo>
                  <a:cubicBezTo>
                    <a:pt x="2784" y="8535"/>
                    <a:pt x="2635" y="8146"/>
                    <a:pt x="2394" y="7830"/>
                  </a:cubicBezTo>
                  <a:cubicBezTo>
                    <a:pt x="1930" y="6828"/>
                    <a:pt x="1466" y="5752"/>
                    <a:pt x="1169" y="4676"/>
                  </a:cubicBezTo>
                  <a:cubicBezTo>
                    <a:pt x="854" y="3581"/>
                    <a:pt x="631" y="1893"/>
                    <a:pt x="1392" y="409"/>
                  </a:cubicBezTo>
                  <a:cubicBezTo>
                    <a:pt x="1466" y="260"/>
                    <a:pt x="1392" y="112"/>
                    <a:pt x="1244" y="38"/>
                  </a:cubicBezTo>
                  <a:cubicBezTo>
                    <a:pt x="1203" y="12"/>
                    <a:pt x="1154" y="0"/>
                    <a:pt x="1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23"/>
            <p:cNvSpPr/>
            <p:nvPr/>
          </p:nvSpPr>
          <p:spPr>
            <a:xfrm>
              <a:off x="5234250" y="4356600"/>
              <a:ext cx="396150" cy="128300"/>
            </a:xfrm>
            <a:custGeom>
              <a:avLst/>
              <a:gdLst/>
              <a:ahLst/>
              <a:cxnLst/>
              <a:rect l="l" t="t" r="r" b="b"/>
              <a:pathLst>
                <a:path w="15846" h="5132" extrusionOk="0">
                  <a:moveTo>
                    <a:pt x="15441" y="0"/>
                  </a:moveTo>
                  <a:cubicBezTo>
                    <a:pt x="15393" y="0"/>
                    <a:pt x="15347" y="10"/>
                    <a:pt x="15307" y="30"/>
                  </a:cubicBezTo>
                  <a:cubicBezTo>
                    <a:pt x="14695" y="419"/>
                    <a:pt x="13990" y="883"/>
                    <a:pt x="13377" y="1254"/>
                  </a:cubicBezTo>
                  <a:cubicBezTo>
                    <a:pt x="12283" y="2033"/>
                    <a:pt x="11132" y="2813"/>
                    <a:pt x="9889" y="3351"/>
                  </a:cubicBezTo>
                  <a:cubicBezTo>
                    <a:pt x="8294" y="4108"/>
                    <a:pt x="6534" y="4497"/>
                    <a:pt x="4776" y="4497"/>
                  </a:cubicBezTo>
                  <a:cubicBezTo>
                    <a:pt x="3304" y="4497"/>
                    <a:pt x="1834" y="4224"/>
                    <a:pt x="464" y="3666"/>
                  </a:cubicBezTo>
                  <a:cubicBezTo>
                    <a:pt x="315" y="3666"/>
                    <a:pt x="74" y="3740"/>
                    <a:pt x="74" y="3889"/>
                  </a:cubicBezTo>
                  <a:cubicBezTo>
                    <a:pt x="0" y="4037"/>
                    <a:pt x="74" y="4204"/>
                    <a:pt x="223" y="4278"/>
                  </a:cubicBezTo>
                  <a:cubicBezTo>
                    <a:pt x="1707" y="4816"/>
                    <a:pt x="3247" y="5132"/>
                    <a:pt x="4787" y="5132"/>
                  </a:cubicBezTo>
                  <a:cubicBezTo>
                    <a:pt x="6642" y="5132"/>
                    <a:pt x="8498" y="4742"/>
                    <a:pt x="10205" y="3963"/>
                  </a:cubicBezTo>
                  <a:cubicBezTo>
                    <a:pt x="11448" y="3351"/>
                    <a:pt x="12598" y="2571"/>
                    <a:pt x="13767" y="1811"/>
                  </a:cubicBezTo>
                  <a:cubicBezTo>
                    <a:pt x="14379" y="1421"/>
                    <a:pt x="14992" y="957"/>
                    <a:pt x="15697" y="568"/>
                  </a:cubicBezTo>
                  <a:cubicBezTo>
                    <a:pt x="15845" y="493"/>
                    <a:pt x="15845" y="252"/>
                    <a:pt x="15771" y="178"/>
                  </a:cubicBezTo>
                  <a:cubicBezTo>
                    <a:pt x="15717" y="69"/>
                    <a:pt x="15573" y="0"/>
                    <a:pt x="15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085165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4"/>
          <p:cNvSpPr/>
          <p:nvPr/>
        </p:nvSpPr>
        <p:spPr>
          <a:xfrm rot="1731991">
            <a:off x="-1215896" y="-329376"/>
            <a:ext cx="2115295" cy="4229224"/>
          </a:xfrm>
          <a:custGeom>
            <a:avLst/>
            <a:gdLst/>
            <a:ahLst/>
            <a:cxnLst/>
            <a:rect l="l" t="t" r="r" b="b"/>
            <a:pathLst>
              <a:path w="63455" h="126869" extrusionOk="0">
                <a:moveTo>
                  <a:pt x="25734" y="1"/>
                </a:moveTo>
                <a:lnTo>
                  <a:pt x="25734" y="1"/>
                </a:lnTo>
                <a:cubicBezTo>
                  <a:pt x="23415" y="5790"/>
                  <a:pt x="21096" y="11987"/>
                  <a:pt x="22024" y="18165"/>
                </a:cubicBezTo>
                <a:cubicBezTo>
                  <a:pt x="22562" y="21950"/>
                  <a:pt x="24343" y="25587"/>
                  <a:pt x="25271" y="29372"/>
                </a:cubicBezTo>
                <a:cubicBezTo>
                  <a:pt x="25345" y="31858"/>
                  <a:pt x="25512" y="34325"/>
                  <a:pt x="25734" y="36793"/>
                </a:cubicBezTo>
                <a:cubicBezTo>
                  <a:pt x="24807" y="34474"/>
                  <a:pt x="23267" y="32322"/>
                  <a:pt x="21486" y="30763"/>
                </a:cubicBezTo>
                <a:cubicBezTo>
                  <a:pt x="19092" y="28834"/>
                  <a:pt x="16142" y="27683"/>
                  <a:pt x="13062" y="27516"/>
                </a:cubicBezTo>
                <a:cubicBezTo>
                  <a:pt x="12769" y="27501"/>
                  <a:pt x="12475" y="27495"/>
                  <a:pt x="12181" y="27495"/>
                </a:cubicBezTo>
                <a:cubicBezTo>
                  <a:pt x="11003" y="27495"/>
                  <a:pt x="9819" y="27590"/>
                  <a:pt x="8646" y="27590"/>
                </a:cubicBezTo>
                <a:cubicBezTo>
                  <a:pt x="7181" y="27590"/>
                  <a:pt x="5641" y="27368"/>
                  <a:pt x="4397" y="26663"/>
                </a:cubicBezTo>
                <a:lnTo>
                  <a:pt x="4397" y="26663"/>
                </a:lnTo>
                <a:cubicBezTo>
                  <a:pt x="4082" y="28221"/>
                  <a:pt x="4861" y="29835"/>
                  <a:pt x="6104" y="30837"/>
                </a:cubicBezTo>
                <a:cubicBezTo>
                  <a:pt x="7329" y="31858"/>
                  <a:pt x="8887" y="32396"/>
                  <a:pt x="10502" y="32619"/>
                </a:cubicBezTo>
                <a:cubicBezTo>
                  <a:pt x="12060" y="32934"/>
                  <a:pt x="13600" y="33008"/>
                  <a:pt x="15214" y="33324"/>
                </a:cubicBezTo>
                <a:cubicBezTo>
                  <a:pt x="19389" y="34084"/>
                  <a:pt x="23564" y="36645"/>
                  <a:pt x="25976" y="40281"/>
                </a:cubicBezTo>
                <a:cubicBezTo>
                  <a:pt x="26273" y="43139"/>
                  <a:pt x="26588" y="45996"/>
                  <a:pt x="26978" y="48779"/>
                </a:cubicBezTo>
                <a:cubicBezTo>
                  <a:pt x="25883" y="46608"/>
                  <a:pt x="24028" y="44530"/>
                  <a:pt x="21949" y="43361"/>
                </a:cubicBezTo>
                <a:cubicBezTo>
                  <a:pt x="19853" y="42211"/>
                  <a:pt x="17459" y="41747"/>
                  <a:pt x="15140" y="41357"/>
                </a:cubicBezTo>
                <a:cubicBezTo>
                  <a:pt x="12747" y="40968"/>
                  <a:pt x="10353" y="40578"/>
                  <a:pt x="8182" y="39576"/>
                </a:cubicBezTo>
                <a:cubicBezTo>
                  <a:pt x="6030" y="38574"/>
                  <a:pt x="4008" y="36867"/>
                  <a:pt x="3321" y="34641"/>
                </a:cubicBezTo>
                <a:lnTo>
                  <a:pt x="3321" y="34641"/>
                </a:lnTo>
                <a:cubicBezTo>
                  <a:pt x="3154" y="39038"/>
                  <a:pt x="5863" y="43454"/>
                  <a:pt x="9815" y="45458"/>
                </a:cubicBezTo>
                <a:cubicBezTo>
                  <a:pt x="11819" y="46460"/>
                  <a:pt x="14138" y="46849"/>
                  <a:pt x="16383" y="47239"/>
                </a:cubicBezTo>
                <a:cubicBezTo>
                  <a:pt x="18703" y="47536"/>
                  <a:pt x="20948" y="47851"/>
                  <a:pt x="23100" y="48705"/>
                </a:cubicBezTo>
                <a:cubicBezTo>
                  <a:pt x="24807" y="49391"/>
                  <a:pt x="26440" y="50560"/>
                  <a:pt x="27441" y="52026"/>
                </a:cubicBezTo>
                <a:cubicBezTo>
                  <a:pt x="27905" y="54586"/>
                  <a:pt x="28295" y="57054"/>
                  <a:pt x="28833" y="59596"/>
                </a:cubicBezTo>
                <a:cubicBezTo>
                  <a:pt x="27052" y="56590"/>
                  <a:pt x="23953" y="54197"/>
                  <a:pt x="20632" y="53492"/>
                </a:cubicBezTo>
                <a:cubicBezTo>
                  <a:pt x="17701" y="52879"/>
                  <a:pt x="14676" y="53343"/>
                  <a:pt x="11745" y="52954"/>
                </a:cubicBezTo>
                <a:cubicBezTo>
                  <a:pt x="6791" y="52341"/>
                  <a:pt x="2319" y="49169"/>
                  <a:pt x="0" y="44846"/>
                </a:cubicBezTo>
                <a:lnTo>
                  <a:pt x="0" y="44846"/>
                </a:lnTo>
                <a:cubicBezTo>
                  <a:pt x="612" y="47072"/>
                  <a:pt x="1225" y="49391"/>
                  <a:pt x="2319" y="51488"/>
                </a:cubicBezTo>
                <a:cubicBezTo>
                  <a:pt x="3395" y="53566"/>
                  <a:pt x="5102" y="55421"/>
                  <a:pt x="7255" y="56349"/>
                </a:cubicBezTo>
                <a:cubicBezTo>
                  <a:pt x="8528" y="56865"/>
                  <a:pt x="9855" y="57033"/>
                  <a:pt x="11211" y="57033"/>
                </a:cubicBezTo>
                <a:cubicBezTo>
                  <a:pt x="13717" y="57033"/>
                  <a:pt x="16323" y="56461"/>
                  <a:pt x="18873" y="56461"/>
                </a:cubicBezTo>
                <a:cubicBezTo>
                  <a:pt x="19307" y="56461"/>
                  <a:pt x="19739" y="56477"/>
                  <a:pt x="20168" y="56516"/>
                </a:cubicBezTo>
                <a:cubicBezTo>
                  <a:pt x="23805" y="56813"/>
                  <a:pt x="27200" y="58984"/>
                  <a:pt x="29297" y="62008"/>
                </a:cubicBezTo>
                <a:cubicBezTo>
                  <a:pt x="29983" y="65162"/>
                  <a:pt x="30763" y="68261"/>
                  <a:pt x="31616" y="71359"/>
                </a:cubicBezTo>
                <a:cubicBezTo>
                  <a:pt x="29686" y="68112"/>
                  <a:pt x="26347" y="65626"/>
                  <a:pt x="22562" y="64865"/>
                </a:cubicBezTo>
                <a:cubicBezTo>
                  <a:pt x="19853" y="64327"/>
                  <a:pt x="16996" y="64624"/>
                  <a:pt x="14138" y="64327"/>
                </a:cubicBezTo>
                <a:cubicBezTo>
                  <a:pt x="9277" y="63863"/>
                  <a:pt x="4639" y="61544"/>
                  <a:pt x="1299" y="57907"/>
                </a:cubicBezTo>
                <a:lnTo>
                  <a:pt x="1299" y="57907"/>
                </a:lnTo>
                <a:cubicBezTo>
                  <a:pt x="1689" y="61229"/>
                  <a:pt x="2857" y="64550"/>
                  <a:pt x="5399" y="66721"/>
                </a:cubicBezTo>
                <a:cubicBezTo>
                  <a:pt x="7960" y="68873"/>
                  <a:pt x="11596" y="69429"/>
                  <a:pt x="14918" y="69429"/>
                </a:cubicBezTo>
                <a:cubicBezTo>
                  <a:pt x="17066" y="69429"/>
                  <a:pt x="19215" y="69244"/>
                  <a:pt x="21350" y="69244"/>
                </a:cubicBezTo>
                <a:cubicBezTo>
                  <a:pt x="22589" y="69244"/>
                  <a:pt x="23822" y="69306"/>
                  <a:pt x="25048" y="69504"/>
                </a:cubicBezTo>
                <a:cubicBezTo>
                  <a:pt x="27738" y="69968"/>
                  <a:pt x="30614" y="71433"/>
                  <a:pt x="32228" y="73678"/>
                </a:cubicBezTo>
                <a:cubicBezTo>
                  <a:pt x="32618" y="75070"/>
                  <a:pt x="33008" y="76461"/>
                  <a:pt x="33472" y="77853"/>
                </a:cubicBezTo>
                <a:cubicBezTo>
                  <a:pt x="34232" y="80562"/>
                  <a:pt x="35160" y="83178"/>
                  <a:pt x="36088" y="85813"/>
                </a:cubicBezTo>
                <a:cubicBezTo>
                  <a:pt x="33694" y="82250"/>
                  <a:pt x="29983" y="79541"/>
                  <a:pt x="25883" y="78243"/>
                </a:cubicBezTo>
                <a:cubicBezTo>
                  <a:pt x="22488" y="77148"/>
                  <a:pt x="18851" y="77074"/>
                  <a:pt x="15307" y="76294"/>
                </a:cubicBezTo>
                <a:cubicBezTo>
                  <a:pt x="11819" y="75608"/>
                  <a:pt x="8182" y="74068"/>
                  <a:pt x="6327" y="71044"/>
                </a:cubicBezTo>
                <a:lnTo>
                  <a:pt x="6327" y="71044"/>
                </a:lnTo>
                <a:cubicBezTo>
                  <a:pt x="6494" y="73752"/>
                  <a:pt x="7570" y="76461"/>
                  <a:pt x="9426" y="78465"/>
                </a:cubicBezTo>
                <a:cubicBezTo>
                  <a:pt x="11281" y="80469"/>
                  <a:pt x="13823" y="81861"/>
                  <a:pt x="16532" y="82250"/>
                </a:cubicBezTo>
                <a:cubicBezTo>
                  <a:pt x="17461" y="82392"/>
                  <a:pt x="18397" y="82430"/>
                  <a:pt x="19339" y="82430"/>
                </a:cubicBezTo>
                <a:cubicBezTo>
                  <a:pt x="20484" y="82430"/>
                  <a:pt x="21637" y="82373"/>
                  <a:pt x="22795" y="82373"/>
                </a:cubicBezTo>
                <a:cubicBezTo>
                  <a:pt x="23310" y="82373"/>
                  <a:pt x="23826" y="82384"/>
                  <a:pt x="24343" y="82417"/>
                </a:cubicBezTo>
                <a:cubicBezTo>
                  <a:pt x="29297" y="82640"/>
                  <a:pt x="34325" y="85200"/>
                  <a:pt x="37257" y="89134"/>
                </a:cubicBezTo>
                <a:cubicBezTo>
                  <a:pt x="38184" y="91453"/>
                  <a:pt x="39038" y="93698"/>
                  <a:pt x="40040" y="96017"/>
                </a:cubicBezTo>
                <a:cubicBezTo>
                  <a:pt x="37795" y="93160"/>
                  <a:pt x="34325" y="90915"/>
                  <a:pt x="30911" y="90451"/>
                </a:cubicBezTo>
                <a:cubicBezTo>
                  <a:pt x="30040" y="90326"/>
                  <a:pt x="29154" y="90289"/>
                  <a:pt x="28259" y="90289"/>
                </a:cubicBezTo>
                <a:cubicBezTo>
                  <a:pt x="26965" y="90289"/>
                  <a:pt x="25654" y="90366"/>
                  <a:pt x="24349" y="90366"/>
                </a:cubicBezTo>
                <a:cubicBezTo>
                  <a:pt x="23751" y="90366"/>
                  <a:pt x="23155" y="90350"/>
                  <a:pt x="22562" y="90303"/>
                </a:cubicBezTo>
                <a:cubicBezTo>
                  <a:pt x="17849" y="89839"/>
                  <a:pt x="13359" y="86963"/>
                  <a:pt x="10891" y="82955"/>
                </a:cubicBezTo>
                <a:lnTo>
                  <a:pt x="10891" y="82955"/>
                </a:lnTo>
                <a:cubicBezTo>
                  <a:pt x="11429" y="88058"/>
                  <a:pt x="15307" y="92696"/>
                  <a:pt x="20243" y="94162"/>
                </a:cubicBezTo>
                <a:cubicBezTo>
                  <a:pt x="24417" y="95312"/>
                  <a:pt x="28833" y="94477"/>
                  <a:pt x="33008" y="95312"/>
                </a:cubicBezTo>
                <a:cubicBezTo>
                  <a:pt x="36088" y="95943"/>
                  <a:pt x="39335" y="97483"/>
                  <a:pt x="41654" y="99728"/>
                </a:cubicBezTo>
                <a:cubicBezTo>
                  <a:pt x="45828" y="109153"/>
                  <a:pt x="50857" y="118133"/>
                  <a:pt x="56497" y="126705"/>
                </a:cubicBezTo>
                <a:cubicBezTo>
                  <a:pt x="56601" y="126798"/>
                  <a:pt x="56727" y="126869"/>
                  <a:pt x="56865" y="126869"/>
                </a:cubicBezTo>
                <a:cubicBezTo>
                  <a:pt x="56948" y="126869"/>
                  <a:pt x="57037" y="126843"/>
                  <a:pt x="57128" y="126780"/>
                </a:cubicBezTo>
                <a:cubicBezTo>
                  <a:pt x="57350" y="126705"/>
                  <a:pt x="57350" y="126390"/>
                  <a:pt x="57276" y="126241"/>
                </a:cubicBezTo>
                <a:cubicBezTo>
                  <a:pt x="51951" y="118208"/>
                  <a:pt x="47220" y="109784"/>
                  <a:pt x="43212" y="101045"/>
                </a:cubicBezTo>
                <a:cubicBezTo>
                  <a:pt x="43750" y="98485"/>
                  <a:pt x="45290" y="96407"/>
                  <a:pt x="47220" y="94551"/>
                </a:cubicBezTo>
                <a:cubicBezTo>
                  <a:pt x="49317" y="92455"/>
                  <a:pt x="51859" y="90841"/>
                  <a:pt x="54271" y="89208"/>
                </a:cubicBezTo>
                <a:cubicBezTo>
                  <a:pt x="56738" y="87519"/>
                  <a:pt x="59132" y="85664"/>
                  <a:pt x="60839" y="83252"/>
                </a:cubicBezTo>
                <a:cubicBezTo>
                  <a:pt x="62527" y="80859"/>
                  <a:pt x="63455" y="77779"/>
                  <a:pt x="62694" y="74903"/>
                </a:cubicBezTo>
                <a:lnTo>
                  <a:pt x="62694" y="74903"/>
                </a:lnTo>
                <a:cubicBezTo>
                  <a:pt x="61841" y="77612"/>
                  <a:pt x="59837" y="79857"/>
                  <a:pt x="57592" y="81564"/>
                </a:cubicBezTo>
                <a:cubicBezTo>
                  <a:pt x="55272" y="83252"/>
                  <a:pt x="52712" y="84495"/>
                  <a:pt x="50244" y="85961"/>
                </a:cubicBezTo>
                <a:cubicBezTo>
                  <a:pt x="47851" y="87352"/>
                  <a:pt x="45457" y="89059"/>
                  <a:pt x="43825" y="91379"/>
                </a:cubicBezTo>
                <a:cubicBezTo>
                  <a:pt x="42507" y="93160"/>
                  <a:pt x="41747" y="95628"/>
                  <a:pt x="41821" y="97947"/>
                </a:cubicBezTo>
                <a:cubicBezTo>
                  <a:pt x="41116" y="96240"/>
                  <a:pt x="40429" y="94551"/>
                  <a:pt x="39724" y="92844"/>
                </a:cubicBezTo>
                <a:cubicBezTo>
                  <a:pt x="40188" y="89913"/>
                  <a:pt x="42043" y="87742"/>
                  <a:pt x="44066" y="85497"/>
                </a:cubicBezTo>
                <a:cubicBezTo>
                  <a:pt x="46385" y="83029"/>
                  <a:pt x="49168" y="81100"/>
                  <a:pt x="51784" y="78929"/>
                </a:cubicBezTo>
                <a:cubicBezTo>
                  <a:pt x="54419" y="76851"/>
                  <a:pt x="56887" y="74439"/>
                  <a:pt x="58445" y="71433"/>
                </a:cubicBezTo>
                <a:cubicBezTo>
                  <a:pt x="59985" y="68502"/>
                  <a:pt x="60449" y="64698"/>
                  <a:pt x="58909" y="61767"/>
                </a:cubicBezTo>
                <a:lnTo>
                  <a:pt x="58909" y="61767"/>
                </a:lnTo>
                <a:cubicBezTo>
                  <a:pt x="58278" y="65477"/>
                  <a:pt x="56349" y="69040"/>
                  <a:pt x="53417" y="71507"/>
                </a:cubicBezTo>
                <a:cubicBezTo>
                  <a:pt x="51098" y="73511"/>
                  <a:pt x="48315" y="74903"/>
                  <a:pt x="45828" y="76758"/>
                </a:cubicBezTo>
                <a:cubicBezTo>
                  <a:pt x="42043" y="79783"/>
                  <a:pt x="39502" y="85033"/>
                  <a:pt x="38574" y="89913"/>
                </a:cubicBezTo>
                <a:cubicBezTo>
                  <a:pt x="37405" y="86963"/>
                  <a:pt x="36403" y="84031"/>
                  <a:pt x="35401" y="81100"/>
                </a:cubicBezTo>
                <a:cubicBezTo>
                  <a:pt x="35475" y="78781"/>
                  <a:pt x="36329" y="76387"/>
                  <a:pt x="37869" y="74754"/>
                </a:cubicBezTo>
                <a:cubicBezTo>
                  <a:pt x="39965" y="72584"/>
                  <a:pt x="42749" y="71285"/>
                  <a:pt x="45365" y="69893"/>
                </a:cubicBezTo>
                <a:cubicBezTo>
                  <a:pt x="48074" y="68576"/>
                  <a:pt x="50782" y="67184"/>
                  <a:pt x="52879" y="65014"/>
                </a:cubicBezTo>
                <a:cubicBezTo>
                  <a:pt x="54883" y="62843"/>
                  <a:pt x="56126" y="59689"/>
                  <a:pt x="55272" y="56813"/>
                </a:cubicBezTo>
                <a:lnTo>
                  <a:pt x="55272" y="56813"/>
                </a:lnTo>
                <a:cubicBezTo>
                  <a:pt x="54567" y="59911"/>
                  <a:pt x="51784" y="62082"/>
                  <a:pt x="48927" y="63548"/>
                </a:cubicBezTo>
                <a:cubicBezTo>
                  <a:pt x="46144" y="65014"/>
                  <a:pt x="42971" y="66016"/>
                  <a:pt x="40429" y="67945"/>
                </a:cubicBezTo>
                <a:cubicBezTo>
                  <a:pt x="37108" y="70431"/>
                  <a:pt x="35011" y="74903"/>
                  <a:pt x="34789" y="79170"/>
                </a:cubicBezTo>
                <a:cubicBezTo>
                  <a:pt x="33694" y="75756"/>
                  <a:pt x="32766" y="72361"/>
                  <a:pt x="31839" y="68873"/>
                </a:cubicBezTo>
                <a:cubicBezTo>
                  <a:pt x="32618" y="66331"/>
                  <a:pt x="34158" y="64160"/>
                  <a:pt x="36329" y="62694"/>
                </a:cubicBezTo>
                <a:cubicBezTo>
                  <a:pt x="38797" y="60913"/>
                  <a:pt x="41580" y="59837"/>
                  <a:pt x="44288" y="58520"/>
                </a:cubicBezTo>
                <a:cubicBezTo>
                  <a:pt x="46997" y="57202"/>
                  <a:pt x="49706" y="55737"/>
                  <a:pt x="51710" y="53492"/>
                </a:cubicBezTo>
                <a:cubicBezTo>
                  <a:pt x="53714" y="51247"/>
                  <a:pt x="54883" y="48092"/>
                  <a:pt x="54104" y="45217"/>
                </a:cubicBezTo>
                <a:lnTo>
                  <a:pt x="54104" y="45217"/>
                </a:lnTo>
                <a:cubicBezTo>
                  <a:pt x="53250" y="47851"/>
                  <a:pt x="51172" y="50022"/>
                  <a:pt x="48853" y="51488"/>
                </a:cubicBezTo>
                <a:cubicBezTo>
                  <a:pt x="46534" y="52954"/>
                  <a:pt x="43899" y="53881"/>
                  <a:pt x="41283" y="54957"/>
                </a:cubicBezTo>
                <a:cubicBezTo>
                  <a:pt x="38722" y="56052"/>
                  <a:pt x="36180" y="57202"/>
                  <a:pt x="34158" y="59132"/>
                </a:cubicBezTo>
                <a:cubicBezTo>
                  <a:pt x="32544" y="60616"/>
                  <a:pt x="31301" y="63084"/>
                  <a:pt x="30985" y="65403"/>
                </a:cubicBezTo>
                <a:cubicBezTo>
                  <a:pt x="30521" y="63232"/>
                  <a:pt x="30058" y="61080"/>
                  <a:pt x="29594" y="58835"/>
                </a:cubicBezTo>
                <a:cubicBezTo>
                  <a:pt x="30763" y="56201"/>
                  <a:pt x="32841" y="53955"/>
                  <a:pt x="35475" y="52731"/>
                </a:cubicBezTo>
                <a:cubicBezTo>
                  <a:pt x="39260" y="50950"/>
                  <a:pt x="43676" y="51098"/>
                  <a:pt x="47387" y="49169"/>
                </a:cubicBezTo>
                <a:cubicBezTo>
                  <a:pt x="51562" y="46998"/>
                  <a:pt x="54104" y="41895"/>
                  <a:pt x="53343" y="37183"/>
                </a:cubicBezTo>
                <a:lnTo>
                  <a:pt x="53343" y="37183"/>
                </a:lnTo>
                <a:cubicBezTo>
                  <a:pt x="51562" y="41209"/>
                  <a:pt x="47999" y="44382"/>
                  <a:pt x="43750" y="45773"/>
                </a:cubicBezTo>
                <a:cubicBezTo>
                  <a:pt x="41283" y="46534"/>
                  <a:pt x="38574" y="46775"/>
                  <a:pt x="36180" y="47777"/>
                </a:cubicBezTo>
                <a:cubicBezTo>
                  <a:pt x="32766" y="49243"/>
                  <a:pt x="29983" y="52564"/>
                  <a:pt x="29056" y="56201"/>
                </a:cubicBezTo>
                <a:cubicBezTo>
                  <a:pt x="28666" y="53733"/>
                  <a:pt x="28295" y="51247"/>
                  <a:pt x="27905" y="48853"/>
                </a:cubicBezTo>
                <a:cubicBezTo>
                  <a:pt x="28369" y="47072"/>
                  <a:pt x="29686" y="45458"/>
                  <a:pt x="31226" y="44456"/>
                </a:cubicBezTo>
                <a:cubicBezTo>
                  <a:pt x="33397" y="42990"/>
                  <a:pt x="36013" y="42359"/>
                  <a:pt x="38574" y="41747"/>
                </a:cubicBezTo>
                <a:cubicBezTo>
                  <a:pt x="41116" y="41135"/>
                  <a:pt x="43750" y="40430"/>
                  <a:pt x="45754" y="38723"/>
                </a:cubicBezTo>
                <a:cubicBezTo>
                  <a:pt x="48779" y="36329"/>
                  <a:pt x="50003" y="31932"/>
                  <a:pt x="48704" y="28295"/>
                </a:cubicBezTo>
                <a:lnTo>
                  <a:pt x="48704" y="28295"/>
                </a:lnTo>
                <a:cubicBezTo>
                  <a:pt x="47777" y="31079"/>
                  <a:pt x="44994" y="32934"/>
                  <a:pt x="42210" y="34010"/>
                </a:cubicBezTo>
                <a:cubicBezTo>
                  <a:pt x="39427" y="35179"/>
                  <a:pt x="36477" y="35865"/>
                  <a:pt x="33935" y="37424"/>
                </a:cubicBezTo>
                <a:cubicBezTo>
                  <a:pt x="30911" y="39187"/>
                  <a:pt x="28518" y="42823"/>
                  <a:pt x="27590" y="46386"/>
                </a:cubicBezTo>
                <a:cubicBezTo>
                  <a:pt x="27200" y="43751"/>
                  <a:pt x="26978" y="41135"/>
                  <a:pt x="26736" y="38500"/>
                </a:cubicBezTo>
                <a:cubicBezTo>
                  <a:pt x="27516" y="35643"/>
                  <a:pt x="29520" y="33157"/>
                  <a:pt x="31913" y="31468"/>
                </a:cubicBezTo>
                <a:cubicBezTo>
                  <a:pt x="34789" y="29446"/>
                  <a:pt x="38036" y="27980"/>
                  <a:pt x="40503" y="25587"/>
                </a:cubicBezTo>
                <a:cubicBezTo>
                  <a:pt x="43602" y="22581"/>
                  <a:pt x="45365" y="18239"/>
                  <a:pt x="45216" y="13916"/>
                </a:cubicBezTo>
                <a:lnTo>
                  <a:pt x="45216" y="13916"/>
                </a:lnTo>
                <a:cubicBezTo>
                  <a:pt x="43750" y="16922"/>
                  <a:pt x="41116" y="19167"/>
                  <a:pt x="38333" y="21097"/>
                </a:cubicBezTo>
                <a:cubicBezTo>
                  <a:pt x="35624" y="22952"/>
                  <a:pt x="32692" y="24659"/>
                  <a:pt x="30299" y="27052"/>
                </a:cubicBezTo>
                <a:cubicBezTo>
                  <a:pt x="28518" y="28759"/>
                  <a:pt x="26978" y="31468"/>
                  <a:pt x="26440" y="34084"/>
                </a:cubicBezTo>
                <a:cubicBezTo>
                  <a:pt x="26347" y="33157"/>
                  <a:pt x="26273" y="32229"/>
                  <a:pt x="26273" y="31227"/>
                </a:cubicBezTo>
                <a:cubicBezTo>
                  <a:pt x="28443" y="26440"/>
                  <a:pt x="29130" y="20633"/>
                  <a:pt x="28369" y="15382"/>
                </a:cubicBezTo>
                <a:cubicBezTo>
                  <a:pt x="27664" y="10205"/>
                  <a:pt x="25512" y="5177"/>
                  <a:pt x="257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73" name="Google Shape;673;p24"/>
          <p:cNvGrpSpPr/>
          <p:nvPr/>
        </p:nvGrpSpPr>
        <p:grpSpPr>
          <a:xfrm>
            <a:off x="10559267" y="95917"/>
            <a:ext cx="1462533" cy="6596384"/>
            <a:chOff x="7919450" y="71938"/>
            <a:chExt cx="1096900" cy="4947288"/>
          </a:xfrm>
        </p:grpSpPr>
        <p:grpSp>
          <p:nvGrpSpPr>
            <p:cNvPr id="674" name="Google Shape;674;p24"/>
            <p:cNvGrpSpPr/>
            <p:nvPr/>
          </p:nvGrpSpPr>
          <p:grpSpPr>
            <a:xfrm>
              <a:off x="8086550" y="71938"/>
              <a:ext cx="929800" cy="791025"/>
              <a:chOff x="4201950" y="1208725"/>
              <a:chExt cx="929800" cy="791025"/>
            </a:xfrm>
          </p:grpSpPr>
          <p:sp>
            <p:nvSpPr>
              <p:cNvPr id="675" name="Google Shape;675;p24"/>
              <p:cNvSpPr/>
              <p:nvPr/>
            </p:nvSpPr>
            <p:spPr>
              <a:xfrm>
                <a:off x="4467025" y="1355775"/>
                <a:ext cx="48275" cy="10067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4027" extrusionOk="0">
                    <a:moveTo>
                      <a:pt x="1077" y="0"/>
                    </a:moveTo>
                    <a:cubicBezTo>
                      <a:pt x="539" y="0"/>
                      <a:pt x="75" y="390"/>
                      <a:pt x="75" y="928"/>
                    </a:cubicBezTo>
                    <a:cubicBezTo>
                      <a:pt x="75" y="1614"/>
                      <a:pt x="1" y="2320"/>
                      <a:pt x="1" y="3006"/>
                    </a:cubicBezTo>
                    <a:cubicBezTo>
                      <a:pt x="1" y="3563"/>
                      <a:pt x="390" y="4026"/>
                      <a:pt x="854" y="4026"/>
                    </a:cubicBezTo>
                    <a:cubicBezTo>
                      <a:pt x="1392" y="4026"/>
                      <a:pt x="1856" y="3637"/>
                      <a:pt x="1856" y="3099"/>
                    </a:cubicBezTo>
                    <a:cubicBezTo>
                      <a:pt x="1856" y="2394"/>
                      <a:pt x="1930" y="1707"/>
                      <a:pt x="1930" y="1002"/>
                    </a:cubicBezTo>
                    <a:cubicBezTo>
                      <a:pt x="1930" y="464"/>
                      <a:pt x="1541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6" name="Google Shape;676;p24"/>
              <p:cNvSpPr/>
              <p:nvPr/>
            </p:nvSpPr>
            <p:spPr>
              <a:xfrm>
                <a:off x="4594600" y="1208725"/>
                <a:ext cx="48250" cy="1276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5104" extrusionOk="0">
                    <a:moveTo>
                      <a:pt x="1002" y="1"/>
                    </a:moveTo>
                    <a:cubicBezTo>
                      <a:pt x="538" y="1"/>
                      <a:pt x="74" y="390"/>
                      <a:pt x="74" y="928"/>
                    </a:cubicBezTo>
                    <a:lnTo>
                      <a:pt x="74" y="4175"/>
                    </a:lnTo>
                    <a:cubicBezTo>
                      <a:pt x="0" y="4713"/>
                      <a:pt x="464" y="5103"/>
                      <a:pt x="928" y="5103"/>
                    </a:cubicBezTo>
                    <a:cubicBezTo>
                      <a:pt x="1466" y="5103"/>
                      <a:pt x="1855" y="4713"/>
                      <a:pt x="1930" y="4175"/>
                    </a:cubicBezTo>
                    <a:lnTo>
                      <a:pt x="1930" y="928"/>
                    </a:lnTo>
                    <a:cubicBezTo>
                      <a:pt x="1930" y="390"/>
                      <a:pt x="1540" y="1"/>
                      <a:pt x="10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4640975" y="1436950"/>
                <a:ext cx="50125" cy="10457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183" extrusionOk="0">
                    <a:moveTo>
                      <a:pt x="928" y="0"/>
                    </a:moveTo>
                    <a:cubicBezTo>
                      <a:pt x="464" y="74"/>
                      <a:pt x="0" y="464"/>
                      <a:pt x="75" y="1002"/>
                    </a:cubicBezTo>
                    <a:lnTo>
                      <a:pt x="149" y="3321"/>
                    </a:lnTo>
                    <a:cubicBezTo>
                      <a:pt x="149" y="3752"/>
                      <a:pt x="485" y="4183"/>
                      <a:pt x="964" y="4183"/>
                    </a:cubicBezTo>
                    <a:cubicBezTo>
                      <a:pt x="1000" y="4183"/>
                      <a:pt x="1038" y="4180"/>
                      <a:pt x="1077" y="4175"/>
                    </a:cubicBezTo>
                    <a:cubicBezTo>
                      <a:pt x="1615" y="4175"/>
                      <a:pt x="2004" y="3785"/>
                      <a:pt x="2004" y="3247"/>
                    </a:cubicBezTo>
                    <a:lnTo>
                      <a:pt x="1930" y="928"/>
                    </a:lnTo>
                    <a:cubicBezTo>
                      <a:pt x="1856" y="390"/>
                      <a:pt x="1466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8" name="Google Shape;678;p24"/>
              <p:cNvSpPr/>
              <p:nvPr/>
            </p:nvSpPr>
            <p:spPr>
              <a:xfrm>
                <a:off x="4818625" y="1264625"/>
                <a:ext cx="56150" cy="162600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6504" extrusionOk="0">
                    <a:moveTo>
                      <a:pt x="1188" y="1"/>
                    </a:moveTo>
                    <a:cubicBezTo>
                      <a:pt x="718" y="1"/>
                      <a:pt x="384" y="369"/>
                      <a:pt x="316" y="863"/>
                    </a:cubicBezTo>
                    <a:cubicBezTo>
                      <a:pt x="242" y="2403"/>
                      <a:pt x="149" y="3962"/>
                      <a:pt x="1" y="5502"/>
                    </a:cubicBezTo>
                    <a:cubicBezTo>
                      <a:pt x="1" y="5966"/>
                      <a:pt x="390" y="6429"/>
                      <a:pt x="928" y="6504"/>
                    </a:cubicBezTo>
                    <a:cubicBezTo>
                      <a:pt x="1392" y="6504"/>
                      <a:pt x="1856" y="6114"/>
                      <a:pt x="1856" y="5576"/>
                    </a:cubicBezTo>
                    <a:cubicBezTo>
                      <a:pt x="2004" y="4036"/>
                      <a:pt x="2097" y="2477"/>
                      <a:pt x="2171" y="937"/>
                    </a:cubicBezTo>
                    <a:cubicBezTo>
                      <a:pt x="2246" y="474"/>
                      <a:pt x="1856" y="10"/>
                      <a:pt x="1318" y="10"/>
                    </a:cubicBezTo>
                    <a:cubicBezTo>
                      <a:pt x="1274" y="4"/>
                      <a:pt x="1230" y="1"/>
                      <a:pt x="11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9" name="Google Shape;679;p24"/>
              <p:cNvSpPr/>
              <p:nvPr/>
            </p:nvSpPr>
            <p:spPr>
              <a:xfrm>
                <a:off x="4201950" y="1360400"/>
                <a:ext cx="51975" cy="9142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3657" extrusionOk="0">
                    <a:moveTo>
                      <a:pt x="1042" y="1"/>
                    </a:moveTo>
                    <a:cubicBezTo>
                      <a:pt x="1004" y="1"/>
                      <a:pt x="966" y="4"/>
                      <a:pt x="928" y="10"/>
                    </a:cubicBezTo>
                    <a:cubicBezTo>
                      <a:pt x="390" y="10"/>
                      <a:pt x="0" y="474"/>
                      <a:pt x="74" y="1030"/>
                    </a:cubicBezTo>
                    <a:cubicBezTo>
                      <a:pt x="74" y="1643"/>
                      <a:pt x="149" y="2255"/>
                      <a:pt x="223" y="2886"/>
                    </a:cubicBezTo>
                    <a:cubicBezTo>
                      <a:pt x="223" y="3310"/>
                      <a:pt x="610" y="3656"/>
                      <a:pt x="1087" y="3656"/>
                    </a:cubicBezTo>
                    <a:cubicBezTo>
                      <a:pt x="1132" y="3656"/>
                      <a:pt x="1178" y="3653"/>
                      <a:pt x="1225" y="3647"/>
                    </a:cubicBezTo>
                    <a:cubicBezTo>
                      <a:pt x="1689" y="3647"/>
                      <a:pt x="2078" y="3183"/>
                      <a:pt x="2078" y="2645"/>
                    </a:cubicBezTo>
                    <a:cubicBezTo>
                      <a:pt x="2004" y="2107"/>
                      <a:pt x="1930" y="1494"/>
                      <a:pt x="1930" y="864"/>
                    </a:cubicBezTo>
                    <a:cubicBezTo>
                      <a:pt x="1862" y="370"/>
                      <a:pt x="1465" y="1"/>
                      <a:pt x="1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0" name="Google Shape;680;p24"/>
              <p:cNvSpPr/>
              <p:nvPr/>
            </p:nvSpPr>
            <p:spPr>
              <a:xfrm>
                <a:off x="4999150" y="1430225"/>
                <a:ext cx="52425" cy="11802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4721" extrusionOk="0">
                    <a:moveTo>
                      <a:pt x="928" y="0"/>
                    </a:moveTo>
                    <a:cubicBezTo>
                      <a:pt x="390" y="0"/>
                      <a:pt x="0" y="464"/>
                      <a:pt x="0" y="1002"/>
                    </a:cubicBezTo>
                    <a:lnTo>
                      <a:pt x="167" y="3859"/>
                    </a:lnTo>
                    <a:cubicBezTo>
                      <a:pt x="236" y="4290"/>
                      <a:pt x="577" y="4721"/>
                      <a:pt x="1056" y="4721"/>
                    </a:cubicBezTo>
                    <a:cubicBezTo>
                      <a:pt x="1093" y="4721"/>
                      <a:pt x="1130" y="4718"/>
                      <a:pt x="1169" y="4713"/>
                    </a:cubicBezTo>
                    <a:cubicBezTo>
                      <a:pt x="1707" y="4713"/>
                      <a:pt x="2097" y="4249"/>
                      <a:pt x="2022" y="3785"/>
                    </a:cubicBezTo>
                    <a:lnTo>
                      <a:pt x="1855" y="854"/>
                    </a:lnTo>
                    <a:cubicBezTo>
                      <a:pt x="1855" y="390"/>
                      <a:pt x="1392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1" name="Google Shape;681;p24"/>
              <p:cNvSpPr/>
              <p:nvPr/>
            </p:nvSpPr>
            <p:spPr>
              <a:xfrm>
                <a:off x="4865025" y="1657275"/>
                <a:ext cx="52425" cy="13755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5502" extrusionOk="0">
                    <a:moveTo>
                      <a:pt x="854" y="0"/>
                    </a:moveTo>
                    <a:cubicBezTo>
                      <a:pt x="390" y="0"/>
                      <a:pt x="0" y="464"/>
                      <a:pt x="0" y="1002"/>
                    </a:cubicBezTo>
                    <a:cubicBezTo>
                      <a:pt x="74" y="2171"/>
                      <a:pt x="148" y="3396"/>
                      <a:pt x="241" y="4639"/>
                    </a:cubicBezTo>
                    <a:cubicBezTo>
                      <a:pt x="309" y="5133"/>
                      <a:pt x="643" y="5501"/>
                      <a:pt x="1113" y="5501"/>
                    </a:cubicBezTo>
                    <a:cubicBezTo>
                      <a:pt x="1156" y="5501"/>
                      <a:pt x="1199" y="5498"/>
                      <a:pt x="1243" y="5492"/>
                    </a:cubicBezTo>
                    <a:cubicBezTo>
                      <a:pt x="1707" y="5492"/>
                      <a:pt x="2097" y="5028"/>
                      <a:pt x="2097" y="4565"/>
                    </a:cubicBezTo>
                    <a:cubicBezTo>
                      <a:pt x="2004" y="3321"/>
                      <a:pt x="1930" y="2078"/>
                      <a:pt x="1855" y="854"/>
                    </a:cubicBezTo>
                    <a:cubicBezTo>
                      <a:pt x="1855" y="390"/>
                      <a:pt x="1392" y="0"/>
                      <a:pt x="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2" name="Google Shape;682;p24"/>
              <p:cNvSpPr/>
              <p:nvPr/>
            </p:nvSpPr>
            <p:spPr>
              <a:xfrm>
                <a:off x="4823500" y="1908825"/>
                <a:ext cx="46400" cy="9092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3637" extrusionOk="0">
                    <a:moveTo>
                      <a:pt x="928" y="0"/>
                    </a:moveTo>
                    <a:cubicBezTo>
                      <a:pt x="371" y="0"/>
                      <a:pt x="0" y="390"/>
                      <a:pt x="0" y="928"/>
                    </a:cubicBezTo>
                    <a:lnTo>
                      <a:pt x="0" y="2709"/>
                    </a:lnTo>
                    <a:cubicBezTo>
                      <a:pt x="0" y="3247"/>
                      <a:pt x="371" y="3637"/>
                      <a:pt x="928" y="3637"/>
                    </a:cubicBezTo>
                    <a:cubicBezTo>
                      <a:pt x="1466" y="3637"/>
                      <a:pt x="1856" y="3247"/>
                      <a:pt x="1856" y="2709"/>
                    </a:cubicBezTo>
                    <a:lnTo>
                      <a:pt x="1856" y="928"/>
                    </a:lnTo>
                    <a:cubicBezTo>
                      <a:pt x="1856" y="390"/>
                      <a:pt x="1466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3" name="Google Shape;683;p24"/>
              <p:cNvSpPr/>
              <p:nvPr/>
            </p:nvSpPr>
            <p:spPr>
              <a:xfrm>
                <a:off x="5083475" y="1703650"/>
                <a:ext cx="48275" cy="13732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5493" extrusionOk="0">
                    <a:moveTo>
                      <a:pt x="1003" y="1"/>
                    </a:moveTo>
                    <a:cubicBezTo>
                      <a:pt x="465" y="1"/>
                      <a:pt x="75" y="390"/>
                      <a:pt x="75" y="854"/>
                    </a:cubicBezTo>
                    <a:cubicBezTo>
                      <a:pt x="1" y="2079"/>
                      <a:pt x="1" y="3322"/>
                      <a:pt x="1" y="4565"/>
                    </a:cubicBezTo>
                    <a:cubicBezTo>
                      <a:pt x="1" y="5103"/>
                      <a:pt x="391" y="5493"/>
                      <a:pt x="854" y="5493"/>
                    </a:cubicBezTo>
                    <a:cubicBezTo>
                      <a:pt x="1393" y="5493"/>
                      <a:pt x="1856" y="5103"/>
                      <a:pt x="1856" y="4565"/>
                    </a:cubicBezTo>
                    <a:cubicBezTo>
                      <a:pt x="1856" y="3396"/>
                      <a:pt x="1856" y="2172"/>
                      <a:pt x="1931" y="928"/>
                    </a:cubicBezTo>
                    <a:cubicBezTo>
                      <a:pt x="1931" y="390"/>
                      <a:pt x="1541" y="1"/>
                      <a:pt x="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84" name="Google Shape;684;p24"/>
            <p:cNvGrpSpPr/>
            <p:nvPr/>
          </p:nvGrpSpPr>
          <p:grpSpPr>
            <a:xfrm>
              <a:off x="7919450" y="4373375"/>
              <a:ext cx="1096900" cy="645850"/>
              <a:chOff x="4034850" y="1210425"/>
              <a:chExt cx="1096900" cy="645850"/>
            </a:xfrm>
          </p:grpSpPr>
          <p:sp>
            <p:nvSpPr>
              <p:cNvPr id="685" name="Google Shape;685;p24"/>
              <p:cNvSpPr/>
              <p:nvPr/>
            </p:nvSpPr>
            <p:spPr>
              <a:xfrm>
                <a:off x="5006175" y="1210425"/>
                <a:ext cx="48275" cy="10067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4027" extrusionOk="0">
                    <a:moveTo>
                      <a:pt x="1077" y="0"/>
                    </a:moveTo>
                    <a:cubicBezTo>
                      <a:pt x="539" y="0"/>
                      <a:pt x="75" y="390"/>
                      <a:pt x="75" y="928"/>
                    </a:cubicBezTo>
                    <a:cubicBezTo>
                      <a:pt x="75" y="1614"/>
                      <a:pt x="1" y="2320"/>
                      <a:pt x="1" y="3006"/>
                    </a:cubicBezTo>
                    <a:cubicBezTo>
                      <a:pt x="1" y="3563"/>
                      <a:pt x="390" y="4026"/>
                      <a:pt x="854" y="4026"/>
                    </a:cubicBezTo>
                    <a:cubicBezTo>
                      <a:pt x="1392" y="4026"/>
                      <a:pt x="1856" y="3637"/>
                      <a:pt x="1856" y="3099"/>
                    </a:cubicBezTo>
                    <a:cubicBezTo>
                      <a:pt x="1856" y="2394"/>
                      <a:pt x="1930" y="1707"/>
                      <a:pt x="1930" y="1002"/>
                    </a:cubicBezTo>
                    <a:cubicBezTo>
                      <a:pt x="1930" y="464"/>
                      <a:pt x="1541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6" name="Google Shape;686;p24"/>
              <p:cNvSpPr/>
              <p:nvPr/>
            </p:nvSpPr>
            <p:spPr>
              <a:xfrm>
                <a:off x="4207963" y="1599000"/>
                <a:ext cx="48250" cy="1276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5104" extrusionOk="0">
                    <a:moveTo>
                      <a:pt x="1002" y="1"/>
                    </a:moveTo>
                    <a:cubicBezTo>
                      <a:pt x="538" y="1"/>
                      <a:pt x="74" y="390"/>
                      <a:pt x="74" y="928"/>
                    </a:cubicBezTo>
                    <a:lnTo>
                      <a:pt x="74" y="4175"/>
                    </a:lnTo>
                    <a:cubicBezTo>
                      <a:pt x="0" y="4713"/>
                      <a:pt x="464" y="5103"/>
                      <a:pt x="928" y="5103"/>
                    </a:cubicBezTo>
                    <a:cubicBezTo>
                      <a:pt x="1466" y="5103"/>
                      <a:pt x="1855" y="4713"/>
                      <a:pt x="1930" y="4175"/>
                    </a:cubicBezTo>
                    <a:lnTo>
                      <a:pt x="1930" y="928"/>
                    </a:lnTo>
                    <a:cubicBezTo>
                      <a:pt x="1930" y="390"/>
                      <a:pt x="1540" y="1"/>
                      <a:pt x="10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7" name="Google Shape;687;p24"/>
              <p:cNvSpPr/>
              <p:nvPr/>
            </p:nvSpPr>
            <p:spPr>
              <a:xfrm>
                <a:off x="4640975" y="1436950"/>
                <a:ext cx="50125" cy="10457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183" extrusionOk="0">
                    <a:moveTo>
                      <a:pt x="928" y="0"/>
                    </a:moveTo>
                    <a:cubicBezTo>
                      <a:pt x="464" y="74"/>
                      <a:pt x="0" y="464"/>
                      <a:pt x="75" y="1002"/>
                    </a:cubicBezTo>
                    <a:lnTo>
                      <a:pt x="149" y="3321"/>
                    </a:lnTo>
                    <a:cubicBezTo>
                      <a:pt x="149" y="3752"/>
                      <a:pt x="485" y="4183"/>
                      <a:pt x="964" y="4183"/>
                    </a:cubicBezTo>
                    <a:cubicBezTo>
                      <a:pt x="1000" y="4183"/>
                      <a:pt x="1038" y="4180"/>
                      <a:pt x="1077" y="4175"/>
                    </a:cubicBezTo>
                    <a:cubicBezTo>
                      <a:pt x="1615" y="4175"/>
                      <a:pt x="2004" y="3785"/>
                      <a:pt x="2004" y="3247"/>
                    </a:cubicBezTo>
                    <a:lnTo>
                      <a:pt x="1930" y="928"/>
                    </a:lnTo>
                    <a:cubicBezTo>
                      <a:pt x="1856" y="390"/>
                      <a:pt x="1466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8" name="Google Shape;688;p24"/>
              <p:cNvSpPr/>
              <p:nvPr/>
            </p:nvSpPr>
            <p:spPr>
              <a:xfrm>
                <a:off x="4818625" y="1264625"/>
                <a:ext cx="56150" cy="162600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6504" extrusionOk="0">
                    <a:moveTo>
                      <a:pt x="1188" y="1"/>
                    </a:moveTo>
                    <a:cubicBezTo>
                      <a:pt x="718" y="1"/>
                      <a:pt x="384" y="369"/>
                      <a:pt x="316" y="863"/>
                    </a:cubicBezTo>
                    <a:cubicBezTo>
                      <a:pt x="242" y="2403"/>
                      <a:pt x="149" y="3962"/>
                      <a:pt x="1" y="5502"/>
                    </a:cubicBezTo>
                    <a:cubicBezTo>
                      <a:pt x="1" y="5966"/>
                      <a:pt x="390" y="6429"/>
                      <a:pt x="928" y="6504"/>
                    </a:cubicBezTo>
                    <a:cubicBezTo>
                      <a:pt x="1392" y="6504"/>
                      <a:pt x="1856" y="6114"/>
                      <a:pt x="1856" y="5576"/>
                    </a:cubicBezTo>
                    <a:cubicBezTo>
                      <a:pt x="2004" y="4036"/>
                      <a:pt x="2097" y="2477"/>
                      <a:pt x="2171" y="937"/>
                    </a:cubicBezTo>
                    <a:cubicBezTo>
                      <a:pt x="2246" y="474"/>
                      <a:pt x="1856" y="10"/>
                      <a:pt x="1318" y="10"/>
                    </a:cubicBezTo>
                    <a:cubicBezTo>
                      <a:pt x="1274" y="4"/>
                      <a:pt x="1230" y="1"/>
                      <a:pt x="11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9" name="Google Shape;689;p24"/>
              <p:cNvSpPr/>
              <p:nvPr/>
            </p:nvSpPr>
            <p:spPr>
              <a:xfrm>
                <a:off x="4034850" y="1726600"/>
                <a:ext cx="51975" cy="9142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3657" extrusionOk="0">
                    <a:moveTo>
                      <a:pt x="1042" y="1"/>
                    </a:moveTo>
                    <a:cubicBezTo>
                      <a:pt x="1004" y="1"/>
                      <a:pt x="966" y="4"/>
                      <a:pt x="928" y="10"/>
                    </a:cubicBezTo>
                    <a:cubicBezTo>
                      <a:pt x="390" y="10"/>
                      <a:pt x="0" y="474"/>
                      <a:pt x="74" y="1030"/>
                    </a:cubicBezTo>
                    <a:cubicBezTo>
                      <a:pt x="74" y="1643"/>
                      <a:pt x="149" y="2255"/>
                      <a:pt x="223" y="2886"/>
                    </a:cubicBezTo>
                    <a:cubicBezTo>
                      <a:pt x="223" y="3310"/>
                      <a:pt x="610" y="3656"/>
                      <a:pt x="1087" y="3656"/>
                    </a:cubicBezTo>
                    <a:cubicBezTo>
                      <a:pt x="1132" y="3656"/>
                      <a:pt x="1178" y="3653"/>
                      <a:pt x="1225" y="3647"/>
                    </a:cubicBezTo>
                    <a:cubicBezTo>
                      <a:pt x="1689" y="3647"/>
                      <a:pt x="2078" y="3183"/>
                      <a:pt x="2078" y="2645"/>
                    </a:cubicBezTo>
                    <a:cubicBezTo>
                      <a:pt x="2004" y="2107"/>
                      <a:pt x="1930" y="1494"/>
                      <a:pt x="1930" y="864"/>
                    </a:cubicBezTo>
                    <a:cubicBezTo>
                      <a:pt x="1862" y="370"/>
                      <a:pt x="1465" y="1"/>
                      <a:pt x="1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0" name="Google Shape;690;p24"/>
              <p:cNvSpPr/>
              <p:nvPr/>
            </p:nvSpPr>
            <p:spPr>
              <a:xfrm>
                <a:off x="4377350" y="1667038"/>
                <a:ext cx="52425" cy="11802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4721" extrusionOk="0">
                    <a:moveTo>
                      <a:pt x="928" y="0"/>
                    </a:moveTo>
                    <a:cubicBezTo>
                      <a:pt x="390" y="0"/>
                      <a:pt x="0" y="464"/>
                      <a:pt x="0" y="1002"/>
                    </a:cubicBezTo>
                    <a:lnTo>
                      <a:pt x="167" y="3859"/>
                    </a:lnTo>
                    <a:cubicBezTo>
                      <a:pt x="236" y="4290"/>
                      <a:pt x="577" y="4721"/>
                      <a:pt x="1056" y="4721"/>
                    </a:cubicBezTo>
                    <a:cubicBezTo>
                      <a:pt x="1093" y="4721"/>
                      <a:pt x="1130" y="4718"/>
                      <a:pt x="1169" y="4713"/>
                    </a:cubicBezTo>
                    <a:cubicBezTo>
                      <a:pt x="1707" y="4713"/>
                      <a:pt x="2097" y="4249"/>
                      <a:pt x="2022" y="3785"/>
                    </a:cubicBezTo>
                    <a:lnTo>
                      <a:pt x="1855" y="854"/>
                    </a:lnTo>
                    <a:cubicBezTo>
                      <a:pt x="1855" y="390"/>
                      <a:pt x="1392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1" name="Google Shape;691;p24"/>
              <p:cNvSpPr/>
              <p:nvPr/>
            </p:nvSpPr>
            <p:spPr>
              <a:xfrm>
                <a:off x="4865025" y="1657275"/>
                <a:ext cx="52425" cy="13755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5502" extrusionOk="0">
                    <a:moveTo>
                      <a:pt x="854" y="0"/>
                    </a:moveTo>
                    <a:cubicBezTo>
                      <a:pt x="390" y="0"/>
                      <a:pt x="0" y="464"/>
                      <a:pt x="0" y="1002"/>
                    </a:cubicBezTo>
                    <a:cubicBezTo>
                      <a:pt x="74" y="2171"/>
                      <a:pt x="148" y="3396"/>
                      <a:pt x="241" y="4639"/>
                    </a:cubicBezTo>
                    <a:cubicBezTo>
                      <a:pt x="309" y="5133"/>
                      <a:pt x="643" y="5501"/>
                      <a:pt x="1113" y="5501"/>
                    </a:cubicBezTo>
                    <a:cubicBezTo>
                      <a:pt x="1156" y="5501"/>
                      <a:pt x="1199" y="5498"/>
                      <a:pt x="1243" y="5492"/>
                    </a:cubicBezTo>
                    <a:cubicBezTo>
                      <a:pt x="1707" y="5492"/>
                      <a:pt x="2097" y="5028"/>
                      <a:pt x="2097" y="4565"/>
                    </a:cubicBezTo>
                    <a:cubicBezTo>
                      <a:pt x="2004" y="3321"/>
                      <a:pt x="1930" y="2078"/>
                      <a:pt x="1855" y="854"/>
                    </a:cubicBezTo>
                    <a:cubicBezTo>
                      <a:pt x="1855" y="390"/>
                      <a:pt x="1392" y="0"/>
                      <a:pt x="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2" name="Google Shape;692;p24"/>
              <p:cNvSpPr/>
              <p:nvPr/>
            </p:nvSpPr>
            <p:spPr>
              <a:xfrm>
                <a:off x="4720300" y="1765350"/>
                <a:ext cx="46400" cy="9092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3637" extrusionOk="0">
                    <a:moveTo>
                      <a:pt x="928" y="0"/>
                    </a:moveTo>
                    <a:cubicBezTo>
                      <a:pt x="371" y="0"/>
                      <a:pt x="0" y="390"/>
                      <a:pt x="0" y="928"/>
                    </a:cubicBezTo>
                    <a:lnTo>
                      <a:pt x="0" y="2709"/>
                    </a:lnTo>
                    <a:cubicBezTo>
                      <a:pt x="0" y="3247"/>
                      <a:pt x="371" y="3637"/>
                      <a:pt x="928" y="3637"/>
                    </a:cubicBezTo>
                    <a:cubicBezTo>
                      <a:pt x="1466" y="3637"/>
                      <a:pt x="1856" y="3247"/>
                      <a:pt x="1856" y="2709"/>
                    </a:cubicBezTo>
                    <a:lnTo>
                      <a:pt x="1856" y="928"/>
                    </a:lnTo>
                    <a:cubicBezTo>
                      <a:pt x="1856" y="390"/>
                      <a:pt x="1466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3" name="Google Shape;693;p24"/>
              <p:cNvSpPr/>
              <p:nvPr/>
            </p:nvSpPr>
            <p:spPr>
              <a:xfrm>
                <a:off x="5083475" y="1703650"/>
                <a:ext cx="48275" cy="13732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5493" extrusionOk="0">
                    <a:moveTo>
                      <a:pt x="1003" y="1"/>
                    </a:moveTo>
                    <a:cubicBezTo>
                      <a:pt x="465" y="1"/>
                      <a:pt x="75" y="390"/>
                      <a:pt x="75" y="854"/>
                    </a:cubicBezTo>
                    <a:cubicBezTo>
                      <a:pt x="1" y="2079"/>
                      <a:pt x="1" y="3322"/>
                      <a:pt x="1" y="4565"/>
                    </a:cubicBezTo>
                    <a:cubicBezTo>
                      <a:pt x="1" y="5103"/>
                      <a:pt x="391" y="5493"/>
                      <a:pt x="854" y="5493"/>
                    </a:cubicBezTo>
                    <a:cubicBezTo>
                      <a:pt x="1393" y="5493"/>
                      <a:pt x="1856" y="5103"/>
                      <a:pt x="1856" y="4565"/>
                    </a:cubicBezTo>
                    <a:cubicBezTo>
                      <a:pt x="1856" y="3396"/>
                      <a:pt x="1856" y="2172"/>
                      <a:pt x="1931" y="928"/>
                    </a:cubicBezTo>
                    <a:cubicBezTo>
                      <a:pt x="1931" y="390"/>
                      <a:pt x="1541" y="1"/>
                      <a:pt x="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94" name="Google Shape;694;p2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5" name="Google Shape;695;p2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5136000" cy="4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6" name="Google Shape;696;p24"/>
          <p:cNvSpPr txBox="1">
            <a:spLocks noGrp="1"/>
          </p:cNvSpPr>
          <p:nvPr>
            <p:ph type="body" idx="2"/>
          </p:nvPr>
        </p:nvSpPr>
        <p:spPr>
          <a:xfrm>
            <a:off x="6110867" y="1536633"/>
            <a:ext cx="5136000" cy="4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6184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 and two columns 4"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5"/>
          <p:cNvSpPr/>
          <p:nvPr/>
        </p:nvSpPr>
        <p:spPr>
          <a:xfrm rot="2700000" flipH="1">
            <a:off x="9642947" y="3971121"/>
            <a:ext cx="2115147" cy="4228927"/>
          </a:xfrm>
          <a:custGeom>
            <a:avLst/>
            <a:gdLst/>
            <a:ahLst/>
            <a:cxnLst/>
            <a:rect l="l" t="t" r="r" b="b"/>
            <a:pathLst>
              <a:path w="63455" h="126869" extrusionOk="0">
                <a:moveTo>
                  <a:pt x="25734" y="1"/>
                </a:moveTo>
                <a:lnTo>
                  <a:pt x="25734" y="1"/>
                </a:lnTo>
                <a:cubicBezTo>
                  <a:pt x="23415" y="5790"/>
                  <a:pt x="21096" y="11987"/>
                  <a:pt x="22024" y="18165"/>
                </a:cubicBezTo>
                <a:cubicBezTo>
                  <a:pt x="22562" y="21950"/>
                  <a:pt x="24343" y="25587"/>
                  <a:pt x="25271" y="29372"/>
                </a:cubicBezTo>
                <a:cubicBezTo>
                  <a:pt x="25345" y="31858"/>
                  <a:pt x="25512" y="34325"/>
                  <a:pt x="25734" y="36793"/>
                </a:cubicBezTo>
                <a:cubicBezTo>
                  <a:pt x="24807" y="34474"/>
                  <a:pt x="23267" y="32322"/>
                  <a:pt x="21486" y="30763"/>
                </a:cubicBezTo>
                <a:cubicBezTo>
                  <a:pt x="19092" y="28834"/>
                  <a:pt x="16142" y="27683"/>
                  <a:pt x="13062" y="27516"/>
                </a:cubicBezTo>
                <a:cubicBezTo>
                  <a:pt x="12769" y="27501"/>
                  <a:pt x="12475" y="27495"/>
                  <a:pt x="12181" y="27495"/>
                </a:cubicBezTo>
                <a:cubicBezTo>
                  <a:pt x="11003" y="27495"/>
                  <a:pt x="9819" y="27590"/>
                  <a:pt x="8646" y="27590"/>
                </a:cubicBezTo>
                <a:cubicBezTo>
                  <a:pt x="7181" y="27590"/>
                  <a:pt x="5641" y="27368"/>
                  <a:pt x="4397" y="26663"/>
                </a:cubicBezTo>
                <a:lnTo>
                  <a:pt x="4397" y="26663"/>
                </a:lnTo>
                <a:cubicBezTo>
                  <a:pt x="4082" y="28221"/>
                  <a:pt x="4861" y="29835"/>
                  <a:pt x="6104" y="30837"/>
                </a:cubicBezTo>
                <a:cubicBezTo>
                  <a:pt x="7329" y="31858"/>
                  <a:pt x="8887" y="32396"/>
                  <a:pt x="10502" y="32619"/>
                </a:cubicBezTo>
                <a:cubicBezTo>
                  <a:pt x="12060" y="32934"/>
                  <a:pt x="13600" y="33008"/>
                  <a:pt x="15214" y="33324"/>
                </a:cubicBezTo>
                <a:cubicBezTo>
                  <a:pt x="19389" y="34084"/>
                  <a:pt x="23564" y="36645"/>
                  <a:pt x="25976" y="40281"/>
                </a:cubicBezTo>
                <a:cubicBezTo>
                  <a:pt x="26273" y="43139"/>
                  <a:pt x="26588" y="45996"/>
                  <a:pt x="26978" y="48779"/>
                </a:cubicBezTo>
                <a:cubicBezTo>
                  <a:pt x="25883" y="46608"/>
                  <a:pt x="24028" y="44530"/>
                  <a:pt x="21949" y="43361"/>
                </a:cubicBezTo>
                <a:cubicBezTo>
                  <a:pt x="19853" y="42211"/>
                  <a:pt x="17459" y="41747"/>
                  <a:pt x="15140" y="41357"/>
                </a:cubicBezTo>
                <a:cubicBezTo>
                  <a:pt x="12747" y="40968"/>
                  <a:pt x="10353" y="40578"/>
                  <a:pt x="8182" y="39576"/>
                </a:cubicBezTo>
                <a:cubicBezTo>
                  <a:pt x="6030" y="38574"/>
                  <a:pt x="4008" y="36867"/>
                  <a:pt x="3321" y="34641"/>
                </a:cubicBezTo>
                <a:lnTo>
                  <a:pt x="3321" y="34641"/>
                </a:lnTo>
                <a:cubicBezTo>
                  <a:pt x="3154" y="39038"/>
                  <a:pt x="5863" y="43454"/>
                  <a:pt x="9815" y="45458"/>
                </a:cubicBezTo>
                <a:cubicBezTo>
                  <a:pt x="11819" y="46460"/>
                  <a:pt x="14138" y="46849"/>
                  <a:pt x="16383" y="47239"/>
                </a:cubicBezTo>
                <a:cubicBezTo>
                  <a:pt x="18703" y="47536"/>
                  <a:pt x="20948" y="47851"/>
                  <a:pt x="23100" y="48705"/>
                </a:cubicBezTo>
                <a:cubicBezTo>
                  <a:pt x="24807" y="49391"/>
                  <a:pt x="26440" y="50560"/>
                  <a:pt x="27441" y="52026"/>
                </a:cubicBezTo>
                <a:cubicBezTo>
                  <a:pt x="27905" y="54586"/>
                  <a:pt x="28295" y="57054"/>
                  <a:pt x="28833" y="59596"/>
                </a:cubicBezTo>
                <a:cubicBezTo>
                  <a:pt x="27052" y="56590"/>
                  <a:pt x="23953" y="54197"/>
                  <a:pt x="20632" y="53492"/>
                </a:cubicBezTo>
                <a:cubicBezTo>
                  <a:pt x="17701" y="52879"/>
                  <a:pt x="14676" y="53343"/>
                  <a:pt x="11745" y="52954"/>
                </a:cubicBezTo>
                <a:cubicBezTo>
                  <a:pt x="6791" y="52341"/>
                  <a:pt x="2319" y="49169"/>
                  <a:pt x="0" y="44846"/>
                </a:cubicBezTo>
                <a:lnTo>
                  <a:pt x="0" y="44846"/>
                </a:lnTo>
                <a:cubicBezTo>
                  <a:pt x="612" y="47072"/>
                  <a:pt x="1225" y="49391"/>
                  <a:pt x="2319" y="51488"/>
                </a:cubicBezTo>
                <a:cubicBezTo>
                  <a:pt x="3395" y="53566"/>
                  <a:pt x="5102" y="55421"/>
                  <a:pt x="7255" y="56349"/>
                </a:cubicBezTo>
                <a:cubicBezTo>
                  <a:pt x="8528" y="56865"/>
                  <a:pt x="9855" y="57033"/>
                  <a:pt x="11211" y="57033"/>
                </a:cubicBezTo>
                <a:cubicBezTo>
                  <a:pt x="13717" y="57033"/>
                  <a:pt x="16323" y="56461"/>
                  <a:pt x="18873" y="56461"/>
                </a:cubicBezTo>
                <a:cubicBezTo>
                  <a:pt x="19307" y="56461"/>
                  <a:pt x="19739" y="56477"/>
                  <a:pt x="20168" y="56516"/>
                </a:cubicBezTo>
                <a:cubicBezTo>
                  <a:pt x="23805" y="56813"/>
                  <a:pt x="27200" y="58984"/>
                  <a:pt x="29297" y="62008"/>
                </a:cubicBezTo>
                <a:cubicBezTo>
                  <a:pt x="29983" y="65162"/>
                  <a:pt x="30763" y="68261"/>
                  <a:pt x="31616" y="71359"/>
                </a:cubicBezTo>
                <a:cubicBezTo>
                  <a:pt x="29686" y="68112"/>
                  <a:pt x="26347" y="65626"/>
                  <a:pt x="22562" y="64865"/>
                </a:cubicBezTo>
                <a:cubicBezTo>
                  <a:pt x="19853" y="64327"/>
                  <a:pt x="16996" y="64624"/>
                  <a:pt x="14138" y="64327"/>
                </a:cubicBezTo>
                <a:cubicBezTo>
                  <a:pt x="9277" y="63863"/>
                  <a:pt x="4639" y="61544"/>
                  <a:pt x="1299" y="57907"/>
                </a:cubicBezTo>
                <a:lnTo>
                  <a:pt x="1299" y="57907"/>
                </a:lnTo>
                <a:cubicBezTo>
                  <a:pt x="1689" y="61229"/>
                  <a:pt x="2857" y="64550"/>
                  <a:pt x="5399" y="66721"/>
                </a:cubicBezTo>
                <a:cubicBezTo>
                  <a:pt x="7960" y="68873"/>
                  <a:pt x="11596" y="69429"/>
                  <a:pt x="14918" y="69429"/>
                </a:cubicBezTo>
                <a:cubicBezTo>
                  <a:pt x="17066" y="69429"/>
                  <a:pt x="19215" y="69244"/>
                  <a:pt x="21350" y="69244"/>
                </a:cubicBezTo>
                <a:cubicBezTo>
                  <a:pt x="22589" y="69244"/>
                  <a:pt x="23822" y="69306"/>
                  <a:pt x="25048" y="69504"/>
                </a:cubicBezTo>
                <a:cubicBezTo>
                  <a:pt x="27738" y="69968"/>
                  <a:pt x="30614" y="71433"/>
                  <a:pt x="32228" y="73678"/>
                </a:cubicBezTo>
                <a:cubicBezTo>
                  <a:pt x="32618" y="75070"/>
                  <a:pt x="33008" y="76461"/>
                  <a:pt x="33472" y="77853"/>
                </a:cubicBezTo>
                <a:cubicBezTo>
                  <a:pt x="34232" y="80562"/>
                  <a:pt x="35160" y="83178"/>
                  <a:pt x="36088" y="85813"/>
                </a:cubicBezTo>
                <a:cubicBezTo>
                  <a:pt x="33694" y="82250"/>
                  <a:pt x="29983" y="79541"/>
                  <a:pt x="25883" y="78243"/>
                </a:cubicBezTo>
                <a:cubicBezTo>
                  <a:pt x="22488" y="77148"/>
                  <a:pt x="18851" y="77074"/>
                  <a:pt x="15307" y="76294"/>
                </a:cubicBezTo>
                <a:cubicBezTo>
                  <a:pt x="11819" y="75608"/>
                  <a:pt x="8182" y="74068"/>
                  <a:pt x="6327" y="71044"/>
                </a:cubicBezTo>
                <a:lnTo>
                  <a:pt x="6327" y="71044"/>
                </a:lnTo>
                <a:cubicBezTo>
                  <a:pt x="6494" y="73752"/>
                  <a:pt x="7570" y="76461"/>
                  <a:pt x="9426" y="78465"/>
                </a:cubicBezTo>
                <a:cubicBezTo>
                  <a:pt x="11281" y="80469"/>
                  <a:pt x="13823" y="81861"/>
                  <a:pt x="16532" y="82250"/>
                </a:cubicBezTo>
                <a:cubicBezTo>
                  <a:pt x="17461" y="82392"/>
                  <a:pt x="18397" y="82430"/>
                  <a:pt x="19339" y="82430"/>
                </a:cubicBezTo>
                <a:cubicBezTo>
                  <a:pt x="20484" y="82430"/>
                  <a:pt x="21637" y="82373"/>
                  <a:pt x="22795" y="82373"/>
                </a:cubicBezTo>
                <a:cubicBezTo>
                  <a:pt x="23310" y="82373"/>
                  <a:pt x="23826" y="82384"/>
                  <a:pt x="24343" y="82417"/>
                </a:cubicBezTo>
                <a:cubicBezTo>
                  <a:pt x="29297" y="82640"/>
                  <a:pt x="34325" y="85200"/>
                  <a:pt x="37257" y="89134"/>
                </a:cubicBezTo>
                <a:cubicBezTo>
                  <a:pt x="38184" y="91453"/>
                  <a:pt x="39038" y="93698"/>
                  <a:pt x="40040" y="96017"/>
                </a:cubicBezTo>
                <a:cubicBezTo>
                  <a:pt x="37795" y="93160"/>
                  <a:pt x="34325" y="90915"/>
                  <a:pt x="30911" y="90451"/>
                </a:cubicBezTo>
                <a:cubicBezTo>
                  <a:pt x="30040" y="90326"/>
                  <a:pt x="29154" y="90289"/>
                  <a:pt x="28259" y="90289"/>
                </a:cubicBezTo>
                <a:cubicBezTo>
                  <a:pt x="26965" y="90289"/>
                  <a:pt x="25654" y="90366"/>
                  <a:pt x="24349" y="90366"/>
                </a:cubicBezTo>
                <a:cubicBezTo>
                  <a:pt x="23751" y="90366"/>
                  <a:pt x="23155" y="90350"/>
                  <a:pt x="22562" y="90303"/>
                </a:cubicBezTo>
                <a:cubicBezTo>
                  <a:pt x="17849" y="89839"/>
                  <a:pt x="13359" y="86963"/>
                  <a:pt x="10891" y="82955"/>
                </a:cubicBezTo>
                <a:lnTo>
                  <a:pt x="10891" y="82955"/>
                </a:lnTo>
                <a:cubicBezTo>
                  <a:pt x="11429" y="88058"/>
                  <a:pt x="15307" y="92696"/>
                  <a:pt x="20243" y="94162"/>
                </a:cubicBezTo>
                <a:cubicBezTo>
                  <a:pt x="24417" y="95312"/>
                  <a:pt x="28833" y="94477"/>
                  <a:pt x="33008" y="95312"/>
                </a:cubicBezTo>
                <a:cubicBezTo>
                  <a:pt x="36088" y="95943"/>
                  <a:pt x="39335" y="97483"/>
                  <a:pt x="41654" y="99728"/>
                </a:cubicBezTo>
                <a:cubicBezTo>
                  <a:pt x="45828" y="109153"/>
                  <a:pt x="50857" y="118133"/>
                  <a:pt x="56497" y="126705"/>
                </a:cubicBezTo>
                <a:cubicBezTo>
                  <a:pt x="56601" y="126798"/>
                  <a:pt x="56727" y="126869"/>
                  <a:pt x="56865" y="126869"/>
                </a:cubicBezTo>
                <a:cubicBezTo>
                  <a:pt x="56948" y="126869"/>
                  <a:pt x="57037" y="126843"/>
                  <a:pt x="57128" y="126780"/>
                </a:cubicBezTo>
                <a:cubicBezTo>
                  <a:pt x="57350" y="126705"/>
                  <a:pt x="57350" y="126390"/>
                  <a:pt x="57276" y="126241"/>
                </a:cubicBezTo>
                <a:cubicBezTo>
                  <a:pt x="51951" y="118208"/>
                  <a:pt x="47220" y="109784"/>
                  <a:pt x="43212" y="101045"/>
                </a:cubicBezTo>
                <a:cubicBezTo>
                  <a:pt x="43750" y="98485"/>
                  <a:pt x="45290" y="96407"/>
                  <a:pt x="47220" y="94551"/>
                </a:cubicBezTo>
                <a:cubicBezTo>
                  <a:pt x="49317" y="92455"/>
                  <a:pt x="51859" y="90841"/>
                  <a:pt x="54271" y="89208"/>
                </a:cubicBezTo>
                <a:cubicBezTo>
                  <a:pt x="56738" y="87519"/>
                  <a:pt x="59132" y="85664"/>
                  <a:pt x="60839" y="83252"/>
                </a:cubicBezTo>
                <a:cubicBezTo>
                  <a:pt x="62527" y="80859"/>
                  <a:pt x="63455" y="77779"/>
                  <a:pt x="62694" y="74903"/>
                </a:cubicBezTo>
                <a:lnTo>
                  <a:pt x="62694" y="74903"/>
                </a:lnTo>
                <a:cubicBezTo>
                  <a:pt x="61841" y="77612"/>
                  <a:pt x="59837" y="79857"/>
                  <a:pt x="57592" y="81564"/>
                </a:cubicBezTo>
                <a:cubicBezTo>
                  <a:pt x="55272" y="83252"/>
                  <a:pt x="52712" y="84495"/>
                  <a:pt x="50244" y="85961"/>
                </a:cubicBezTo>
                <a:cubicBezTo>
                  <a:pt x="47851" y="87352"/>
                  <a:pt x="45457" y="89059"/>
                  <a:pt x="43825" y="91379"/>
                </a:cubicBezTo>
                <a:cubicBezTo>
                  <a:pt x="42507" y="93160"/>
                  <a:pt x="41747" y="95628"/>
                  <a:pt x="41821" y="97947"/>
                </a:cubicBezTo>
                <a:cubicBezTo>
                  <a:pt x="41116" y="96240"/>
                  <a:pt x="40429" y="94551"/>
                  <a:pt x="39724" y="92844"/>
                </a:cubicBezTo>
                <a:cubicBezTo>
                  <a:pt x="40188" y="89913"/>
                  <a:pt x="42043" y="87742"/>
                  <a:pt x="44066" y="85497"/>
                </a:cubicBezTo>
                <a:cubicBezTo>
                  <a:pt x="46385" y="83029"/>
                  <a:pt x="49168" y="81100"/>
                  <a:pt x="51784" y="78929"/>
                </a:cubicBezTo>
                <a:cubicBezTo>
                  <a:pt x="54419" y="76851"/>
                  <a:pt x="56887" y="74439"/>
                  <a:pt x="58445" y="71433"/>
                </a:cubicBezTo>
                <a:cubicBezTo>
                  <a:pt x="59985" y="68502"/>
                  <a:pt x="60449" y="64698"/>
                  <a:pt x="58909" y="61767"/>
                </a:cubicBezTo>
                <a:lnTo>
                  <a:pt x="58909" y="61767"/>
                </a:lnTo>
                <a:cubicBezTo>
                  <a:pt x="58278" y="65477"/>
                  <a:pt x="56349" y="69040"/>
                  <a:pt x="53417" y="71507"/>
                </a:cubicBezTo>
                <a:cubicBezTo>
                  <a:pt x="51098" y="73511"/>
                  <a:pt x="48315" y="74903"/>
                  <a:pt x="45828" y="76758"/>
                </a:cubicBezTo>
                <a:cubicBezTo>
                  <a:pt x="42043" y="79783"/>
                  <a:pt x="39502" y="85033"/>
                  <a:pt x="38574" y="89913"/>
                </a:cubicBezTo>
                <a:cubicBezTo>
                  <a:pt x="37405" y="86963"/>
                  <a:pt x="36403" y="84031"/>
                  <a:pt x="35401" y="81100"/>
                </a:cubicBezTo>
                <a:cubicBezTo>
                  <a:pt x="35475" y="78781"/>
                  <a:pt x="36329" y="76387"/>
                  <a:pt x="37869" y="74754"/>
                </a:cubicBezTo>
                <a:cubicBezTo>
                  <a:pt x="39965" y="72584"/>
                  <a:pt x="42749" y="71285"/>
                  <a:pt x="45365" y="69893"/>
                </a:cubicBezTo>
                <a:cubicBezTo>
                  <a:pt x="48074" y="68576"/>
                  <a:pt x="50782" y="67184"/>
                  <a:pt x="52879" y="65014"/>
                </a:cubicBezTo>
                <a:cubicBezTo>
                  <a:pt x="54883" y="62843"/>
                  <a:pt x="56126" y="59689"/>
                  <a:pt x="55272" y="56813"/>
                </a:cubicBezTo>
                <a:lnTo>
                  <a:pt x="55272" y="56813"/>
                </a:lnTo>
                <a:cubicBezTo>
                  <a:pt x="54567" y="59911"/>
                  <a:pt x="51784" y="62082"/>
                  <a:pt x="48927" y="63548"/>
                </a:cubicBezTo>
                <a:cubicBezTo>
                  <a:pt x="46144" y="65014"/>
                  <a:pt x="42971" y="66016"/>
                  <a:pt x="40429" y="67945"/>
                </a:cubicBezTo>
                <a:cubicBezTo>
                  <a:pt x="37108" y="70431"/>
                  <a:pt x="35011" y="74903"/>
                  <a:pt x="34789" y="79170"/>
                </a:cubicBezTo>
                <a:cubicBezTo>
                  <a:pt x="33694" y="75756"/>
                  <a:pt x="32766" y="72361"/>
                  <a:pt x="31839" y="68873"/>
                </a:cubicBezTo>
                <a:cubicBezTo>
                  <a:pt x="32618" y="66331"/>
                  <a:pt x="34158" y="64160"/>
                  <a:pt x="36329" y="62694"/>
                </a:cubicBezTo>
                <a:cubicBezTo>
                  <a:pt x="38797" y="60913"/>
                  <a:pt x="41580" y="59837"/>
                  <a:pt x="44288" y="58520"/>
                </a:cubicBezTo>
                <a:cubicBezTo>
                  <a:pt x="46997" y="57202"/>
                  <a:pt x="49706" y="55737"/>
                  <a:pt x="51710" y="53492"/>
                </a:cubicBezTo>
                <a:cubicBezTo>
                  <a:pt x="53714" y="51247"/>
                  <a:pt x="54883" y="48092"/>
                  <a:pt x="54104" y="45217"/>
                </a:cubicBezTo>
                <a:lnTo>
                  <a:pt x="54104" y="45217"/>
                </a:lnTo>
                <a:cubicBezTo>
                  <a:pt x="53250" y="47851"/>
                  <a:pt x="51172" y="50022"/>
                  <a:pt x="48853" y="51488"/>
                </a:cubicBezTo>
                <a:cubicBezTo>
                  <a:pt x="46534" y="52954"/>
                  <a:pt x="43899" y="53881"/>
                  <a:pt x="41283" y="54957"/>
                </a:cubicBezTo>
                <a:cubicBezTo>
                  <a:pt x="38722" y="56052"/>
                  <a:pt x="36180" y="57202"/>
                  <a:pt x="34158" y="59132"/>
                </a:cubicBezTo>
                <a:cubicBezTo>
                  <a:pt x="32544" y="60616"/>
                  <a:pt x="31301" y="63084"/>
                  <a:pt x="30985" y="65403"/>
                </a:cubicBezTo>
                <a:cubicBezTo>
                  <a:pt x="30521" y="63232"/>
                  <a:pt x="30058" y="61080"/>
                  <a:pt x="29594" y="58835"/>
                </a:cubicBezTo>
                <a:cubicBezTo>
                  <a:pt x="30763" y="56201"/>
                  <a:pt x="32841" y="53955"/>
                  <a:pt x="35475" y="52731"/>
                </a:cubicBezTo>
                <a:cubicBezTo>
                  <a:pt x="39260" y="50950"/>
                  <a:pt x="43676" y="51098"/>
                  <a:pt x="47387" y="49169"/>
                </a:cubicBezTo>
                <a:cubicBezTo>
                  <a:pt x="51562" y="46998"/>
                  <a:pt x="54104" y="41895"/>
                  <a:pt x="53343" y="37183"/>
                </a:cubicBezTo>
                <a:lnTo>
                  <a:pt x="53343" y="37183"/>
                </a:lnTo>
                <a:cubicBezTo>
                  <a:pt x="51562" y="41209"/>
                  <a:pt x="47999" y="44382"/>
                  <a:pt x="43750" y="45773"/>
                </a:cubicBezTo>
                <a:cubicBezTo>
                  <a:pt x="41283" y="46534"/>
                  <a:pt x="38574" y="46775"/>
                  <a:pt x="36180" y="47777"/>
                </a:cubicBezTo>
                <a:cubicBezTo>
                  <a:pt x="32766" y="49243"/>
                  <a:pt x="29983" y="52564"/>
                  <a:pt x="29056" y="56201"/>
                </a:cubicBezTo>
                <a:cubicBezTo>
                  <a:pt x="28666" y="53733"/>
                  <a:pt x="28295" y="51247"/>
                  <a:pt x="27905" y="48853"/>
                </a:cubicBezTo>
                <a:cubicBezTo>
                  <a:pt x="28369" y="47072"/>
                  <a:pt x="29686" y="45458"/>
                  <a:pt x="31226" y="44456"/>
                </a:cubicBezTo>
                <a:cubicBezTo>
                  <a:pt x="33397" y="42990"/>
                  <a:pt x="36013" y="42359"/>
                  <a:pt x="38574" y="41747"/>
                </a:cubicBezTo>
                <a:cubicBezTo>
                  <a:pt x="41116" y="41135"/>
                  <a:pt x="43750" y="40430"/>
                  <a:pt x="45754" y="38723"/>
                </a:cubicBezTo>
                <a:cubicBezTo>
                  <a:pt x="48779" y="36329"/>
                  <a:pt x="50003" y="31932"/>
                  <a:pt x="48704" y="28295"/>
                </a:cubicBezTo>
                <a:lnTo>
                  <a:pt x="48704" y="28295"/>
                </a:lnTo>
                <a:cubicBezTo>
                  <a:pt x="47777" y="31079"/>
                  <a:pt x="44994" y="32934"/>
                  <a:pt x="42210" y="34010"/>
                </a:cubicBezTo>
                <a:cubicBezTo>
                  <a:pt x="39427" y="35179"/>
                  <a:pt x="36477" y="35865"/>
                  <a:pt x="33935" y="37424"/>
                </a:cubicBezTo>
                <a:cubicBezTo>
                  <a:pt x="30911" y="39187"/>
                  <a:pt x="28518" y="42823"/>
                  <a:pt x="27590" y="46386"/>
                </a:cubicBezTo>
                <a:cubicBezTo>
                  <a:pt x="27200" y="43751"/>
                  <a:pt x="26978" y="41135"/>
                  <a:pt x="26736" y="38500"/>
                </a:cubicBezTo>
                <a:cubicBezTo>
                  <a:pt x="27516" y="35643"/>
                  <a:pt x="29520" y="33157"/>
                  <a:pt x="31913" y="31468"/>
                </a:cubicBezTo>
                <a:cubicBezTo>
                  <a:pt x="34789" y="29446"/>
                  <a:pt x="38036" y="27980"/>
                  <a:pt x="40503" y="25587"/>
                </a:cubicBezTo>
                <a:cubicBezTo>
                  <a:pt x="43602" y="22581"/>
                  <a:pt x="45365" y="18239"/>
                  <a:pt x="45216" y="13916"/>
                </a:cubicBezTo>
                <a:lnTo>
                  <a:pt x="45216" y="13916"/>
                </a:lnTo>
                <a:cubicBezTo>
                  <a:pt x="43750" y="16922"/>
                  <a:pt x="41116" y="19167"/>
                  <a:pt x="38333" y="21097"/>
                </a:cubicBezTo>
                <a:cubicBezTo>
                  <a:pt x="35624" y="22952"/>
                  <a:pt x="32692" y="24659"/>
                  <a:pt x="30299" y="27052"/>
                </a:cubicBezTo>
                <a:cubicBezTo>
                  <a:pt x="28518" y="28759"/>
                  <a:pt x="26978" y="31468"/>
                  <a:pt x="26440" y="34084"/>
                </a:cubicBezTo>
                <a:cubicBezTo>
                  <a:pt x="26347" y="33157"/>
                  <a:pt x="26273" y="32229"/>
                  <a:pt x="26273" y="31227"/>
                </a:cubicBezTo>
                <a:cubicBezTo>
                  <a:pt x="28443" y="26440"/>
                  <a:pt x="29130" y="20633"/>
                  <a:pt x="28369" y="15382"/>
                </a:cubicBezTo>
                <a:cubicBezTo>
                  <a:pt x="27664" y="10205"/>
                  <a:pt x="25512" y="5177"/>
                  <a:pt x="257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99" name="Google Shape;699;p25"/>
          <p:cNvGrpSpPr/>
          <p:nvPr/>
        </p:nvGrpSpPr>
        <p:grpSpPr>
          <a:xfrm flipH="1">
            <a:off x="129848" y="95917"/>
            <a:ext cx="1462533" cy="6596384"/>
            <a:chOff x="7919450" y="71938"/>
            <a:chExt cx="1096900" cy="4947288"/>
          </a:xfrm>
        </p:grpSpPr>
        <p:grpSp>
          <p:nvGrpSpPr>
            <p:cNvPr id="700" name="Google Shape;700;p25"/>
            <p:cNvGrpSpPr/>
            <p:nvPr/>
          </p:nvGrpSpPr>
          <p:grpSpPr>
            <a:xfrm>
              <a:off x="8086550" y="71938"/>
              <a:ext cx="929800" cy="791025"/>
              <a:chOff x="4201950" y="1208725"/>
              <a:chExt cx="929800" cy="791025"/>
            </a:xfrm>
          </p:grpSpPr>
          <p:sp>
            <p:nvSpPr>
              <p:cNvPr id="701" name="Google Shape;701;p25"/>
              <p:cNvSpPr/>
              <p:nvPr/>
            </p:nvSpPr>
            <p:spPr>
              <a:xfrm>
                <a:off x="4467025" y="1355775"/>
                <a:ext cx="48275" cy="10067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4027" extrusionOk="0">
                    <a:moveTo>
                      <a:pt x="1077" y="0"/>
                    </a:moveTo>
                    <a:cubicBezTo>
                      <a:pt x="539" y="0"/>
                      <a:pt x="75" y="390"/>
                      <a:pt x="75" y="928"/>
                    </a:cubicBezTo>
                    <a:cubicBezTo>
                      <a:pt x="75" y="1614"/>
                      <a:pt x="1" y="2320"/>
                      <a:pt x="1" y="3006"/>
                    </a:cubicBezTo>
                    <a:cubicBezTo>
                      <a:pt x="1" y="3563"/>
                      <a:pt x="390" y="4026"/>
                      <a:pt x="854" y="4026"/>
                    </a:cubicBezTo>
                    <a:cubicBezTo>
                      <a:pt x="1392" y="4026"/>
                      <a:pt x="1856" y="3637"/>
                      <a:pt x="1856" y="3099"/>
                    </a:cubicBezTo>
                    <a:cubicBezTo>
                      <a:pt x="1856" y="2394"/>
                      <a:pt x="1930" y="1707"/>
                      <a:pt x="1930" y="1002"/>
                    </a:cubicBezTo>
                    <a:cubicBezTo>
                      <a:pt x="1930" y="464"/>
                      <a:pt x="1541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25"/>
              <p:cNvSpPr/>
              <p:nvPr/>
            </p:nvSpPr>
            <p:spPr>
              <a:xfrm>
                <a:off x="4594600" y="1208725"/>
                <a:ext cx="48250" cy="1276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5104" extrusionOk="0">
                    <a:moveTo>
                      <a:pt x="1002" y="1"/>
                    </a:moveTo>
                    <a:cubicBezTo>
                      <a:pt x="538" y="1"/>
                      <a:pt x="74" y="390"/>
                      <a:pt x="74" y="928"/>
                    </a:cubicBezTo>
                    <a:lnTo>
                      <a:pt x="74" y="4175"/>
                    </a:lnTo>
                    <a:cubicBezTo>
                      <a:pt x="0" y="4713"/>
                      <a:pt x="464" y="5103"/>
                      <a:pt x="928" y="5103"/>
                    </a:cubicBezTo>
                    <a:cubicBezTo>
                      <a:pt x="1466" y="5103"/>
                      <a:pt x="1855" y="4713"/>
                      <a:pt x="1930" y="4175"/>
                    </a:cubicBezTo>
                    <a:lnTo>
                      <a:pt x="1930" y="928"/>
                    </a:lnTo>
                    <a:cubicBezTo>
                      <a:pt x="1930" y="390"/>
                      <a:pt x="1540" y="1"/>
                      <a:pt x="10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3" name="Google Shape;703;p25"/>
              <p:cNvSpPr/>
              <p:nvPr/>
            </p:nvSpPr>
            <p:spPr>
              <a:xfrm>
                <a:off x="4640975" y="1436950"/>
                <a:ext cx="50125" cy="10457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183" extrusionOk="0">
                    <a:moveTo>
                      <a:pt x="928" y="0"/>
                    </a:moveTo>
                    <a:cubicBezTo>
                      <a:pt x="464" y="74"/>
                      <a:pt x="0" y="464"/>
                      <a:pt x="75" y="1002"/>
                    </a:cubicBezTo>
                    <a:lnTo>
                      <a:pt x="149" y="3321"/>
                    </a:lnTo>
                    <a:cubicBezTo>
                      <a:pt x="149" y="3752"/>
                      <a:pt x="485" y="4183"/>
                      <a:pt x="964" y="4183"/>
                    </a:cubicBezTo>
                    <a:cubicBezTo>
                      <a:pt x="1000" y="4183"/>
                      <a:pt x="1038" y="4180"/>
                      <a:pt x="1077" y="4175"/>
                    </a:cubicBezTo>
                    <a:cubicBezTo>
                      <a:pt x="1615" y="4175"/>
                      <a:pt x="2004" y="3785"/>
                      <a:pt x="2004" y="3247"/>
                    </a:cubicBezTo>
                    <a:lnTo>
                      <a:pt x="1930" y="928"/>
                    </a:lnTo>
                    <a:cubicBezTo>
                      <a:pt x="1856" y="390"/>
                      <a:pt x="1466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4" name="Google Shape;704;p25"/>
              <p:cNvSpPr/>
              <p:nvPr/>
            </p:nvSpPr>
            <p:spPr>
              <a:xfrm>
                <a:off x="4818625" y="1264625"/>
                <a:ext cx="56150" cy="162600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6504" extrusionOk="0">
                    <a:moveTo>
                      <a:pt x="1188" y="1"/>
                    </a:moveTo>
                    <a:cubicBezTo>
                      <a:pt x="718" y="1"/>
                      <a:pt x="384" y="369"/>
                      <a:pt x="316" y="863"/>
                    </a:cubicBezTo>
                    <a:cubicBezTo>
                      <a:pt x="242" y="2403"/>
                      <a:pt x="149" y="3962"/>
                      <a:pt x="1" y="5502"/>
                    </a:cubicBezTo>
                    <a:cubicBezTo>
                      <a:pt x="1" y="5966"/>
                      <a:pt x="390" y="6429"/>
                      <a:pt x="928" y="6504"/>
                    </a:cubicBezTo>
                    <a:cubicBezTo>
                      <a:pt x="1392" y="6504"/>
                      <a:pt x="1856" y="6114"/>
                      <a:pt x="1856" y="5576"/>
                    </a:cubicBezTo>
                    <a:cubicBezTo>
                      <a:pt x="2004" y="4036"/>
                      <a:pt x="2097" y="2477"/>
                      <a:pt x="2171" y="937"/>
                    </a:cubicBezTo>
                    <a:cubicBezTo>
                      <a:pt x="2246" y="474"/>
                      <a:pt x="1856" y="10"/>
                      <a:pt x="1318" y="10"/>
                    </a:cubicBezTo>
                    <a:cubicBezTo>
                      <a:pt x="1274" y="4"/>
                      <a:pt x="1230" y="1"/>
                      <a:pt x="11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5"/>
              <p:cNvSpPr/>
              <p:nvPr/>
            </p:nvSpPr>
            <p:spPr>
              <a:xfrm>
                <a:off x="4201950" y="1360400"/>
                <a:ext cx="51975" cy="9142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3657" extrusionOk="0">
                    <a:moveTo>
                      <a:pt x="1042" y="1"/>
                    </a:moveTo>
                    <a:cubicBezTo>
                      <a:pt x="1004" y="1"/>
                      <a:pt x="966" y="4"/>
                      <a:pt x="928" y="10"/>
                    </a:cubicBezTo>
                    <a:cubicBezTo>
                      <a:pt x="390" y="10"/>
                      <a:pt x="0" y="474"/>
                      <a:pt x="74" y="1030"/>
                    </a:cubicBezTo>
                    <a:cubicBezTo>
                      <a:pt x="74" y="1643"/>
                      <a:pt x="149" y="2255"/>
                      <a:pt x="223" y="2886"/>
                    </a:cubicBezTo>
                    <a:cubicBezTo>
                      <a:pt x="223" y="3310"/>
                      <a:pt x="610" y="3656"/>
                      <a:pt x="1087" y="3656"/>
                    </a:cubicBezTo>
                    <a:cubicBezTo>
                      <a:pt x="1132" y="3656"/>
                      <a:pt x="1178" y="3653"/>
                      <a:pt x="1225" y="3647"/>
                    </a:cubicBezTo>
                    <a:cubicBezTo>
                      <a:pt x="1689" y="3647"/>
                      <a:pt x="2078" y="3183"/>
                      <a:pt x="2078" y="2645"/>
                    </a:cubicBezTo>
                    <a:cubicBezTo>
                      <a:pt x="2004" y="2107"/>
                      <a:pt x="1930" y="1494"/>
                      <a:pt x="1930" y="864"/>
                    </a:cubicBezTo>
                    <a:cubicBezTo>
                      <a:pt x="1862" y="370"/>
                      <a:pt x="1465" y="1"/>
                      <a:pt x="1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6" name="Google Shape;706;p25"/>
              <p:cNvSpPr/>
              <p:nvPr/>
            </p:nvSpPr>
            <p:spPr>
              <a:xfrm>
                <a:off x="4999150" y="1430225"/>
                <a:ext cx="52425" cy="11802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4721" extrusionOk="0">
                    <a:moveTo>
                      <a:pt x="928" y="0"/>
                    </a:moveTo>
                    <a:cubicBezTo>
                      <a:pt x="390" y="0"/>
                      <a:pt x="0" y="464"/>
                      <a:pt x="0" y="1002"/>
                    </a:cubicBezTo>
                    <a:lnTo>
                      <a:pt x="167" y="3859"/>
                    </a:lnTo>
                    <a:cubicBezTo>
                      <a:pt x="236" y="4290"/>
                      <a:pt x="577" y="4721"/>
                      <a:pt x="1056" y="4721"/>
                    </a:cubicBezTo>
                    <a:cubicBezTo>
                      <a:pt x="1093" y="4721"/>
                      <a:pt x="1130" y="4718"/>
                      <a:pt x="1169" y="4713"/>
                    </a:cubicBezTo>
                    <a:cubicBezTo>
                      <a:pt x="1707" y="4713"/>
                      <a:pt x="2097" y="4249"/>
                      <a:pt x="2022" y="3785"/>
                    </a:cubicBezTo>
                    <a:lnTo>
                      <a:pt x="1855" y="854"/>
                    </a:lnTo>
                    <a:cubicBezTo>
                      <a:pt x="1855" y="390"/>
                      <a:pt x="1392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7" name="Google Shape;707;p25"/>
              <p:cNvSpPr/>
              <p:nvPr/>
            </p:nvSpPr>
            <p:spPr>
              <a:xfrm>
                <a:off x="4865025" y="1657275"/>
                <a:ext cx="52425" cy="13755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5502" extrusionOk="0">
                    <a:moveTo>
                      <a:pt x="854" y="0"/>
                    </a:moveTo>
                    <a:cubicBezTo>
                      <a:pt x="390" y="0"/>
                      <a:pt x="0" y="464"/>
                      <a:pt x="0" y="1002"/>
                    </a:cubicBezTo>
                    <a:cubicBezTo>
                      <a:pt x="74" y="2171"/>
                      <a:pt x="148" y="3396"/>
                      <a:pt x="241" y="4639"/>
                    </a:cubicBezTo>
                    <a:cubicBezTo>
                      <a:pt x="309" y="5133"/>
                      <a:pt x="643" y="5501"/>
                      <a:pt x="1113" y="5501"/>
                    </a:cubicBezTo>
                    <a:cubicBezTo>
                      <a:pt x="1156" y="5501"/>
                      <a:pt x="1199" y="5498"/>
                      <a:pt x="1243" y="5492"/>
                    </a:cubicBezTo>
                    <a:cubicBezTo>
                      <a:pt x="1707" y="5492"/>
                      <a:pt x="2097" y="5028"/>
                      <a:pt x="2097" y="4565"/>
                    </a:cubicBezTo>
                    <a:cubicBezTo>
                      <a:pt x="2004" y="3321"/>
                      <a:pt x="1930" y="2078"/>
                      <a:pt x="1855" y="854"/>
                    </a:cubicBezTo>
                    <a:cubicBezTo>
                      <a:pt x="1855" y="390"/>
                      <a:pt x="1392" y="0"/>
                      <a:pt x="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4823500" y="1908825"/>
                <a:ext cx="46400" cy="9092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3637" extrusionOk="0">
                    <a:moveTo>
                      <a:pt x="928" y="0"/>
                    </a:moveTo>
                    <a:cubicBezTo>
                      <a:pt x="371" y="0"/>
                      <a:pt x="0" y="390"/>
                      <a:pt x="0" y="928"/>
                    </a:cubicBezTo>
                    <a:lnTo>
                      <a:pt x="0" y="2709"/>
                    </a:lnTo>
                    <a:cubicBezTo>
                      <a:pt x="0" y="3247"/>
                      <a:pt x="371" y="3637"/>
                      <a:pt x="928" y="3637"/>
                    </a:cubicBezTo>
                    <a:cubicBezTo>
                      <a:pt x="1466" y="3637"/>
                      <a:pt x="1856" y="3247"/>
                      <a:pt x="1856" y="2709"/>
                    </a:cubicBezTo>
                    <a:lnTo>
                      <a:pt x="1856" y="928"/>
                    </a:lnTo>
                    <a:cubicBezTo>
                      <a:pt x="1856" y="390"/>
                      <a:pt x="1466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9" name="Google Shape;709;p25"/>
              <p:cNvSpPr/>
              <p:nvPr/>
            </p:nvSpPr>
            <p:spPr>
              <a:xfrm>
                <a:off x="5083475" y="1703650"/>
                <a:ext cx="48275" cy="13732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5493" extrusionOk="0">
                    <a:moveTo>
                      <a:pt x="1003" y="1"/>
                    </a:moveTo>
                    <a:cubicBezTo>
                      <a:pt x="465" y="1"/>
                      <a:pt x="75" y="390"/>
                      <a:pt x="75" y="854"/>
                    </a:cubicBezTo>
                    <a:cubicBezTo>
                      <a:pt x="1" y="2079"/>
                      <a:pt x="1" y="3322"/>
                      <a:pt x="1" y="4565"/>
                    </a:cubicBezTo>
                    <a:cubicBezTo>
                      <a:pt x="1" y="5103"/>
                      <a:pt x="391" y="5493"/>
                      <a:pt x="854" y="5493"/>
                    </a:cubicBezTo>
                    <a:cubicBezTo>
                      <a:pt x="1393" y="5493"/>
                      <a:pt x="1856" y="5103"/>
                      <a:pt x="1856" y="4565"/>
                    </a:cubicBezTo>
                    <a:cubicBezTo>
                      <a:pt x="1856" y="3396"/>
                      <a:pt x="1856" y="2172"/>
                      <a:pt x="1931" y="928"/>
                    </a:cubicBezTo>
                    <a:cubicBezTo>
                      <a:pt x="1931" y="390"/>
                      <a:pt x="1541" y="1"/>
                      <a:pt x="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10" name="Google Shape;710;p25"/>
            <p:cNvGrpSpPr/>
            <p:nvPr/>
          </p:nvGrpSpPr>
          <p:grpSpPr>
            <a:xfrm>
              <a:off x="7919450" y="4373375"/>
              <a:ext cx="1096900" cy="645850"/>
              <a:chOff x="4034850" y="1210425"/>
              <a:chExt cx="1096900" cy="645850"/>
            </a:xfrm>
          </p:grpSpPr>
          <p:sp>
            <p:nvSpPr>
              <p:cNvPr id="711" name="Google Shape;711;p25"/>
              <p:cNvSpPr/>
              <p:nvPr/>
            </p:nvSpPr>
            <p:spPr>
              <a:xfrm>
                <a:off x="5006175" y="1210425"/>
                <a:ext cx="48275" cy="10067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4027" extrusionOk="0">
                    <a:moveTo>
                      <a:pt x="1077" y="0"/>
                    </a:moveTo>
                    <a:cubicBezTo>
                      <a:pt x="539" y="0"/>
                      <a:pt x="75" y="390"/>
                      <a:pt x="75" y="928"/>
                    </a:cubicBezTo>
                    <a:cubicBezTo>
                      <a:pt x="75" y="1614"/>
                      <a:pt x="1" y="2320"/>
                      <a:pt x="1" y="3006"/>
                    </a:cubicBezTo>
                    <a:cubicBezTo>
                      <a:pt x="1" y="3563"/>
                      <a:pt x="390" y="4026"/>
                      <a:pt x="854" y="4026"/>
                    </a:cubicBezTo>
                    <a:cubicBezTo>
                      <a:pt x="1392" y="4026"/>
                      <a:pt x="1856" y="3637"/>
                      <a:pt x="1856" y="3099"/>
                    </a:cubicBezTo>
                    <a:cubicBezTo>
                      <a:pt x="1856" y="2394"/>
                      <a:pt x="1930" y="1707"/>
                      <a:pt x="1930" y="1002"/>
                    </a:cubicBezTo>
                    <a:cubicBezTo>
                      <a:pt x="1930" y="464"/>
                      <a:pt x="1541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2" name="Google Shape;712;p25"/>
              <p:cNvSpPr/>
              <p:nvPr/>
            </p:nvSpPr>
            <p:spPr>
              <a:xfrm>
                <a:off x="4207963" y="1599000"/>
                <a:ext cx="48250" cy="1276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5104" extrusionOk="0">
                    <a:moveTo>
                      <a:pt x="1002" y="1"/>
                    </a:moveTo>
                    <a:cubicBezTo>
                      <a:pt x="538" y="1"/>
                      <a:pt x="74" y="390"/>
                      <a:pt x="74" y="928"/>
                    </a:cubicBezTo>
                    <a:lnTo>
                      <a:pt x="74" y="4175"/>
                    </a:lnTo>
                    <a:cubicBezTo>
                      <a:pt x="0" y="4713"/>
                      <a:pt x="464" y="5103"/>
                      <a:pt x="928" y="5103"/>
                    </a:cubicBezTo>
                    <a:cubicBezTo>
                      <a:pt x="1466" y="5103"/>
                      <a:pt x="1855" y="4713"/>
                      <a:pt x="1930" y="4175"/>
                    </a:cubicBezTo>
                    <a:lnTo>
                      <a:pt x="1930" y="928"/>
                    </a:lnTo>
                    <a:cubicBezTo>
                      <a:pt x="1930" y="390"/>
                      <a:pt x="1540" y="1"/>
                      <a:pt x="10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3" name="Google Shape;713;p25"/>
              <p:cNvSpPr/>
              <p:nvPr/>
            </p:nvSpPr>
            <p:spPr>
              <a:xfrm>
                <a:off x="4640975" y="1436950"/>
                <a:ext cx="50125" cy="10457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183" extrusionOk="0">
                    <a:moveTo>
                      <a:pt x="928" y="0"/>
                    </a:moveTo>
                    <a:cubicBezTo>
                      <a:pt x="464" y="74"/>
                      <a:pt x="0" y="464"/>
                      <a:pt x="75" y="1002"/>
                    </a:cubicBezTo>
                    <a:lnTo>
                      <a:pt x="149" y="3321"/>
                    </a:lnTo>
                    <a:cubicBezTo>
                      <a:pt x="149" y="3752"/>
                      <a:pt x="485" y="4183"/>
                      <a:pt x="964" y="4183"/>
                    </a:cubicBezTo>
                    <a:cubicBezTo>
                      <a:pt x="1000" y="4183"/>
                      <a:pt x="1038" y="4180"/>
                      <a:pt x="1077" y="4175"/>
                    </a:cubicBezTo>
                    <a:cubicBezTo>
                      <a:pt x="1615" y="4175"/>
                      <a:pt x="2004" y="3785"/>
                      <a:pt x="2004" y="3247"/>
                    </a:cubicBezTo>
                    <a:lnTo>
                      <a:pt x="1930" y="928"/>
                    </a:lnTo>
                    <a:cubicBezTo>
                      <a:pt x="1856" y="390"/>
                      <a:pt x="1466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4" name="Google Shape;714;p25"/>
              <p:cNvSpPr/>
              <p:nvPr/>
            </p:nvSpPr>
            <p:spPr>
              <a:xfrm>
                <a:off x="4818625" y="1264625"/>
                <a:ext cx="56150" cy="162600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6504" extrusionOk="0">
                    <a:moveTo>
                      <a:pt x="1188" y="1"/>
                    </a:moveTo>
                    <a:cubicBezTo>
                      <a:pt x="718" y="1"/>
                      <a:pt x="384" y="369"/>
                      <a:pt x="316" y="863"/>
                    </a:cubicBezTo>
                    <a:cubicBezTo>
                      <a:pt x="242" y="2403"/>
                      <a:pt x="149" y="3962"/>
                      <a:pt x="1" y="5502"/>
                    </a:cubicBezTo>
                    <a:cubicBezTo>
                      <a:pt x="1" y="5966"/>
                      <a:pt x="390" y="6429"/>
                      <a:pt x="928" y="6504"/>
                    </a:cubicBezTo>
                    <a:cubicBezTo>
                      <a:pt x="1392" y="6504"/>
                      <a:pt x="1856" y="6114"/>
                      <a:pt x="1856" y="5576"/>
                    </a:cubicBezTo>
                    <a:cubicBezTo>
                      <a:pt x="2004" y="4036"/>
                      <a:pt x="2097" y="2477"/>
                      <a:pt x="2171" y="937"/>
                    </a:cubicBezTo>
                    <a:cubicBezTo>
                      <a:pt x="2246" y="474"/>
                      <a:pt x="1856" y="10"/>
                      <a:pt x="1318" y="10"/>
                    </a:cubicBezTo>
                    <a:cubicBezTo>
                      <a:pt x="1274" y="4"/>
                      <a:pt x="1230" y="1"/>
                      <a:pt x="11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5" name="Google Shape;715;p25"/>
              <p:cNvSpPr/>
              <p:nvPr/>
            </p:nvSpPr>
            <p:spPr>
              <a:xfrm>
                <a:off x="4034850" y="1726600"/>
                <a:ext cx="51975" cy="9142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3657" extrusionOk="0">
                    <a:moveTo>
                      <a:pt x="1042" y="1"/>
                    </a:moveTo>
                    <a:cubicBezTo>
                      <a:pt x="1004" y="1"/>
                      <a:pt x="966" y="4"/>
                      <a:pt x="928" y="10"/>
                    </a:cubicBezTo>
                    <a:cubicBezTo>
                      <a:pt x="390" y="10"/>
                      <a:pt x="0" y="474"/>
                      <a:pt x="74" y="1030"/>
                    </a:cubicBezTo>
                    <a:cubicBezTo>
                      <a:pt x="74" y="1643"/>
                      <a:pt x="149" y="2255"/>
                      <a:pt x="223" y="2886"/>
                    </a:cubicBezTo>
                    <a:cubicBezTo>
                      <a:pt x="223" y="3310"/>
                      <a:pt x="610" y="3656"/>
                      <a:pt x="1087" y="3656"/>
                    </a:cubicBezTo>
                    <a:cubicBezTo>
                      <a:pt x="1132" y="3656"/>
                      <a:pt x="1178" y="3653"/>
                      <a:pt x="1225" y="3647"/>
                    </a:cubicBezTo>
                    <a:cubicBezTo>
                      <a:pt x="1689" y="3647"/>
                      <a:pt x="2078" y="3183"/>
                      <a:pt x="2078" y="2645"/>
                    </a:cubicBezTo>
                    <a:cubicBezTo>
                      <a:pt x="2004" y="2107"/>
                      <a:pt x="1930" y="1494"/>
                      <a:pt x="1930" y="864"/>
                    </a:cubicBezTo>
                    <a:cubicBezTo>
                      <a:pt x="1862" y="370"/>
                      <a:pt x="1465" y="1"/>
                      <a:pt x="1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6" name="Google Shape;716;p25"/>
              <p:cNvSpPr/>
              <p:nvPr/>
            </p:nvSpPr>
            <p:spPr>
              <a:xfrm>
                <a:off x="4377350" y="1667038"/>
                <a:ext cx="52425" cy="11802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4721" extrusionOk="0">
                    <a:moveTo>
                      <a:pt x="928" y="0"/>
                    </a:moveTo>
                    <a:cubicBezTo>
                      <a:pt x="390" y="0"/>
                      <a:pt x="0" y="464"/>
                      <a:pt x="0" y="1002"/>
                    </a:cubicBezTo>
                    <a:lnTo>
                      <a:pt x="167" y="3859"/>
                    </a:lnTo>
                    <a:cubicBezTo>
                      <a:pt x="236" y="4290"/>
                      <a:pt x="577" y="4721"/>
                      <a:pt x="1056" y="4721"/>
                    </a:cubicBezTo>
                    <a:cubicBezTo>
                      <a:pt x="1093" y="4721"/>
                      <a:pt x="1130" y="4718"/>
                      <a:pt x="1169" y="4713"/>
                    </a:cubicBezTo>
                    <a:cubicBezTo>
                      <a:pt x="1707" y="4713"/>
                      <a:pt x="2097" y="4249"/>
                      <a:pt x="2022" y="3785"/>
                    </a:cubicBezTo>
                    <a:lnTo>
                      <a:pt x="1855" y="854"/>
                    </a:lnTo>
                    <a:cubicBezTo>
                      <a:pt x="1855" y="390"/>
                      <a:pt x="1392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7" name="Google Shape;717;p25"/>
              <p:cNvSpPr/>
              <p:nvPr/>
            </p:nvSpPr>
            <p:spPr>
              <a:xfrm>
                <a:off x="4865025" y="1657275"/>
                <a:ext cx="52425" cy="13755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5502" extrusionOk="0">
                    <a:moveTo>
                      <a:pt x="854" y="0"/>
                    </a:moveTo>
                    <a:cubicBezTo>
                      <a:pt x="390" y="0"/>
                      <a:pt x="0" y="464"/>
                      <a:pt x="0" y="1002"/>
                    </a:cubicBezTo>
                    <a:cubicBezTo>
                      <a:pt x="74" y="2171"/>
                      <a:pt x="148" y="3396"/>
                      <a:pt x="241" y="4639"/>
                    </a:cubicBezTo>
                    <a:cubicBezTo>
                      <a:pt x="309" y="5133"/>
                      <a:pt x="643" y="5501"/>
                      <a:pt x="1113" y="5501"/>
                    </a:cubicBezTo>
                    <a:cubicBezTo>
                      <a:pt x="1156" y="5501"/>
                      <a:pt x="1199" y="5498"/>
                      <a:pt x="1243" y="5492"/>
                    </a:cubicBezTo>
                    <a:cubicBezTo>
                      <a:pt x="1707" y="5492"/>
                      <a:pt x="2097" y="5028"/>
                      <a:pt x="2097" y="4565"/>
                    </a:cubicBezTo>
                    <a:cubicBezTo>
                      <a:pt x="2004" y="3321"/>
                      <a:pt x="1930" y="2078"/>
                      <a:pt x="1855" y="854"/>
                    </a:cubicBezTo>
                    <a:cubicBezTo>
                      <a:pt x="1855" y="390"/>
                      <a:pt x="1392" y="0"/>
                      <a:pt x="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8" name="Google Shape;718;p25"/>
              <p:cNvSpPr/>
              <p:nvPr/>
            </p:nvSpPr>
            <p:spPr>
              <a:xfrm>
                <a:off x="4720300" y="1765350"/>
                <a:ext cx="46400" cy="9092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3637" extrusionOk="0">
                    <a:moveTo>
                      <a:pt x="928" y="0"/>
                    </a:moveTo>
                    <a:cubicBezTo>
                      <a:pt x="371" y="0"/>
                      <a:pt x="0" y="390"/>
                      <a:pt x="0" y="928"/>
                    </a:cubicBezTo>
                    <a:lnTo>
                      <a:pt x="0" y="2709"/>
                    </a:lnTo>
                    <a:cubicBezTo>
                      <a:pt x="0" y="3247"/>
                      <a:pt x="371" y="3637"/>
                      <a:pt x="928" y="3637"/>
                    </a:cubicBezTo>
                    <a:cubicBezTo>
                      <a:pt x="1466" y="3637"/>
                      <a:pt x="1856" y="3247"/>
                      <a:pt x="1856" y="2709"/>
                    </a:cubicBezTo>
                    <a:lnTo>
                      <a:pt x="1856" y="928"/>
                    </a:lnTo>
                    <a:cubicBezTo>
                      <a:pt x="1856" y="390"/>
                      <a:pt x="1466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9" name="Google Shape;719;p25"/>
              <p:cNvSpPr/>
              <p:nvPr/>
            </p:nvSpPr>
            <p:spPr>
              <a:xfrm>
                <a:off x="5083475" y="1703650"/>
                <a:ext cx="48275" cy="13732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5493" extrusionOk="0">
                    <a:moveTo>
                      <a:pt x="1003" y="1"/>
                    </a:moveTo>
                    <a:cubicBezTo>
                      <a:pt x="465" y="1"/>
                      <a:pt x="75" y="390"/>
                      <a:pt x="75" y="854"/>
                    </a:cubicBezTo>
                    <a:cubicBezTo>
                      <a:pt x="1" y="2079"/>
                      <a:pt x="1" y="3322"/>
                      <a:pt x="1" y="4565"/>
                    </a:cubicBezTo>
                    <a:cubicBezTo>
                      <a:pt x="1" y="5103"/>
                      <a:pt x="391" y="5493"/>
                      <a:pt x="854" y="5493"/>
                    </a:cubicBezTo>
                    <a:cubicBezTo>
                      <a:pt x="1393" y="5493"/>
                      <a:pt x="1856" y="5103"/>
                      <a:pt x="1856" y="4565"/>
                    </a:cubicBezTo>
                    <a:cubicBezTo>
                      <a:pt x="1856" y="3396"/>
                      <a:pt x="1856" y="2172"/>
                      <a:pt x="1931" y="928"/>
                    </a:cubicBezTo>
                    <a:cubicBezTo>
                      <a:pt x="1931" y="390"/>
                      <a:pt x="1541" y="1"/>
                      <a:pt x="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20" name="Google Shape;720;p2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1" name="Google Shape;721;p25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5136000" cy="4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2" name="Google Shape;722;p25"/>
          <p:cNvSpPr txBox="1">
            <a:spLocks noGrp="1"/>
          </p:cNvSpPr>
          <p:nvPr>
            <p:ph type="body" idx="2"/>
          </p:nvPr>
        </p:nvSpPr>
        <p:spPr>
          <a:xfrm>
            <a:off x="6110867" y="1536633"/>
            <a:ext cx="5136000" cy="4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600" u="sng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29588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4" name="Google Shape;724;p26"/>
          <p:cNvGrpSpPr/>
          <p:nvPr/>
        </p:nvGrpSpPr>
        <p:grpSpPr>
          <a:xfrm>
            <a:off x="-623883" y="-329633"/>
            <a:ext cx="1440467" cy="1765200"/>
            <a:chOff x="6293200" y="1195225"/>
            <a:chExt cx="1080350" cy="1323900"/>
          </a:xfrm>
        </p:grpSpPr>
        <p:sp>
          <p:nvSpPr>
            <p:cNvPr id="725" name="Google Shape;725;p26"/>
            <p:cNvSpPr/>
            <p:nvPr/>
          </p:nvSpPr>
          <p:spPr>
            <a:xfrm>
              <a:off x="6293200" y="1195225"/>
              <a:ext cx="1080350" cy="1323900"/>
            </a:xfrm>
            <a:custGeom>
              <a:avLst/>
              <a:gdLst/>
              <a:ahLst/>
              <a:cxnLst/>
              <a:rect l="l" t="t" r="r" b="b"/>
              <a:pathLst>
                <a:path w="43214" h="52956" extrusionOk="0">
                  <a:moveTo>
                    <a:pt x="28844" y="0"/>
                  </a:moveTo>
                  <a:cubicBezTo>
                    <a:pt x="28017" y="0"/>
                    <a:pt x="27176" y="87"/>
                    <a:pt x="26366" y="244"/>
                  </a:cubicBezTo>
                  <a:cubicBezTo>
                    <a:pt x="26143" y="318"/>
                    <a:pt x="25902" y="318"/>
                    <a:pt x="25680" y="392"/>
                  </a:cubicBezTo>
                  <a:cubicBezTo>
                    <a:pt x="21804" y="1542"/>
                    <a:pt x="19949" y="4711"/>
                    <a:pt x="18631" y="8197"/>
                  </a:cubicBezTo>
                  <a:lnTo>
                    <a:pt x="18631" y="8197"/>
                  </a:lnTo>
                  <a:cubicBezTo>
                    <a:pt x="18676" y="8003"/>
                    <a:pt x="16772" y="6643"/>
                    <a:pt x="16625" y="6497"/>
                  </a:cubicBezTo>
                  <a:cubicBezTo>
                    <a:pt x="15772" y="5958"/>
                    <a:pt x="14844" y="5495"/>
                    <a:pt x="13916" y="5105"/>
                  </a:cubicBezTo>
                  <a:cubicBezTo>
                    <a:pt x="12739" y="4731"/>
                    <a:pt x="11535" y="4524"/>
                    <a:pt x="10315" y="4524"/>
                  </a:cubicBezTo>
                  <a:cubicBezTo>
                    <a:pt x="9535" y="4524"/>
                    <a:pt x="8749" y="4609"/>
                    <a:pt x="7960" y="4790"/>
                  </a:cubicBezTo>
                  <a:cubicBezTo>
                    <a:pt x="5177" y="5495"/>
                    <a:pt x="2710" y="7424"/>
                    <a:pt x="1318" y="9892"/>
                  </a:cubicBezTo>
                  <a:cubicBezTo>
                    <a:pt x="3415" y="10597"/>
                    <a:pt x="5419" y="11525"/>
                    <a:pt x="7274" y="12675"/>
                  </a:cubicBezTo>
                  <a:cubicBezTo>
                    <a:pt x="7886" y="13065"/>
                    <a:pt x="8517" y="13528"/>
                    <a:pt x="8888" y="14066"/>
                  </a:cubicBezTo>
                  <a:cubicBezTo>
                    <a:pt x="9352" y="14697"/>
                    <a:pt x="9519" y="15551"/>
                    <a:pt x="9278" y="16163"/>
                  </a:cubicBezTo>
                  <a:cubicBezTo>
                    <a:pt x="9055" y="16775"/>
                    <a:pt x="8424" y="17239"/>
                    <a:pt x="7812" y="17406"/>
                  </a:cubicBezTo>
                  <a:cubicBezTo>
                    <a:pt x="7200" y="17555"/>
                    <a:pt x="6569" y="17555"/>
                    <a:pt x="5882" y="17555"/>
                  </a:cubicBezTo>
                  <a:cubicBezTo>
                    <a:pt x="4027" y="17406"/>
                    <a:pt x="2172" y="16850"/>
                    <a:pt x="242" y="16701"/>
                  </a:cubicBezTo>
                  <a:lnTo>
                    <a:pt x="1" y="16701"/>
                  </a:lnTo>
                  <a:cubicBezTo>
                    <a:pt x="75" y="17777"/>
                    <a:pt x="242" y="18872"/>
                    <a:pt x="390" y="19874"/>
                  </a:cubicBezTo>
                  <a:cubicBezTo>
                    <a:pt x="1244" y="24438"/>
                    <a:pt x="2951" y="28835"/>
                    <a:pt x="5419" y="32787"/>
                  </a:cubicBezTo>
                  <a:cubicBezTo>
                    <a:pt x="6151" y="32667"/>
                    <a:pt x="6884" y="32606"/>
                    <a:pt x="7617" y="32606"/>
                  </a:cubicBezTo>
                  <a:cubicBezTo>
                    <a:pt x="8350" y="32606"/>
                    <a:pt x="9083" y="32667"/>
                    <a:pt x="9816" y="32787"/>
                  </a:cubicBezTo>
                  <a:cubicBezTo>
                    <a:pt x="10280" y="32936"/>
                    <a:pt x="10911" y="33084"/>
                    <a:pt x="11059" y="33641"/>
                  </a:cubicBezTo>
                  <a:cubicBezTo>
                    <a:pt x="11207" y="34012"/>
                    <a:pt x="10985" y="34476"/>
                    <a:pt x="10669" y="34791"/>
                  </a:cubicBezTo>
                  <a:cubicBezTo>
                    <a:pt x="10372" y="35032"/>
                    <a:pt x="9909" y="35181"/>
                    <a:pt x="9519" y="35329"/>
                  </a:cubicBezTo>
                  <a:cubicBezTo>
                    <a:pt x="8888" y="35570"/>
                    <a:pt x="8276" y="35793"/>
                    <a:pt x="7738" y="36109"/>
                  </a:cubicBezTo>
                  <a:cubicBezTo>
                    <a:pt x="8424" y="37036"/>
                    <a:pt x="9204" y="37964"/>
                    <a:pt x="10057" y="38817"/>
                  </a:cubicBezTo>
                  <a:cubicBezTo>
                    <a:pt x="12766" y="36647"/>
                    <a:pt x="16161" y="35181"/>
                    <a:pt x="19649" y="34865"/>
                  </a:cubicBezTo>
                  <a:cubicBezTo>
                    <a:pt x="19865" y="34836"/>
                    <a:pt x="20104" y="34806"/>
                    <a:pt x="20343" y="34806"/>
                  </a:cubicBezTo>
                  <a:cubicBezTo>
                    <a:pt x="20701" y="34806"/>
                    <a:pt x="21060" y="34873"/>
                    <a:pt x="21338" y="35107"/>
                  </a:cubicBezTo>
                  <a:cubicBezTo>
                    <a:pt x="22117" y="35570"/>
                    <a:pt x="22191" y="36795"/>
                    <a:pt x="21728" y="37574"/>
                  </a:cubicBezTo>
                  <a:cubicBezTo>
                    <a:pt x="21338" y="38428"/>
                    <a:pt x="20577" y="38966"/>
                    <a:pt x="19798" y="39578"/>
                  </a:cubicBezTo>
                  <a:cubicBezTo>
                    <a:pt x="18332" y="40821"/>
                    <a:pt x="17015" y="42213"/>
                    <a:pt x="15939" y="43845"/>
                  </a:cubicBezTo>
                  <a:cubicBezTo>
                    <a:pt x="16161" y="43994"/>
                    <a:pt x="16310" y="44142"/>
                    <a:pt x="16551" y="44309"/>
                  </a:cubicBezTo>
                  <a:cubicBezTo>
                    <a:pt x="19946" y="46536"/>
                    <a:pt x="23731" y="48169"/>
                    <a:pt x="27609" y="49486"/>
                  </a:cubicBezTo>
                  <a:cubicBezTo>
                    <a:pt x="27906" y="48558"/>
                    <a:pt x="28296" y="47705"/>
                    <a:pt x="29001" y="47092"/>
                  </a:cubicBezTo>
                  <a:cubicBezTo>
                    <a:pt x="29407" y="46792"/>
                    <a:pt x="29935" y="46618"/>
                    <a:pt x="30443" y="46618"/>
                  </a:cubicBezTo>
                  <a:cubicBezTo>
                    <a:pt x="31002" y="46618"/>
                    <a:pt x="31537" y="46829"/>
                    <a:pt x="31858" y="47315"/>
                  </a:cubicBezTo>
                  <a:cubicBezTo>
                    <a:pt x="32396" y="48169"/>
                    <a:pt x="31932" y="49319"/>
                    <a:pt x="31543" y="50247"/>
                  </a:cubicBezTo>
                  <a:cubicBezTo>
                    <a:pt x="31543" y="50339"/>
                    <a:pt x="31468" y="50488"/>
                    <a:pt x="31468" y="50636"/>
                  </a:cubicBezTo>
                  <a:cubicBezTo>
                    <a:pt x="34864" y="51564"/>
                    <a:pt x="38426" y="52269"/>
                    <a:pt x="41914" y="52955"/>
                  </a:cubicBezTo>
                  <a:cubicBezTo>
                    <a:pt x="40430" y="49170"/>
                    <a:pt x="40133" y="45070"/>
                    <a:pt x="40430" y="40970"/>
                  </a:cubicBezTo>
                  <a:cubicBezTo>
                    <a:pt x="38890" y="40283"/>
                    <a:pt x="37276" y="39819"/>
                    <a:pt x="35791" y="38966"/>
                  </a:cubicBezTo>
                  <a:cubicBezTo>
                    <a:pt x="35179" y="38650"/>
                    <a:pt x="34641" y="38279"/>
                    <a:pt x="34251" y="37723"/>
                  </a:cubicBezTo>
                  <a:cubicBezTo>
                    <a:pt x="33936" y="37185"/>
                    <a:pt x="33862" y="36331"/>
                    <a:pt x="34251" y="35867"/>
                  </a:cubicBezTo>
                  <a:cubicBezTo>
                    <a:pt x="34641" y="35329"/>
                    <a:pt x="35328" y="35255"/>
                    <a:pt x="36033" y="35181"/>
                  </a:cubicBezTo>
                  <a:cubicBezTo>
                    <a:pt x="36470" y="35143"/>
                    <a:pt x="36906" y="35124"/>
                    <a:pt x="37341" y="35124"/>
                  </a:cubicBezTo>
                  <a:cubicBezTo>
                    <a:pt x="38606" y="35124"/>
                    <a:pt x="39865" y="35281"/>
                    <a:pt x="41135" y="35570"/>
                  </a:cubicBezTo>
                  <a:lnTo>
                    <a:pt x="41135" y="35403"/>
                  </a:lnTo>
                  <a:cubicBezTo>
                    <a:pt x="41821" y="31322"/>
                    <a:pt x="42749" y="27221"/>
                    <a:pt x="43139" y="23047"/>
                  </a:cubicBezTo>
                  <a:cubicBezTo>
                    <a:pt x="41673" y="22342"/>
                    <a:pt x="40059" y="21878"/>
                    <a:pt x="38426" y="21878"/>
                  </a:cubicBezTo>
                  <a:lnTo>
                    <a:pt x="37740" y="21878"/>
                  </a:lnTo>
                  <a:cubicBezTo>
                    <a:pt x="36960" y="21878"/>
                    <a:pt x="36255" y="21878"/>
                    <a:pt x="35569" y="21729"/>
                  </a:cubicBezTo>
                  <a:cubicBezTo>
                    <a:pt x="34567" y="21414"/>
                    <a:pt x="33713" y="20653"/>
                    <a:pt x="33788" y="19633"/>
                  </a:cubicBezTo>
                  <a:cubicBezTo>
                    <a:pt x="33788" y="19020"/>
                    <a:pt x="34251" y="18482"/>
                    <a:pt x="34715" y="18093"/>
                  </a:cubicBezTo>
                  <a:cubicBezTo>
                    <a:pt x="35253" y="17703"/>
                    <a:pt x="35958" y="17555"/>
                    <a:pt x="36571" y="17406"/>
                  </a:cubicBezTo>
                  <a:cubicBezTo>
                    <a:pt x="38742" y="16775"/>
                    <a:pt x="40987" y="16386"/>
                    <a:pt x="43213" y="16163"/>
                  </a:cubicBezTo>
                  <a:cubicBezTo>
                    <a:pt x="43065" y="14772"/>
                    <a:pt x="42842" y="13380"/>
                    <a:pt x="42452" y="11988"/>
                  </a:cubicBezTo>
                  <a:cubicBezTo>
                    <a:pt x="41135" y="12768"/>
                    <a:pt x="39743" y="13454"/>
                    <a:pt x="38426" y="14159"/>
                  </a:cubicBezTo>
                  <a:cubicBezTo>
                    <a:pt x="38022" y="14382"/>
                    <a:pt x="37576" y="14616"/>
                    <a:pt x="37143" y="14616"/>
                  </a:cubicBezTo>
                  <a:cubicBezTo>
                    <a:pt x="36999" y="14616"/>
                    <a:pt x="36858" y="14590"/>
                    <a:pt x="36719" y="14530"/>
                  </a:cubicBezTo>
                  <a:cubicBezTo>
                    <a:pt x="36181" y="14233"/>
                    <a:pt x="35958" y="13603"/>
                    <a:pt x="36033" y="12990"/>
                  </a:cubicBezTo>
                  <a:cubicBezTo>
                    <a:pt x="36107" y="12452"/>
                    <a:pt x="36422" y="11914"/>
                    <a:pt x="36812" y="11450"/>
                  </a:cubicBezTo>
                  <a:cubicBezTo>
                    <a:pt x="37888" y="9892"/>
                    <a:pt x="39038" y="8352"/>
                    <a:pt x="40207" y="6886"/>
                  </a:cubicBezTo>
                  <a:cubicBezTo>
                    <a:pt x="39743" y="6181"/>
                    <a:pt x="39280" y="5495"/>
                    <a:pt x="38742" y="4790"/>
                  </a:cubicBezTo>
                  <a:cubicBezTo>
                    <a:pt x="37424" y="3324"/>
                    <a:pt x="35717" y="2099"/>
                    <a:pt x="33862" y="1246"/>
                  </a:cubicBezTo>
                  <a:cubicBezTo>
                    <a:pt x="33250" y="2786"/>
                    <a:pt x="32934" y="4493"/>
                    <a:pt x="32786" y="6181"/>
                  </a:cubicBezTo>
                  <a:cubicBezTo>
                    <a:pt x="32786" y="6571"/>
                    <a:pt x="32786" y="7109"/>
                    <a:pt x="32544" y="7498"/>
                  </a:cubicBezTo>
                  <a:cubicBezTo>
                    <a:pt x="32408" y="7856"/>
                    <a:pt x="32070" y="8213"/>
                    <a:pt x="31657" y="8213"/>
                  </a:cubicBezTo>
                  <a:cubicBezTo>
                    <a:pt x="31620" y="8213"/>
                    <a:pt x="31581" y="8210"/>
                    <a:pt x="31543" y="8203"/>
                  </a:cubicBezTo>
                  <a:cubicBezTo>
                    <a:pt x="31153" y="8203"/>
                    <a:pt x="30782" y="7888"/>
                    <a:pt x="30615" y="7498"/>
                  </a:cubicBezTo>
                  <a:cubicBezTo>
                    <a:pt x="30466" y="7202"/>
                    <a:pt x="30466" y="6738"/>
                    <a:pt x="30466" y="6348"/>
                  </a:cubicBezTo>
                  <a:cubicBezTo>
                    <a:pt x="30392" y="4251"/>
                    <a:pt x="30225" y="2173"/>
                    <a:pt x="30151" y="77"/>
                  </a:cubicBezTo>
                  <a:cubicBezTo>
                    <a:pt x="29724" y="25"/>
                    <a:pt x="29286" y="0"/>
                    <a:pt x="28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7143900" y="2024625"/>
              <a:ext cx="197175" cy="494500"/>
            </a:xfrm>
            <a:custGeom>
              <a:avLst/>
              <a:gdLst/>
              <a:ahLst/>
              <a:cxnLst/>
              <a:rect l="l" t="t" r="r" b="b"/>
              <a:pathLst>
                <a:path w="7887" h="19780" extrusionOk="0">
                  <a:moveTo>
                    <a:pt x="7645" y="19167"/>
                  </a:moveTo>
                  <a:cubicBezTo>
                    <a:pt x="7719" y="19390"/>
                    <a:pt x="7793" y="19557"/>
                    <a:pt x="7886" y="19779"/>
                  </a:cubicBezTo>
                  <a:lnTo>
                    <a:pt x="7886" y="19779"/>
                  </a:lnTo>
                  <a:cubicBezTo>
                    <a:pt x="7793" y="19557"/>
                    <a:pt x="7719" y="19390"/>
                    <a:pt x="7645" y="19167"/>
                  </a:cubicBezTo>
                  <a:lnTo>
                    <a:pt x="7645" y="19167"/>
                  </a:lnTo>
                  <a:close/>
                  <a:moveTo>
                    <a:pt x="1" y="18091"/>
                  </a:moveTo>
                  <a:lnTo>
                    <a:pt x="1" y="18091"/>
                  </a:lnTo>
                  <a:lnTo>
                    <a:pt x="1" y="18091"/>
                  </a:lnTo>
                  <a:lnTo>
                    <a:pt x="1" y="18091"/>
                  </a:lnTo>
                  <a:close/>
                  <a:moveTo>
                    <a:pt x="6328" y="12599"/>
                  </a:moveTo>
                  <a:cubicBezTo>
                    <a:pt x="6402" y="12748"/>
                    <a:pt x="6402" y="12989"/>
                    <a:pt x="6402" y="13137"/>
                  </a:cubicBezTo>
                  <a:lnTo>
                    <a:pt x="6402" y="13137"/>
                  </a:lnTo>
                  <a:cubicBezTo>
                    <a:pt x="6402" y="12989"/>
                    <a:pt x="6402" y="12748"/>
                    <a:pt x="6328" y="12599"/>
                  </a:cubicBezTo>
                  <a:lnTo>
                    <a:pt x="6328" y="12599"/>
                  </a:lnTo>
                  <a:close/>
                  <a:moveTo>
                    <a:pt x="7497" y="1"/>
                  </a:moveTo>
                  <a:cubicBezTo>
                    <a:pt x="7497" y="149"/>
                    <a:pt x="7422" y="298"/>
                    <a:pt x="7422" y="465"/>
                  </a:cubicBezTo>
                  <a:lnTo>
                    <a:pt x="7422" y="465"/>
                  </a:lnTo>
                  <a:cubicBezTo>
                    <a:pt x="7422" y="298"/>
                    <a:pt x="7497" y="149"/>
                    <a:pt x="7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6304800" y="1195275"/>
              <a:ext cx="1061325" cy="1323850"/>
            </a:xfrm>
            <a:custGeom>
              <a:avLst/>
              <a:gdLst/>
              <a:ahLst/>
              <a:cxnLst/>
              <a:rect l="l" t="t" r="r" b="b"/>
              <a:pathLst>
                <a:path w="42453" h="52954" extrusionOk="0">
                  <a:moveTo>
                    <a:pt x="27219" y="1"/>
                  </a:moveTo>
                  <a:cubicBezTo>
                    <a:pt x="26978" y="1318"/>
                    <a:pt x="26607" y="2561"/>
                    <a:pt x="26217" y="3786"/>
                  </a:cubicBezTo>
                  <a:cubicBezTo>
                    <a:pt x="24826" y="7738"/>
                    <a:pt x="22581" y="11448"/>
                    <a:pt x="20410" y="14992"/>
                  </a:cubicBezTo>
                  <a:cubicBezTo>
                    <a:pt x="20113" y="13842"/>
                    <a:pt x="19872" y="12673"/>
                    <a:pt x="19557" y="11523"/>
                  </a:cubicBezTo>
                  <a:lnTo>
                    <a:pt x="18555" y="7107"/>
                  </a:lnTo>
                  <a:cubicBezTo>
                    <a:pt x="18480" y="7422"/>
                    <a:pt x="18332" y="7738"/>
                    <a:pt x="18165" y="8034"/>
                  </a:cubicBezTo>
                  <a:lnTo>
                    <a:pt x="19018" y="11671"/>
                  </a:lnTo>
                  <a:cubicBezTo>
                    <a:pt x="19408" y="13230"/>
                    <a:pt x="19724" y="14844"/>
                    <a:pt x="20113" y="16384"/>
                  </a:cubicBezTo>
                  <a:cubicBezTo>
                    <a:pt x="15085" y="14918"/>
                    <a:pt x="10669" y="11448"/>
                    <a:pt x="6810" y="8424"/>
                  </a:cubicBezTo>
                  <a:lnTo>
                    <a:pt x="4175" y="6346"/>
                  </a:lnTo>
                  <a:cubicBezTo>
                    <a:pt x="4027" y="6420"/>
                    <a:pt x="3878" y="6569"/>
                    <a:pt x="3711" y="6643"/>
                  </a:cubicBezTo>
                  <a:lnTo>
                    <a:pt x="6420" y="8814"/>
                  </a:lnTo>
                  <a:cubicBezTo>
                    <a:pt x="10447" y="11986"/>
                    <a:pt x="15011" y="15549"/>
                    <a:pt x="20262" y="17089"/>
                  </a:cubicBezTo>
                  <a:cubicBezTo>
                    <a:pt x="20577" y="18332"/>
                    <a:pt x="20874" y="19556"/>
                    <a:pt x="21264" y="20874"/>
                  </a:cubicBezTo>
                  <a:cubicBezTo>
                    <a:pt x="18870" y="21263"/>
                    <a:pt x="16402" y="21486"/>
                    <a:pt x="13693" y="21486"/>
                  </a:cubicBezTo>
                  <a:cubicBezTo>
                    <a:pt x="11838" y="21486"/>
                    <a:pt x="9908" y="21412"/>
                    <a:pt x="7886" y="21189"/>
                  </a:cubicBezTo>
                  <a:cubicBezTo>
                    <a:pt x="5177" y="20948"/>
                    <a:pt x="2561" y="20558"/>
                    <a:pt x="1" y="20095"/>
                  </a:cubicBezTo>
                  <a:lnTo>
                    <a:pt x="1" y="20095"/>
                  </a:lnTo>
                  <a:cubicBezTo>
                    <a:pt x="1" y="20261"/>
                    <a:pt x="1" y="20484"/>
                    <a:pt x="75" y="20651"/>
                  </a:cubicBezTo>
                  <a:cubicBezTo>
                    <a:pt x="2635" y="21115"/>
                    <a:pt x="5177" y="21486"/>
                    <a:pt x="7812" y="21801"/>
                  </a:cubicBezTo>
                  <a:cubicBezTo>
                    <a:pt x="9908" y="21950"/>
                    <a:pt x="11838" y="22117"/>
                    <a:pt x="13693" y="22117"/>
                  </a:cubicBezTo>
                  <a:cubicBezTo>
                    <a:pt x="16402" y="22117"/>
                    <a:pt x="18944" y="21876"/>
                    <a:pt x="21412" y="21412"/>
                  </a:cubicBezTo>
                  <a:cubicBezTo>
                    <a:pt x="21802" y="22970"/>
                    <a:pt x="22265" y="24510"/>
                    <a:pt x="22729" y="26050"/>
                  </a:cubicBezTo>
                  <a:cubicBezTo>
                    <a:pt x="17701" y="27293"/>
                    <a:pt x="12525" y="27980"/>
                    <a:pt x="7348" y="27980"/>
                  </a:cubicBezTo>
                  <a:cubicBezTo>
                    <a:pt x="5641" y="27980"/>
                    <a:pt x="4027" y="27906"/>
                    <a:pt x="2320" y="27757"/>
                  </a:cubicBezTo>
                  <a:lnTo>
                    <a:pt x="2320" y="27757"/>
                  </a:lnTo>
                  <a:cubicBezTo>
                    <a:pt x="2394" y="27980"/>
                    <a:pt x="2487" y="28147"/>
                    <a:pt x="2561" y="28370"/>
                  </a:cubicBezTo>
                  <a:cubicBezTo>
                    <a:pt x="4175" y="28444"/>
                    <a:pt x="5734" y="28537"/>
                    <a:pt x="7348" y="28537"/>
                  </a:cubicBezTo>
                  <a:cubicBezTo>
                    <a:pt x="12599" y="28537"/>
                    <a:pt x="17868" y="27906"/>
                    <a:pt x="22896" y="26588"/>
                  </a:cubicBezTo>
                  <a:cubicBezTo>
                    <a:pt x="23267" y="27683"/>
                    <a:pt x="23583" y="28759"/>
                    <a:pt x="23972" y="29835"/>
                  </a:cubicBezTo>
                  <a:cubicBezTo>
                    <a:pt x="18406" y="31394"/>
                    <a:pt x="13063" y="34103"/>
                    <a:pt x="8517" y="37572"/>
                  </a:cubicBezTo>
                  <a:cubicBezTo>
                    <a:pt x="8665" y="37721"/>
                    <a:pt x="8740" y="37888"/>
                    <a:pt x="8888" y="38036"/>
                  </a:cubicBezTo>
                  <a:cubicBezTo>
                    <a:pt x="13452" y="34567"/>
                    <a:pt x="18629" y="31932"/>
                    <a:pt x="24195" y="30392"/>
                  </a:cubicBezTo>
                  <a:cubicBezTo>
                    <a:pt x="24900" y="32247"/>
                    <a:pt x="25679" y="34103"/>
                    <a:pt x="26514" y="35865"/>
                  </a:cubicBezTo>
                  <a:cubicBezTo>
                    <a:pt x="26904" y="36719"/>
                    <a:pt x="27368" y="37572"/>
                    <a:pt x="27832" y="38500"/>
                  </a:cubicBezTo>
                  <a:cubicBezTo>
                    <a:pt x="25290" y="40968"/>
                    <a:pt x="23267" y="44140"/>
                    <a:pt x="22117" y="47554"/>
                  </a:cubicBezTo>
                  <a:cubicBezTo>
                    <a:pt x="22265" y="47628"/>
                    <a:pt x="22432" y="47703"/>
                    <a:pt x="22581" y="47777"/>
                  </a:cubicBezTo>
                  <a:cubicBezTo>
                    <a:pt x="23731" y="44456"/>
                    <a:pt x="25679" y="41431"/>
                    <a:pt x="28147" y="38964"/>
                  </a:cubicBezTo>
                  <a:cubicBezTo>
                    <a:pt x="29613" y="41524"/>
                    <a:pt x="31394" y="44215"/>
                    <a:pt x="33713" y="46775"/>
                  </a:cubicBezTo>
                  <a:lnTo>
                    <a:pt x="33639" y="46849"/>
                  </a:lnTo>
                  <a:cubicBezTo>
                    <a:pt x="33324" y="48241"/>
                    <a:pt x="33101" y="49707"/>
                    <a:pt x="33008" y="51098"/>
                  </a:cubicBezTo>
                  <a:cubicBezTo>
                    <a:pt x="33175" y="51172"/>
                    <a:pt x="33324" y="51265"/>
                    <a:pt x="33565" y="51265"/>
                  </a:cubicBezTo>
                  <a:cubicBezTo>
                    <a:pt x="33639" y="49948"/>
                    <a:pt x="33862" y="48556"/>
                    <a:pt x="34177" y="47239"/>
                  </a:cubicBezTo>
                  <a:cubicBezTo>
                    <a:pt x="36107" y="49317"/>
                    <a:pt x="38352" y="51265"/>
                    <a:pt x="40986" y="52879"/>
                  </a:cubicBezTo>
                  <a:cubicBezTo>
                    <a:pt x="41135" y="52879"/>
                    <a:pt x="41283" y="52953"/>
                    <a:pt x="41450" y="52953"/>
                  </a:cubicBezTo>
                  <a:cubicBezTo>
                    <a:pt x="41357" y="52731"/>
                    <a:pt x="41283" y="52564"/>
                    <a:pt x="41209" y="52341"/>
                  </a:cubicBezTo>
                  <a:cubicBezTo>
                    <a:pt x="38111" y="50486"/>
                    <a:pt x="35569" y="48092"/>
                    <a:pt x="33398" y="45532"/>
                  </a:cubicBezTo>
                  <a:lnTo>
                    <a:pt x="33639" y="45532"/>
                  </a:lnTo>
                  <a:cubicBezTo>
                    <a:pt x="35717" y="45532"/>
                    <a:pt x="37888" y="45847"/>
                    <a:pt x="39966" y="46311"/>
                  </a:cubicBezTo>
                  <a:cubicBezTo>
                    <a:pt x="39966" y="46163"/>
                    <a:pt x="39966" y="45922"/>
                    <a:pt x="39892" y="45773"/>
                  </a:cubicBezTo>
                  <a:cubicBezTo>
                    <a:pt x="37888" y="45235"/>
                    <a:pt x="35717" y="44994"/>
                    <a:pt x="33639" y="44994"/>
                  </a:cubicBezTo>
                  <a:lnTo>
                    <a:pt x="32934" y="44994"/>
                  </a:lnTo>
                  <a:cubicBezTo>
                    <a:pt x="30392" y="41821"/>
                    <a:pt x="28462" y="38500"/>
                    <a:pt x="27071" y="35643"/>
                  </a:cubicBezTo>
                  <a:cubicBezTo>
                    <a:pt x="26607" y="34715"/>
                    <a:pt x="26143" y="33787"/>
                    <a:pt x="25754" y="32785"/>
                  </a:cubicBezTo>
                  <a:cubicBezTo>
                    <a:pt x="27683" y="32470"/>
                    <a:pt x="29687" y="32247"/>
                    <a:pt x="31709" y="32247"/>
                  </a:cubicBezTo>
                  <a:cubicBezTo>
                    <a:pt x="34789" y="32247"/>
                    <a:pt x="37962" y="32711"/>
                    <a:pt x="40986" y="33639"/>
                  </a:cubicBezTo>
                  <a:cubicBezTo>
                    <a:pt x="40986" y="33472"/>
                    <a:pt x="41061" y="33323"/>
                    <a:pt x="41061" y="33175"/>
                  </a:cubicBezTo>
                  <a:lnTo>
                    <a:pt x="41061" y="33082"/>
                  </a:lnTo>
                  <a:cubicBezTo>
                    <a:pt x="38036" y="32155"/>
                    <a:pt x="34864" y="31691"/>
                    <a:pt x="31709" y="31691"/>
                  </a:cubicBezTo>
                  <a:cubicBezTo>
                    <a:pt x="29613" y="31691"/>
                    <a:pt x="27609" y="31858"/>
                    <a:pt x="25512" y="32247"/>
                  </a:cubicBezTo>
                  <a:cubicBezTo>
                    <a:pt x="24585" y="30002"/>
                    <a:pt x="23824" y="27683"/>
                    <a:pt x="23119" y="25364"/>
                  </a:cubicBezTo>
                  <a:cubicBezTo>
                    <a:pt x="23824" y="25364"/>
                    <a:pt x="24510" y="25290"/>
                    <a:pt x="25216" y="25290"/>
                  </a:cubicBezTo>
                  <a:cubicBezTo>
                    <a:pt x="30930" y="25290"/>
                    <a:pt x="36645" y="26440"/>
                    <a:pt x="41914" y="28611"/>
                  </a:cubicBezTo>
                  <a:cubicBezTo>
                    <a:pt x="41914" y="28444"/>
                    <a:pt x="41988" y="28221"/>
                    <a:pt x="41988" y="28073"/>
                  </a:cubicBezTo>
                  <a:cubicBezTo>
                    <a:pt x="36645" y="25902"/>
                    <a:pt x="30930" y="24733"/>
                    <a:pt x="25216" y="24733"/>
                  </a:cubicBezTo>
                  <a:cubicBezTo>
                    <a:pt x="24436" y="24733"/>
                    <a:pt x="23657" y="24733"/>
                    <a:pt x="22970" y="24826"/>
                  </a:cubicBezTo>
                  <a:cubicBezTo>
                    <a:pt x="22581" y="23583"/>
                    <a:pt x="22265" y="22414"/>
                    <a:pt x="21876" y="21189"/>
                  </a:cubicBezTo>
                  <a:cubicBezTo>
                    <a:pt x="28147" y="19408"/>
                    <a:pt x="34326" y="17237"/>
                    <a:pt x="40430" y="14918"/>
                  </a:cubicBezTo>
                  <a:cubicBezTo>
                    <a:pt x="41135" y="14695"/>
                    <a:pt x="41821" y="14380"/>
                    <a:pt x="42452" y="14064"/>
                  </a:cubicBezTo>
                  <a:cubicBezTo>
                    <a:pt x="42452" y="13916"/>
                    <a:pt x="42378" y="13693"/>
                    <a:pt x="42378" y="13526"/>
                  </a:cubicBezTo>
                  <a:cubicBezTo>
                    <a:pt x="41673" y="13842"/>
                    <a:pt x="40986" y="14157"/>
                    <a:pt x="40207" y="14380"/>
                  </a:cubicBezTo>
                  <a:cubicBezTo>
                    <a:pt x="34177" y="16699"/>
                    <a:pt x="27999" y="18796"/>
                    <a:pt x="21802" y="20651"/>
                  </a:cubicBezTo>
                  <a:cubicBezTo>
                    <a:pt x="21653" y="20187"/>
                    <a:pt x="21505" y="19723"/>
                    <a:pt x="21412" y="19167"/>
                  </a:cubicBezTo>
                  <a:cubicBezTo>
                    <a:pt x="25754" y="17627"/>
                    <a:pt x="29761" y="15085"/>
                    <a:pt x="33008" y="11838"/>
                  </a:cubicBezTo>
                  <a:cubicBezTo>
                    <a:pt x="35031" y="9741"/>
                    <a:pt x="36812" y="7348"/>
                    <a:pt x="38203" y="4788"/>
                  </a:cubicBezTo>
                  <a:cubicBezTo>
                    <a:pt x="38036" y="4639"/>
                    <a:pt x="37888" y="4491"/>
                    <a:pt x="37814" y="4324"/>
                  </a:cubicBezTo>
                  <a:cubicBezTo>
                    <a:pt x="36422" y="6884"/>
                    <a:pt x="34641" y="9352"/>
                    <a:pt x="32544" y="11448"/>
                  </a:cubicBezTo>
                  <a:cubicBezTo>
                    <a:pt x="29390" y="14621"/>
                    <a:pt x="25512" y="17163"/>
                    <a:pt x="21264" y="18629"/>
                  </a:cubicBezTo>
                  <a:cubicBezTo>
                    <a:pt x="21041" y="17701"/>
                    <a:pt x="20800" y="16699"/>
                    <a:pt x="20577" y="15771"/>
                  </a:cubicBezTo>
                  <a:lnTo>
                    <a:pt x="20651" y="15697"/>
                  </a:lnTo>
                  <a:cubicBezTo>
                    <a:pt x="22896" y="11986"/>
                    <a:pt x="25290" y="8127"/>
                    <a:pt x="26756" y="3953"/>
                  </a:cubicBezTo>
                  <a:cubicBezTo>
                    <a:pt x="27219" y="2635"/>
                    <a:pt x="27535" y="1318"/>
                    <a:pt x="27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8" name="Google Shape;728;p26"/>
          <p:cNvGrpSpPr/>
          <p:nvPr/>
        </p:nvGrpSpPr>
        <p:grpSpPr>
          <a:xfrm>
            <a:off x="-874200" y="112334"/>
            <a:ext cx="12930167" cy="8676700"/>
            <a:chOff x="-655650" y="84250"/>
            <a:chExt cx="9697625" cy="6507525"/>
          </a:xfrm>
        </p:grpSpPr>
        <p:sp>
          <p:nvSpPr>
            <p:cNvPr id="729" name="Google Shape;729;p26"/>
            <p:cNvSpPr/>
            <p:nvPr/>
          </p:nvSpPr>
          <p:spPr>
            <a:xfrm>
              <a:off x="-655650" y="3420050"/>
              <a:ext cx="1586375" cy="3171725"/>
            </a:xfrm>
            <a:custGeom>
              <a:avLst/>
              <a:gdLst/>
              <a:ahLst/>
              <a:cxnLst/>
              <a:rect l="l" t="t" r="r" b="b"/>
              <a:pathLst>
                <a:path w="63455" h="126869" extrusionOk="0">
                  <a:moveTo>
                    <a:pt x="25734" y="1"/>
                  </a:moveTo>
                  <a:lnTo>
                    <a:pt x="25734" y="1"/>
                  </a:lnTo>
                  <a:cubicBezTo>
                    <a:pt x="23415" y="5790"/>
                    <a:pt x="21096" y="11987"/>
                    <a:pt x="22024" y="18165"/>
                  </a:cubicBezTo>
                  <a:cubicBezTo>
                    <a:pt x="22562" y="21950"/>
                    <a:pt x="24343" y="25587"/>
                    <a:pt x="25271" y="29372"/>
                  </a:cubicBezTo>
                  <a:cubicBezTo>
                    <a:pt x="25345" y="31858"/>
                    <a:pt x="25512" y="34325"/>
                    <a:pt x="25734" y="36793"/>
                  </a:cubicBezTo>
                  <a:cubicBezTo>
                    <a:pt x="24807" y="34474"/>
                    <a:pt x="23267" y="32322"/>
                    <a:pt x="21486" y="30763"/>
                  </a:cubicBezTo>
                  <a:cubicBezTo>
                    <a:pt x="19092" y="28834"/>
                    <a:pt x="16142" y="27683"/>
                    <a:pt x="13062" y="27516"/>
                  </a:cubicBezTo>
                  <a:cubicBezTo>
                    <a:pt x="12769" y="27501"/>
                    <a:pt x="12475" y="27495"/>
                    <a:pt x="12181" y="27495"/>
                  </a:cubicBezTo>
                  <a:cubicBezTo>
                    <a:pt x="11003" y="27495"/>
                    <a:pt x="9819" y="27590"/>
                    <a:pt x="8646" y="27590"/>
                  </a:cubicBezTo>
                  <a:cubicBezTo>
                    <a:pt x="7181" y="27590"/>
                    <a:pt x="5641" y="27368"/>
                    <a:pt x="4397" y="26663"/>
                  </a:cubicBezTo>
                  <a:lnTo>
                    <a:pt x="4397" y="26663"/>
                  </a:lnTo>
                  <a:cubicBezTo>
                    <a:pt x="4082" y="28221"/>
                    <a:pt x="4861" y="29835"/>
                    <a:pt x="6104" y="30837"/>
                  </a:cubicBezTo>
                  <a:cubicBezTo>
                    <a:pt x="7329" y="31858"/>
                    <a:pt x="8887" y="32396"/>
                    <a:pt x="10502" y="32619"/>
                  </a:cubicBezTo>
                  <a:cubicBezTo>
                    <a:pt x="12060" y="32934"/>
                    <a:pt x="13600" y="33008"/>
                    <a:pt x="15214" y="33324"/>
                  </a:cubicBezTo>
                  <a:cubicBezTo>
                    <a:pt x="19389" y="34084"/>
                    <a:pt x="23564" y="36645"/>
                    <a:pt x="25976" y="40281"/>
                  </a:cubicBezTo>
                  <a:cubicBezTo>
                    <a:pt x="26273" y="43139"/>
                    <a:pt x="26588" y="45996"/>
                    <a:pt x="26978" y="48779"/>
                  </a:cubicBezTo>
                  <a:cubicBezTo>
                    <a:pt x="25883" y="46608"/>
                    <a:pt x="24028" y="44530"/>
                    <a:pt x="21949" y="43361"/>
                  </a:cubicBezTo>
                  <a:cubicBezTo>
                    <a:pt x="19853" y="42211"/>
                    <a:pt x="17459" y="41747"/>
                    <a:pt x="15140" y="41357"/>
                  </a:cubicBezTo>
                  <a:cubicBezTo>
                    <a:pt x="12747" y="40968"/>
                    <a:pt x="10353" y="40578"/>
                    <a:pt x="8182" y="39576"/>
                  </a:cubicBezTo>
                  <a:cubicBezTo>
                    <a:pt x="6030" y="38574"/>
                    <a:pt x="4008" y="36867"/>
                    <a:pt x="3321" y="34641"/>
                  </a:cubicBezTo>
                  <a:lnTo>
                    <a:pt x="3321" y="34641"/>
                  </a:lnTo>
                  <a:cubicBezTo>
                    <a:pt x="3154" y="39038"/>
                    <a:pt x="5863" y="43454"/>
                    <a:pt x="9815" y="45458"/>
                  </a:cubicBezTo>
                  <a:cubicBezTo>
                    <a:pt x="11819" y="46460"/>
                    <a:pt x="14138" y="46849"/>
                    <a:pt x="16383" y="47239"/>
                  </a:cubicBezTo>
                  <a:cubicBezTo>
                    <a:pt x="18703" y="47536"/>
                    <a:pt x="20948" y="47851"/>
                    <a:pt x="23100" y="48705"/>
                  </a:cubicBezTo>
                  <a:cubicBezTo>
                    <a:pt x="24807" y="49391"/>
                    <a:pt x="26440" y="50560"/>
                    <a:pt x="27441" y="52026"/>
                  </a:cubicBezTo>
                  <a:cubicBezTo>
                    <a:pt x="27905" y="54586"/>
                    <a:pt x="28295" y="57054"/>
                    <a:pt x="28833" y="59596"/>
                  </a:cubicBezTo>
                  <a:cubicBezTo>
                    <a:pt x="27052" y="56590"/>
                    <a:pt x="23953" y="54197"/>
                    <a:pt x="20632" y="53492"/>
                  </a:cubicBezTo>
                  <a:cubicBezTo>
                    <a:pt x="17701" y="52879"/>
                    <a:pt x="14676" y="53343"/>
                    <a:pt x="11745" y="52954"/>
                  </a:cubicBezTo>
                  <a:cubicBezTo>
                    <a:pt x="6791" y="52341"/>
                    <a:pt x="2319" y="49169"/>
                    <a:pt x="0" y="44846"/>
                  </a:cubicBezTo>
                  <a:lnTo>
                    <a:pt x="0" y="44846"/>
                  </a:lnTo>
                  <a:cubicBezTo>
                    <a:pt x="612" y="47072"/>
                    <a:pt x="1225" y="49391"/>
                    <a:pt x="2319" y="51488"/>
                  </a:cubicBezTo>
                  <a:cubicBezTo>
                    <a:pt x="3395" y="53566"/>
                    <a:pt x="5102" y="55421"/>
                    <a:pt x="7255" y="56349"/>
                  </a:cubicBezTo>
                  <a:cubicBezTo>
                    <a:pt x="8528" y="56865"/>
                    <a:pt x="9855" y="57033"/>
                    <a:pt x="11211" y="57033"/>
                  </a:cubicBezTo>
                  <a:cubicBezTo>
                    <a:pt x="13717" y="57033"/>
                    <a:pt x="16323" y="56461"/>
                    <a:pt x="18873" y="56461"/>
                  </a:cubicBezTo>
                  <a:cubicBezTo>
                    <a:pt x="19307" y="56461"/>
                    <a:pt x="19739" y="56477"/>
                    <a:pt x="20168" y="56516"/>
                  </a:cubicBezTo>
                  <a:cubicBezTo>
                    <a:pt x="23805" y="56813"/>
                    <a:pt x="27200" y="58984"/>
                    <a:pt x="29297" y="62008"/>
                  </a:cubicBezTo>
                  <a:cubicBezTo>
                    <a:pt x="29983" y="65162"/>
                    <a:pt x="30763" y="68261"/>
                    <a:pt x="31616" y="71359"/>
                  </a:cubicBezTo>
                  <a:cubicBezTo>
                    <a:pt x="29686" y="68112"/>
                    <a:pt x="26347" y="65626"/>
                    <a:pt x="22562" y="64865"/>
                  </a:cubicBezTo>
                  <a:cubicBezTo>
                    <a:pt x="19853" y="64327"/>
                    <a:pt x="16996" y="64624"/>
                    <a:pt x="14138" y="64327"/>
                  </a:cubicBezTo>
                  <a:cubicBezTo>
                    <a:pt x="9277" y="63863"/>
                    <a:pt x="4639" y="61544"/>
                    <a:pt x="1299" y="57907"/>
                  </a:cubicBezTo>
                  <a:lnTo>
                    <a:pt x="1299" y="57907"/>
                  </a:lnTo>
                  <a:cubicBezTo>
                    <a:pt x="1689" y="61229"/>
                    <a:pt x="2857" y="64550"/>
                    <a:pt x="5399" y="66721"/>
                  </a:cubicBezTo>
                  <a:cubicBezTo>
                    <a:pt x="7960" y="68873"/>
                    <a:pt x="11596" y="69429"/>
                    <a:pt x="14918" y="69429"/>
                  </a:cubicBezTo>
                  <a:cubicBezTo>
                    <a:pt x="17066" y="69429"/>
                    <a:pt x="19215" y="69244"/>
                    <a:pt x="21350" y="69244"/>
                  </a:cubicBezTo>
                  <a:cubicBezTo>
                    <a:pt x="22589" y="69244"/>
                    <a:pt x="23822" y="69306"/>
                    <a:pt x="25048" y="69504"/>
                  </a:cubicBezTo>
                  <a:cubicBezTo>
                    <a:pt x="27738" y="69968"/>
                    <a:pt x="30614" y="71433"/>
                    <a:pt x="32228" y="73678"/>
                  </a:cubicBezTo>
                  <a:cubicBezTo>
                    <a:pt x="32618" y="75070"/>
                    <a:pt x="33008" y="76461"/>
                    <a:pt x="33472" y="77853"/>
                  </a:cubicBezTo>
                  <a:cubicBezTo>
                    <a:pt x="34232" y="80562"/>
                    <a:pt x="35160" y="83178"/>
                    <a:pt x="36088" y="85813"/>
                  </a:cubicBezTo>
                  <a:cubicBezTo>
                    <a:pt x="33694" y="82250"/>
                    <a:pt x="29983" y="79541"/>
                    <a:pt x="25883" y="78243"/>
                  </a:cubicBezTo>
                  <a:cubicBezTo>
                    <a:pt x="22488" y="77148"/>
                    <a:pt x="18851" y="77074"/>
                    <a:pt x="15307" y="76294"/>
                  </a:cubicBezTo>
                  <a:cubicBezTo>
                    <a:pt x="11819" y="75608"/>
                    <a:pt x="8182" y="74068"/>
                    <a:pt x="6327" y="71044"/>
                  </a:cubicBezTo>
                  <a:lnTo>
                    <a:pt x="6327" y="71044"/>
                  </a:lnTo>
                  <a:cubicBezTo>
                    <a:pt x="6494" y="73752"/>
                    <a:pt x="7570" y="76461"/>
                    <a:pt x="9426" y="78465"/>
                  </a:cubicBezTo>
                  <a:cubicBezTo>
                    <a:pt x="11281" y="80469"/>
                    <a:pt x="13823" y="81861"/>
                    <a:pt x="16532" y="82250"/>
                  </a:cubicBezTo>
                  <a:cubicBezTo>
                    <a:pt x="17461" y="82392"/>
                    <a:pt x="18397" y="82430"/>
                    <a:pt x="19339" y="82430"/>
                  </a:cubicBezTo>
                  <a:cubicBezTo>
                    <a:pt x="20484" y="82430"/>
                    <a:pt x="21637" y="82373"/>
                    <a:pt x="22795" y="82373"/>
                  </a:cubicBezTo>
                  <a:cubicBezTo>
                    <a:pt x="23310" y="82373"/>
                    <a:pt x="23826" y="82384"/>
                    <a:pt x="24343" y="82417"/>
                  </a:cubicBezTo>
                  <a:cubicBezTo>
                    <a:pt x="29297" y="82640"/>
                    <a:pt x="34325" y="85200"/>
                    <a:pt x="37257" y="89134"/>
                  </a:cubicBezTo>
                  <a:cubicBezTo>
                    <a:pt x="38184" y="91453"/>
                    <a:pt x="39038" y="93698"/>
                    <a:pt x="40040" y="96017"/>
                  </a:cubicBezTo>
                  <a:cubicBezTo>
                    <a:pt x="37795" y="93160"/>
                    <a:pt x="34325" y="90915"/>
                    <a:pt x="30911" y="90451"/>
                  </a:cubicBezTo>
                  <a:cubicBezTo>
                    <a:pt x="30040" y="90326"/>
                    <a:pt x="29154" y="90289"/>
                    <a:pt x="28259" y="90289"/>
                  </a:cubicBezTo>
                  <a:cubicBezTo>
                    <a:pt x="26965" y="90289"/>
                    <a:pt x="25654" y="90366"/>
                    <a:pt x="24349" y="90366"/>
                  </a:cubicBezTo>
                  <a:cubicBezTo>
                    <a:pt x="23751" y="90366"/>
                    <a:pt x="23155" y="90350"/>
                    <a:pt x="22562" y="90303"/>
                  </a:cubicBezTo>
                  <a:cubicBezTo>
                    <a:pt x="17849" y="89839"/>
                    <a:pt x="13359" y="86963"/>
                    <a:pt x="10891" y="82955"/>
                  </a:cubicBezTo>
                  <a:lnTo>
                    <a:pt x="10891" y="82955"/>
                  </a:lnTo>
                  <a:cubicBezTo>
                    <a:pt x="11429" y="88058"/>
                    <a:pt x="15307" y="92696"/>
                    <a:pt x="20243" y="94162"/>
                  </a:cubicBezTo>
                  <a:cubicBezTo>
                    <a:pt x="24417" y="95312"/>
                    <a:pt x="28833" y="94477"/>
                    <a:pt x="33008" y="95312"/>
                  </a:cubicBezTo>
                  <a:cubicBezTo>
                    <a:pt x="36088" y="95943"/>
                    <a:pt x="39335" y="97483"/>
                    <a:pt x="41654" y="99728"/>
                  </a:cubicBezTo>
                  <a:cubicBezTo>
                    <a:pt x="45828" y="109153"/>
                    <a:pt x="50857" y="118133"/>
                    <a:pt x="56497" y="126705"/>
                  </a:cubicBezTo>
                  <a:cubicBezTo>
                    <a:pt x="56601" y="126798"/>
                    <a:pt x="56727" y="126869"/>
                    <a:pt x="56865" y="126869"/>
                  </a:cubicBezTo>
                  <a:cubicBezTo>
                    <a:pt x="56948" y="126869"/>
                    <a:pt x="57037" y="126843"/>
                    <a:pt x="57128" y="126780"/>
                  </a:cubicBezTo>
                  <a:cubicBezTo>
                    <a:pt x="57350" y="126705"/>
                    <a:pt x="57350" y="126390"/>
                    <a:pt x="57276" y="126241"/>
                  </a:cubicBezTo>
                  <a:cubicBezTo>
                    <a:pt x="51951" y="118208"/>
                    <a:pt x="47220" y="109784"/>
                    <a:pt x="43212" y="101045"/>
                  </a:cubicBezTo>
                  <a:cubicBezTo>
                    <a:pt x="43750" y="98485"/>
                    <a:pt x="45290" y="96407"/>
                    <a:pt x="47220" y="94551"/>
                  </a:cubicBezTo>
                  <a:cubicBezTo>
                    <a:pt x="49317" y="92455"/>
                    <a:pt x="51859" y="90841"/>
                    <a:pt x="54271" y="89208"/>
                  </a:cubicBezTo>
                  <a:cubicBezTo>
                    <a:pt x="56738" y="87519"/>
                    <a:pt x="59132" y="85664"/>
                    <a:pt x="60839" y="83252"/>
                  </a:cubicBezTo>
                  <a:cubicBezTo>
                    <a:pt x="62527" y="80859"/>
                    <a:pt x="63455" y="77779"/>
                    <a:pt x="62694" y="74903"/>
                  </a:cubicBezTo>
                  <a:lnTo>
                    <a:pt x="62694" y="74903"/>
                  </a:lnTo>
                  <a:cubicBezTo>
                    <a:pt x="61841" y="77612"/>
                    <a:pt x="59837" y="79857"/>
                    <a:pt x="57592" y="81564"/>
                  </a:cubicBezTo>
                  <a:cubicBezTo>
                    <a:pt x="55272" y="83252"/>
                    <a:pt x="52712" y="84495"/>
                    <a:pt x="50244" y="85961"/>
                  </a:cubicBezTo>
                  <a:cubicBezTo>
                    <a:pt x="47851" y="87352"/>
                    <a:pt x="45457" y="89059"/>
                    <a:pt x="43825" y="91379"/>
                  </a:cubicBezTo>
                  <a:cubicBezTo>
                    <a:pt x="42507" y="93160"/>
                    <a:pt x="41747" y="95628"/>
                    <a:pt x="41821" y="97947"/>
                  </a:cubicBezTo>
                  <a:cubicBezTo>
                    <a:pt x="41116" y="96240"/>
                    <a:pt x="40429" y="94551"/>
                    <a:pt x="39724" y="92844"/>
                  </a:cubicBezTo>
                  <a:cubicBezTo>
                    <a:pt x="40188" y="89913"/>
                    <a:pt x="42043" y="87742"/>
                    <a:pt x="44066" y="85497"/>
                  </a:cubicBezTo>
                  <a:cubicBezTo>
                    <a:pt x="46385" y="83029"/>
                    <a:pt x="49168" y="81100"/>
                    <a:pt x="51784" y="78929"/>
                  </a:cubicBezTo>
                  <a:cubicBezTo>
                    <a:pt x="54419" y="76851"/>
                    <a:pt x="56887" y="74439"/>
                    <a:pt x="58445" y="71433"/>
                  </a:cubicBezTo>
                  <a:cubicBezTo>
                    <a:pt x="59985" y="68502"/>
                    <a:pt x="60449" y="64698"/>
                    <a:pt x="58909" y="61767"/>
                  </a:cubicBezTo>
                  <a:lnTo>
                    <a:pt x="58909" y="61767"/>
                  </a:lnTo>
                  <a:cubicBezTo>
                    <a:pt x="58278" y="65477"/>
                    <a:pt x="56349" y="69040"/>
                    <a:pt x="53417" y="71507"/>
                  </a:cubicBezTo>
                  <a:cubicBezTo>
                    <a:pt x="51098" y="73511"/>
                    <a:pt x="48315" y="74903"/>
                    <a:pt x="45828" y="76758"/>
                  </a:cubicBezTo>
                  <a:cubicBezTo>
                    <a:pt x="42043" y="79783"/>
                    <a:pt x="39502" y="85033"/>
                    <a:pt x="38574" y="89913"/>
                  </a:cubicBezTo>
                  <a:cubicBezTo>
                    <a:pt x="37405" y="86963"/>
                    <a:pt x="36403" y="84031"/>
                    <a:pt x="35401" y="81100"/>
                  </a:cubicBezTo>
                  <a:cubicBezTo>
                    <a:pt x="35475" y="78781"/>
                    <a:pt x="36329" y="76387"/>
                    <a:pt x="37869" y="74754"/>
                  </a:cubicBezTo>
                  <a:cubicBezTo>
                    <a:pt x="39965" y="72584"/>
                    <a:pt x="42749" y="71285"/>
                    <a:pt x="45365" y="69893"/>
                  </a:cubicBezTo>
                  <a:cubicBezTo>
                    <a:pt x="48074" y="68576"/>
                    <a:pt x="50782" y="67184"/>
                    <a:pt x="52879" y="65014"/>
                  </a:cubicBezTo>
                  <a:cubicBezTo>
                    <a:pt x="54883" y="62843"/>
                    <a:pt x="56126" y="59689"/>
                    <a:pt x="55272" y="56813"/>
                  </a:cubicBezTo>
                  <a:lnTo>
                    <a:pt x="55272" y="56813"/>
                  </a:lnTo>
                  <a:cubicBezTo>
                    <a:pt x="54567" y="59911"/>
                    <a:pt x="51784" y="62082"/>
                    <a:pt x="48927" y="63548"/>
                  </a:cubicBezTo>
                  <a:cubicBezTo>
                    <a:pt x="46144" y="65014"/>
                    <a:pt x="42971" y="66016"/>
                    <a:pt x="40429" y="67945"/>
                  </a:cubicBezTo>
                  <a:cubicBezTo>
                    <a:pt x="37108" y="70431"/>
                    <a:pt x="35011" y="74903"/>
                    <a:pt x="34789" y="79170"/>
                  </a:cubicBezTo>
                  <a:cubicBezTo>
                    <a:pt x="33694" y="75756"/>
                    <a:pt x="32766" y="72361"/>
                    <a:pt x="31839" y="68873"/>
                  </a:cubicBezTo>
                  <a:cubicBezTo>
                    <a:pt x="32618" y="66331"/>
                    <a:pt x="34158" y="64160"/>
                    <a:pt x="36329" y="62694"/>
                  </a:cubicBezTo>
                  <a:cubicBezTo>
                    <a:pt x="38797" y="60913"/>
                    <a:pt x="41580" y="59837"/>
                    <a:pt x="44288" y="58520"/>
                  </a:cubicBezTo>
                  <a:cubicBezTo>
                    <a:pt x="46997" y="57202"/>
                    <a:pt x="49706" y="55737"/>
                    <a:pt x="51710" y="53492"/>
                  </a:cubicBezTo>
                  <a:cubicBezTo>
                    <a:pt x="53714" y="51247"/>
                    <a:pt x="54883" y="48092"/>
                    <a:pt x="54104" y="45217"/>
                  </a:cubicBezTo>
                  <a:lnTo>
                    <a:pt x="54104" y="45217"/>
                  </a:lnTo>
                  <a:cubicBezTo>
                    <a:pt x="53250" y="47851"/>
                    <a:pt x="51172" y="50022"/>
                    <a:pt x="48853" y="51488"/>
                  </a:cubicBezTo>
                  <a:cubicBezTo>
                    <a:pt x="46534" y="52954"/>
                    <a:pt x="43899" y="53881"/>
                    <a:pt x="41283" y="54957"/>
                  </a:cubicBezTo>
                  <a:cubicBezTo>
                    <a:pt x="38722" y="56052"/>
                    <a:pt x="36180" y="57202"/>
                    <a:pt x="34158" y="59132"/>
                  </a:cubicBezTo>
                  <a:cubicBezTo>
                    <a:pt x="32544" y="60616"/>
                    <a:pt x="31301" y="63084"/>
                    <a:pt x="30985" y="65403"/>
                  </a:cubicBezTo>
                  <a:cubicBezTo>
                    <a:pt x="30521" y="63232"/>
                    <a:pt x="30058" y="61080"/>
                    <a:pt x="29594" y="58835"/>
                  </a:cubicBezTo>
                  <a:cubicBezTo>
                    <a:pt x="30763" y="56201"/>
                    <a:pt x="32841" y="53955"/>
                    <a:pt x="35475" y="52731"/>
                  </a:cubicBezTo>
                  <a:cubicBezTo>
                    <a:pt x="39260" y="50950"/>
                    <a:pt x="43676" y="51098"/>
                    <a:pt x="47387" y="49169"/>
                  </a:cubicBezTo>
                  <a:cubicBezTo>
                    <a:pt x="51562" y="46998"/>
                    <a:pt x="54104" y="41895"/>
                    <a:pt x="53343" y="37183"/>
                  </a:cubicBezTo>
                  <a:lnTo>
                    <a:pt x="53343" y="37183"/>
                  </a:lnTo>
                  <a:cubicBezTo>
                    <a:pt x="51562" y="41209"/>
                    <a:pt x="47999" y="44382"/>
                    <a:pt x="43750" y="45773"/>
                  </a:cubicBezTo>
                  <a:cubicBezTo>
                    <a:pt x="41283" y="46534"/>
                    <a:pt x="38574" y="46775"/>
                    <a:pt x="36180" y="47777"/>
                  </a:cubicBezTo>
                  <a:cubicBezTo>
                    <a:pt x="32766" y="49243"/>
                    <a:pt x="29983" y="52564"/>
                    <a:pt x="29056" y="56201"/>
                  </a:cubicBezTo>
                  <a:cubicBezTo>
                    <a:pt x="28666" y="53733"/>
                    <a:pt x="28295" y="51247"/>
                    <a:pt x="27905" y="48853"/>
                  </a:cubicBezTo>
                  <a:cubicBezTo>
                    <a:pt x="28369" y="47072"/>
                    <a:pt x="29686" y="45458"/>
                    <a:pt x="31226" y="44456"/>
                  </a:cubicBezTo>
                  <a:cubicBezTo>
                    <a:pt x="33397" y="42990"/>
                    <a:pt x="36013" y="42359"/>
                    <a:pt x="38574" y="41747"/>
                  </a:cubicBezTo>
                  <a:cubicBezTo>
                    <a:pt x="41116" y="41135"/>
                    <a:pt x="43750" y="40430"/>
                    <a:pt x="45754" y="38723"/>
                  </a:cubicBezTo>
                  <a:cubicBezTo>
                    <a:pt x="48779" y="36329"/>
                    <a:pt x="50003" y="31932"/>
                    <a:pt x="48704" y="28295"/>
                  </a:cubicBezTo>
                  <a:lnTo>
                    <a:pt x="48704" y="28295"/>
                  </a:lnTo>
                  <a:cubicBezTo>
                    <a:pt x="47777" y="31079"/>
                    <a:pt x="44994" y="32934"/>
                    <a:pt x="42210" y="34010"/>
                  </a:cubicBezTo>
                  <a:cubicBezTo>
                    <a:pt x="39427" y="35179"/>
                    <a:pt x="36477" y="35865"/>
                    <a:pt x="33935" y="37424"/>
                  </a:cubicBezTo>
                  <a:cubicBezTo>
                    <a:pt x="30911" y="39187"/>
                    <a:pt x="28518" y="42823"/>
                    <a:pt x="27590" y="46386"/>
                  </a:cubicBezTo>
                  <a:cubicBezTo>
                    <a:pt x="27200" y="43751"/>
                    <a:pt x="26978" y="41135"/>
                    <a:pt x="26736" y="38500"/>
                  </a:cubicBezTo>
                  <a:cubicBezTo>
                    <a:pt x="27516" y="35643"/>
                    <a:pt x="29520" y="33157"/>
                    <a:pt x="31913" y="31468"/>
                  </a:cubicBezTo>
                  <a:cubicBezTo>
                    <a:pt x="34789" y="29446"/>
                    <a:pt x="38036" y="27980"/>
                    <a:pt x="40503" y="25587"/>
                  </a:cubicBezTo>
                  <a:cubicBezTo>
                    <a:pt x="43602" y="22581"/>
                    <a:pt x="45365" y="18239"/>
                    <a:pt x="45216" y="13916"/>
                  </a:cubicBezTo>
                  <a:lnTo>
                    <a:pt x="45216" y="13916"/>
                  </a:lnTo>
                  <a:cubicBezTo>
                    <a:pt x="43750" y="16922"/>
                    <a:pt x="41116" y="19167"/>
                    <a:pt x="38333" y="21097"/>
                  </a:cubicBezTo>
                  <a:cubicBezTo>
                    <a:pt x="35624" y="22952"/>
                    <a:pt x="32692" y="24659"/>
                    <a:pt x="30299" y="27052"/>
                  </a:cubicBezTo>
                  <a:cubicBezTo>
                    <a:pt x="28518" y="28759"/>
                    <a:pt x="26978" y="31468"/>
                    <a:pt x="26440" y="34084"/>
                  </a:cubicBezTo>
                  <a:cubicBezTo>
                    <a:pt x="26347" y="33157"/>
                    <a:pt x="26273" y="32229"/>
                    <a:pt x="26273" y="31227"/>
                  </a:cubicBezTo>
                  <a:cubicBezTo>
                    <a:pt x="28443" y="26440"/>
                    <a:pt x="29130" y="20633"/>
                    <a:pt x="28369" y="15382"/>
                  </a:cubicBezTo>
                  <a:cubicBezTo>
                    <a:pt x="27664" y="10205"/>
                    <a:pt x="25512" y="5177"/>
                    <a:pt x="25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30" name="Google Shape;730;p26"/>
            <p:cNvGrpSpPr/>
            <p:nvPr/>
          </p:nvGrpSpPr>
          <p:grpSpPr>
            <a:xfrm>
              <a:off x="7990488" y="84250"/>
              <a:ext cx="1051488" cy="4944475"/>
              <a:chOff x="7990488" y="84250"/>
              <a:chExt cx="1051488" cy="4944475"/>
            </a:xfrm>
          </p:grpSpPr>
          <p:grpSp>
            <p:nvGrpSpPr>
              <p:cNvPr id="731" name="Google Shape;731;p26"/>
              <p:cNvGrpSpPr/>
              <p:nvPr/>
            </p:nvGrpSpPr>
            <p:grpSpPr>
              <a:xfrm>
                <a:off x="8143300" y="84250"/>
                <a:ext cx="898675" cy="835050"/>
                <a:chOff x="4233075" y="1208725"/>
                <a:chExt cx="898675" cy="835050"/>
              </a:xfrm>
            </p:grpSpPr>
            <p:sp>
              <p:nvSpPr>
                <p:cNvPr id="732" name="Google Shape;732;p26"/>
                <p:cNvSpPr/>
                <p:nvPr/>
              </p:nvSpPr>
              <p:spPr>
                <a:xfrm>
                  <a:off x="4467025" y="1355775"/>
                  <a:ext cx="48275" cy="1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4027" extrusionOk="0">
                      <a:moveTo>
                        <a:pt x="1077" y="0"/>
                      </a:moveTo>
                      <a:cubicBezTo>
                        <a:pt x="539" y="0"/>
                        <a:pt x="75" y="390"/>
                        <a:pt x="75" y="928"/>
                      </a:cubicBezTo>
                      <a:cubicBezTo>
                        <a:pt x="75" y="1614"/>
                        <a:pt x="1" y="2320"/>
                        <a:pt x="1" y="3006"/>
                      </a:cubicBezTo>
                      <a:cubicBezTo>
                        <a:pt x="1" y="3563"/>
                        <a:pt x="390" y="4026"/>
                        <a:pt x="854" y="4026"/>
                      </a:cubicBezTo>
                      <a:cubicBezTo>
                        <a:pt x="1392" y="4026"/>
                        <a:pt x="1856" y="3637"/>
                        <a:pt x="1856" y="3099"/>
                      </a:cubicBezTo>
                      <a:cubicBezTo>
                        <a:pt x="1856" y="2394"/>
                        <a:pt x="1930" y="1707"/>
                        <a:pt x="1930" y="1002"/>
                      </a:cubicBezTo>
                      <a:cubicBezTo>
                        <a:pt x="1930" y="464"/>
                        <a:pt x="1541" y="0"/>
                        <a:pt x="10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33" name="Google Shape;733;p26"/>
                <p:cNvSpPr/>
                <p:nvPr/>
              </p:nvSpPr>
              <p:spPr>
                <a:xfrm>
                  <a:off x="4594600" y="1208725"/>
                  <a:ext cx="48250" cy="1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5104" extrusionOk="0">
                      <a:moveTo>
                        <a:pt x="1002" y="1"/>
                      </a:moveTo>
                      <a:cubicBezTo>
                        <a:pt x="538" y="1"/>
                        <a:pt x="74" y="390"/>
                        <a:pt x="74" y="928"/>
                      </a:cubicBezTo>
                      <a:lnTo>
                        <a:pt x="74" y="4175"/>
                      </a:lnTo>
                      <a:cubicBezTo>
                        <a:pt x="0" y="4713"/>
                        <a:pt x="464" y="5103"/>
                        <a:pt x="928" y="5103"/>
                      </a:cubicBezTo>
                      <a:cubicBezTo>
                        <a:pt x="1466" y="5103"/>
                        <a:pt x="1855" y="4713"/>
                        <a:pt x="1930" y="4175"/>
                      </a:cubicBezTo>
                      <a:lnTo>
                        <a:pt x="1930" y="928"/>
                      </a:lnTo>
                      <a:cubicBezTo>
                        <a:pt x="1930" y="390"/>
                        <a:pt x="1540" y="1"/>
                        <a:pt x="1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34" name="Google Shape;734;p26"/>
                <p:cNvSpPr/>
                <p:nvPr/>
              </p:nvSpPr>
              <p:spPr>
                <a:xfrm>
                  <a:off x="4640975" y="1436950"/>
                  <a:ext cx="50125" cy="10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" h="4183" extrusionOk="0">
                      <a:moveTo>
                        <a:pt x="928" y="0"/>
                      </a:moveTo>
                      <a:cubicBezTo>
                        <a:pt x="464" y="74"/>
                        <a:pt x="0" y="464"/>
                        <a:pt x="75" y="1002"/>
                      </a:cubicBezTo>
                      <a:lnTo>
                        <a:pt x="149" y="3321"/>
                      </a:lnTo>
                      <a:cubicBezTo>
                        <a:pt x="149" y="3752"/>
                        <a:pt x="485" y="4183"/>
                        <a:pt x="964" y="4183"/>
                      </a:cubicBezTo>
                      <a:cubicBezTo>
                        <a:pt x="1000" y="4183"/>
                        <a:pt x="1038" y="4180"/>
                        <a:pt x="1077" y="4175"/>
                      </a:cubicBezTo>
                      <a:cubicBezTo>
                        <a:pt x="1615" y="4175"/>
                        <a:pt x="2004" y="3785"/>
                        <a:pt x="2004" y="3247"/>
                      </a:cubicBezTo>
                      <a:lnTo>
                        <a:pt x="1930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35" name="Google Shape;735;p26"/>
                <p:cNvSpPr/>
                <p:nvPr/>
              </p:nvSpPr>
              <p:spPr>
                <a:xfrm>
                  <a:off x="4963725" y="1355775"/>
                  <a:ext cx="56150" cy="16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" h="6504" extrusionOk="0">
                      <a:moveTo>
                        <a:pt x="1188" y="1"/>
                      </a:moveTo>
                      <a:cubicBezTo>
                        <a:pt x="718" y="1"/>
                        <a:pt x="384" y="369"/>
                        <a:pt x="316" y="863"/>
                      </a:cubicBezTo>
                      <a:cubicBezTo>
                        <a:pt x="242" y="2403"/>
                        <a:pt x="149" y="3962"/>
                        <a:pt x="1" y="5502"/>
                      </a:cubicBezTo>
                      <a:cubicBezTo>
                        <a:pt x="1" y="5966"/>
                        <a:pt x="390" y="6429"/>
                        <a:pt x="928" y="6504"/>
                      </a:cubicBezTo>
                      <a:cubicBezTo>
                        <a:pt x="1392" y="6504"/>
                        <a:pt x="1856" y="6114"/>
                        <a:pt x="1856" y="5576"/>
                      </a:cubicBezTo>
                      <a:cubicBezTo>
                        <a:pt x="2004" y="4036"/>
                        <a:pt x="2097" y="2477"/>
                        <a:pt x="2171" y="937"/>
                      </a:cubicBezTo>
                      <a:cubicBezTo>
                        <a:pt x="2246" y="474"/>
                        <a:pt x="1856" y="10"/>
                        <a:pt x="1318" y="10"/>
                      </a:cubicBezTo>
                      <a:cubicBezTo>
                        <a:pt x="1274" y="4"/>
                        <a:pt x="1230" y="1"/>
                        <a:pt x="11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36" name="Google Shape;736;p26"/>
                <p:cNvSpPr/>
                <p:nvPr/>
              </p:nvSpPr>
              <p:spPr>
                <a:xfrm>
                  <a:off x="4233075" y="1443525"/>
                  <a:ext cx="51975" cy="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" h="3657" extrusionOk="0">
                      <a:moveTo>
                        <a:pt x="1042" y="1"/>
                      </a:moveTo>
                      <a:cubicBezTo>
                        <a:pt x="1004" y="1"/>
                        <a:pt x="966" y="4"/>
                        <a:pt x="928" y="10"/>
                      </a:cubicBezTo>
                      <a:cubicBezTo>
                        <a:pt x="390" y="10"/>
                        <a:pt x="0" y="474"/>
                        <a:pt x="74" y="1030"/>
                      </a:cubicBezTo>
                      <a:cubicBezTo>
                        <a:pt x="74" y="1643"/>
                        <a:pt x="149" y="2255"/>
                        <a:pt x="223" y="2886"/>
                      </a:cubicBezTo>
                      <a:cubicBezTo>
                        <a:pt x="223" y="3310"/>
                        <a:pt x="610" y="3656"/>
                        <a:pt x="1087" y="3656"/>
                      </a:cubicBezTo>
                      <a:cubicBezTo>
                        <a:pt x="1132" y="3656"/>
                        <a:pt x="1178" y="3653"/>
                        <a:pt x="1225" y="3647"/>
                      </a:cubicBezTo>
                      <a:cubicBezTo>
                        <a:pt x="1689" y="3647"/>
                        <a:pt x="2078" y="3183"/>
                        <a:pt x="2078" y="2645"/>
                      </a:cubicBezTo>
                      <a:cubicBezTo>
                        <a:pt x="2004" y="2107"/>
                        <a:pt x="1930" y="1494"/>
                        <a:pt x="1930" y="864"/>
                      </a:cubicBezTo>
                      <a:cubicBezTo>
                        <a:pt x="1862" y="370"/>
                        <a:pt x="1465" y="1"/>
                        <a:pt x="10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37" name="Google Shape;737;p26"/>
                <p:cNvSpPr/>
                <p:nvPr/>
              </p:nvSpPr>
              <p:spPr>
                <a:xfrm>
                  <a:off x="4865025" y="1925750"/>
                  <a:ext cx="52425" cy="11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4721" extrusionOk="0">
                      <a:moveTo>
                        <a:pt x="928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lnTo>
                        <a:pt x="167" y="3859"/>
                      </a:lnTo>
                      <a:cubicBezTo>
                        <a:pt x="236" y="4290"/>
                        <a:pt x="577" y="4721"/>
                        <a:pt x="1056" y="4721"/>
                      </a:cubicBezTo>
                      <a:cubicBezTo>
                        <a:pt x="1093" y="4721"/>
                        <a:pt x="1130" y="4718"/>
                        <a:pt x="1169" y="4713"/>
                      </a:cubicBezTo>
                      <a:cubicBezTo>
                        <a:pt x="1707" y="4713"/>
                        <a:pt x="2097" y="4249"/>
                        <a:pt x="2022" y="3785"/>
                      </a:cubicBezTo>
                      <a:lnTo>
                        <a:pt x="1855" y="854"/>
                      </a:lnTo>
                      <a:cubicBezTo>
                        <a:pt x="1855" y="390"/>
                        <a:pt x="1392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38" name="Google Shape;738;p26"/>
                <p:cNvSpPr/>
                <p:nvPr/>
              </p:nvSpPr>
              <p:spPr>
                <a:xfrm>
                  <a:off x="4865025" y="1657275"/>
                  <a:ext cx="52425" cy="13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5502" extrusionOk="0">
                      <a:moveTo>
                        <a:pt x="854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cubicBezTo>
                        <a:pt x="74" y="2171"/>
                        <a:pt x="148" y="3396"/>
                        <a:pt x="241" y="4639"/>
                      </a:cubicBezTo>
                      <a:cubicBezTo>
                        <a:pt x="309" y="5133"/>
                        <a:pt x="643" y="5501"/>
                        <a:pt x="1113" y="5501"/>
                      </a:cubicBezTo>
                      <a:cubicBezTo>
                        <a:pt x="1156" y="5501"/>
                        <a:pt x="1199" y="5498"/>
                        <a:pt x="1243" y="5492"/>
                      </a:cubicBezTo>
                      <a:cubicBezTo>
                        <a:pt x="1707" y="5492"/>
                        <a:pt x="2097" y="5028"/>
                        <a:pt x="2097" y="4565"/>
                      </a:cubicBezTo>
                      <a:cubicBezTo>
                        <a:pt x="2004" y="3321"/>
                        <a:pt x="1930" y="2078"/>
                        <a:pt x="1855" y="854"/>
                      </a:cubicBezTo>
                      <a:cubicBezTo>
                        <a:pt x="1855" y="390"/>
                        <a:pt x="1392" y="0"/>
                        <a:pt x="8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39" name="Google Shape;739;p26"/>
                <p:cNvSpPr/>
                <p:nvPr/>
              </p:nvSpPr>
              <p:spPr>
                <a:xfrm>
                  <a:off x="4720300" y="1765350"/>
                  <a:ext cx="46400" cy="9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3637" extrusionOk="0">
                      <a:moveTo>
                        <a:pt x="928" y="0"/>
                      </a:moveTo>
                      <a:cubicBezTo>
                        <a:pt x="371" y="0"/>
                        <a:pt x="0" y="390"/>
                        <a:pt x="0" y="928"/>
                      </a:cubicBezTo>
                      <a:lnTo>
                        <a:pt x="0" y="2709"/>
                      </a:lnTo>
                      <a:cubicBezTo>
                        <a:pt x="0" y="3247"/>
                        <a:pt x="371" y="3637"/>
                        <a:pt x="928" y="3637"/>
                      </a:cubicBezTo>
                      <a:cubicBezTo>
                        <a:pt x="1466" y="3637"/>
                        <a:pt x="1856" y="3247"/>
                        <a:pt x="1856" y="2709"/>
                      </a:cubicBezTo>
                      <a:lnTo>
                        <a:pt x="1856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0" name="Google Shape;740;p26"/>
                <p:cNvSpPr/>
                <p:nvPr/>
              </p:nvSpPr>
              <p:spPr>
                <a:xfrm>
                  <a:off x="5083475" y="1703650"/>
                  <a:ext cx="48275" cy="13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5493" extrusionOk="0">
                      <a:moveTo>
                        <a:pt x="1003" y="1"/>
                      </a:moveTo>
                      <a:cubicBezTo>
                        <a:pt x="465" y="1"/>
                        <a:pt x="75" y="390"/>
                        <a:pt x="75" y="854"/>
                      </a:cubicBezTo>
                      <a:cubicBezTo>
                        <a:pt x="1" y="2079"/>
                        <a:pt x="1" y="3322"/>
                        <a:pt x="1" y="4565"/>
                      </a:cubicBezTo>
                      <a:cubicBezTo>
                        <a:pt x="1" y="5103"/>
                        <a:pt x="391" y="5493"/>
                        <a:pt x="854" y="5493"/>
                      </a:cubicBezTo>
                      <a:cubicBezTo>
                        <a:pt x="1393" y="5493"/>
                        <a:pt x="1856" y="5103"/>
                        <a:pt x="1856" y="4565"/>
                      </a:cubicBezTo>
                      <a:cubicBezTo>
                        <a:pt x="1856" y="3396"/>
                        <a:pt x="1856" y="2172"/>
                        <a:pt x="1931" y="928"/>
                      </a:cubicBezTo>
                      <a:cubicBezTo>
                        <a:pt x="1931" y="390"/>
                        <a:pt x="1541" y="1"/>
                        <a:pt x="10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741" name="Google Shape;741;p26"/>
              <p:cNvGrpSpPr/>
              <p:nvPr/>
            </p:nvGrpSpPr>
            <p:grpSpPr>
              <a:xfrm>
                <a:off x="7990488" y="4253575"/>
                <a:ext cx="1027275" cy="775150"/>
                <a:chOff x="4104475" y="1081125"/>
                <a:chExt cx="1027275" cy="775150"/>
              </a:xfrm>
            </p:grpSpPr>
            <p:sp>
              <p:nvSpPr>
                <p:cNvPr id="742" name="Google Shape;742;p26"/>
                <p:cNvSpPr/>
                <p:nvPr/>
              </p:nvSpPr>
              <p:spPr>
                <a:xfrm>
                  <a:off x="4575113" y="1576800"/>
                  <a:ext cx="48275" cy="1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4027" extrusionOk="0">
                      <a:moveTo>
                        <a:pt x="1077" y="0"/>
                      </a:moveTo>
                      <a:cubicBezTo>
                        <a:pt x="539" y="0"/>
                        <a:pt x="75" y="390"/>
                        <a:pt x="75" y="928"/>
                      </a:cubicBezTo>
                      <a:cubicBezTo>
                        <a:pt x="75" y="1614"/>
                        <a:pt x="1" y="2320"/>
                        <a:pt x="1" y="3006"/>
                      </a:cubicBezTo>
                      <a:cubicBezTo>
                        <a:pt x="1" y="3563"/>
                        <a:pt x="390" y="4026"/>
                        <a:pt x="854" y="4026"/>
                      </a:cubicBezTo>
                      <a:cubicBezTo>
                        <a:pt x="1392" y="4026"/>
                        <a:pt x="1856" y="3637"/>
                        <a:pt x="1856" y="3099"/>
                      </a:cubicBezTo>
                      <a:cubicBezTo>
                        <a:pt x="1856" y="2394"/>
                        <a:pt x="1930" y="1707"/>
                        <a:pt x="1930" y="1002"/>
                      </a:cubicBezTo>
                      <a:cubicBezTo>
                        <a:pt x="1930" y="464"/>
                        <a:pt x="1541" y="0"/>
                        <a:pt x="10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3" name="Google Shape;743;p26"/>
                <p:cNvSpPr/>
                <p:nvPr/>
              </p:nvSpPr>
              <p:spPr>
                <a:xfrm>
                  <a:off x="4719375" y="1081125"/>
                  <a:ext cx="48250" cy="1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5104" extrusionOk="0">
                      <a:moveTo>
                        <a:pt x="1002" y="1"/>
                      </a:moveTo>
                      <a:cubicBezTo>
                        <a:pt x="538" y="1"/>
                        <a:pt x="74" y="390"/>
                        <a:pt x="74" y="928"/>
                      </a:cubicBezTo>
                      <a:lnTo>
                        <a:pt x="74" y="4175"/>
                      </a:lnTo>
                      <a:cubicBezTo>
                        <a:pt x="0" y="4713"/>
                        <a:pt x="464" y="5103"/>
                        <a:pt x="928" y="5103"/>
                      </a:cubicBezTo>
                      <a:cubicBezTo>
                        <a:pt x="1466" y="5103"/>
                        <a:pt x="1855" y="4713"/>
                        <a:pt x="1930" y="4175"/>
                      </a:cubicBezTo>
                      <a:lnTo>
                        <a:pt x="1930" y="928"/>
                      </a:lnTo>
                      <a:cubicBezTo>
                        <a:pt x="1930" y="390"/>
                        <a:pt x="1540" y="1"/>
                        <a:pt x="1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4" name="Google Shape;744;p26"/>
                <p:cNvSpPr/>
                <p:nvPr/>
              </p:nvSpPr>
              <p:spPr>
                <a:xfrm>
                  <a:off x="4974675" y="1220238"/>
                  <a:ext cx="50125" cy="10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" h="4183" extrusionOk="0">
                      <a:moveTo>
                        <a:pt x="928" y="0"/>
                      </a:moveTo>
                      <a:cubicBezTo>
                        <a:pt x="464" y="74"/>
                        <a:pt x="0" y="464"/>
                        <a:pt x="75" y="1002"/>
                      </a:cubicBezTo>
                      <a:lnTo>
                        <a:pt x="149" y="3321"/>
                      </a:lnTo>
                      <a:cubicBezTo>
                        <a:pt x="149" y="3752"/>
                        <a:pt x="485" y="4183"/>
                        <a:pt x="964" y="4183"/>
                      </a:cubicBezTo>
                      <a:cubicBezTo>
                        <a:pt x="1000" y="4183"/>
                        <a:pt x="1038" y="4180"/>
                        <a:pt x="1077" y="4175"/>
                      </a:cubicBezTo>
                      <a:cubicBezTo>
                        <a:pt x="1615" y="4175"/>
                        <a:pt x="2004" y="3785"/>
                        <a:pt x="2004" y="3247"/>
                      </a:cubicBezTo>
                      <a:lnTo>
                        <a:pt x="1930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5" name="Google Shape;745;p26"/>
                <p:cNvSpPr/>
                <p:nvPr/>
              </p:nvSpPr>
              <p:spPr>
                <a:xfrm>
                  <a:off x="4818625" y="1264625"/>
                  <a:ext cx="56150" cy="16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" h="6504" extrusionOk="0">
                      <a:moveTo>
                        <a:pt x="1188" y="1"/>
                      </a:moveTo>
                      <a:cubicBezTo>
                        <a:pt x="718" y="1"/>
                        <a:pt x="384" y="369"/>
                        <a:pt x="316" y="863"/>
                      </a:cubicBezTo>
                      <a:cubicBezTo>
                        <a:pt x="242" y="2403"/>
                        <a:pt x="149" y="3962"/>
                        <a:pt x="1" y="5502"/>
                      </a:cubicBezTo>
                      <a:cubicBezTo>
                        <a:pt x="1" y="5966"/>
                        <a:pt x="390" y="6429"/>
                        <a:pt x="928" y="6504"/>
                      </a:cubicBezTo>
                      <a:cubicBezTo>
                        <a:pt x="1392" y="6504"/>
                        <a:pt x="1856" y="6114"/>
                        <a:pt x="1856" y="5576"/>
                      </a:cubicBezTo>
                      <a:cubicBezTo>
                        <a:pt x="2004" y="4036"/>
                        <a:pt x="2097" y="2477"/>
                        <a:pt x="2171" y="937"/>
                      </a:cubicBezTo>
                      <a:cubicBezTo>
                        <a:pt x="2246" y="474"/>
                        <a:pt x="1856" y="10"/>
                        <a:pt x="1318" y="10"/>
                      </a:cubicBezTo>
                      <a:cubicBezTo>
                        <a:pt x="1274" y="4"/>
                        <a:pt x="1230" y="1"/>
                        <a:pt x="11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6" name="Google Shape;746;p26"/>
                <p:cNvSpPr/>
                <p:nvPr/>
              </p:nvSpPr>
              <p:spPr>
                <a:xfrm>
                  <a:off x="4281500" y="1581425"/>
                  <a:ext cx="51975" cy="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" h="3657" extrusionOk="0">
                      <a:moveTo>
                        <a:pt x="1042" y="1"/>
                      </a:moveTo>
                      <a:cubicBezTo>
                        <a:pt x="1004" y="1"/>
                        <a:pt x="966" y="4"/>
                        <a:pt x="928" y="10"/>
                      </a:cubicBezTo>
                      <a:cubicBezTo>
                        <a:pt x="390" y="10"/>
                        <a:pt x="0" y="474"/>
                        <a:pt x="74" y="1030"/>
                      </a:cubicBezTo>
                      <a:cubicBezTo>
                        <a:pt x="74" y="1643"/>
                        <a:pt x="149" y="2255"/>
                        <a:pt x="223" y="2886"/>
                      </a:cubicBezTo>
                      <a:cubicBezTo>
                        <a:pt x="223" y="3310"/>
                        <a:pt x="610" y="3656"/>
                        <a:pt x="1087" y="3656"/>
                      </a:cubicBezTo>
                      <a:cubicBezTo>
                        <a:pt x="1132" y="3656"/>
                        <a:pt x="1178" y="3653"/>
                        <a:pt x="1225" y="3647"/>
                      </a:cubicBezTo>
                      <a:cubicBezTo>
                        <a:pt x="1689" y="3647"/>
                        <a:pt x="2078" y="3183"/>
                        <a:pt x="2078" y="2645"/>
                      </a:cubicBezTo>
                      <a:cubicBezTo>
                        <a:pt x="2004" y="2107"/>
                        <a:pt x="1930" y="1494"/>
                        <a:pt x="1930" y="864"/>
                      </a:cubicBezTo>
                      <a:cubicBezTo>
                        <a:pt x="1862" y="370"/>
                        <a:pt x="1465" y="1"/>
                        <a:pt x="10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7" name="Google Shape;747;p26"/>
                <p:cNvSpPr/>
                <p:nvPr/>
              </p:nvSpPr>
              <p:spPr>
                <a:xfrm>
                  <a:off x="4104475" y="1713300"/>
                  <a:ext cx="52425" cy="11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4721" extrusionOk="0">
                      <a:moveTo>
                        <a:pt x="928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lnTo>
                        <a:pt x="167" y="3859"/>
                      </a:lnTo>
                      <a:cubicBezTo>
                        <a:pt x="236" y="4290"/>
                        <a:pt x="577" y="4721"/>
                        <a:pt x="1056" y="4721"/>
                      </a:cubicBezTo>
                      <a:cubicBezTo>
                        <a:pt x="1093" y="4721"/>
                        <a:pt x="1130" y="4718"/>
                        <a:pt x="1169" y="4713"/>
                      </a:cubicBezTo>
                      <a:cubicBezTo>
                        <a:pt x="1707" y="4713"/>
                        <a:pt x="2097" y="4249"/>
                        <a:pt x="2022" y="3785"/>
                      </a:cubicBezTo>
                      <a:lnTo>
                        <a:pt x="1855" y="854"/>
                      </a:lnTo>
                      <a:cubicBezTo>
                        <a:pt x="1855" y="390"/>
                        <a:pt x="1392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8" name="Google Shape;748;p26"/>
                <p:cNvSpPr/>
                <p:nvPr/>
              </p:nvSpPr>
              <p:spPr>
                <a:xfrm>
                  <a:off x="4865025" y="1657275"/>
                  <a:ext cx="52425" cy="13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5502" extrusionOk="0">
                      <a:moveTo>
                        <a:pt x="854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cubicBezTo>
                        <a:pt x="74" y="2171"/>
                        <a:pt x="148" y="3396"/>
                        <a:pt x="241" y="4639"/>
                      </a:cubicBezTo>
                      <a:cubicBezTo>
                        <a:pt x="309" y="5133"/>
                        <a:pt x="643" y="5501"/>
                        <a:pt x="1113" y="5501"/>
                      </a:cubicBezTo>
                      <a:cubicBezTo>
                        <a:pt x="1156" y="5501"/>
                        <a:pt x="1199" y="5498"/>
                        <a:pt x="1243" y="5492"/>
                      </a:cubicBezTo>
                      <a:cubicBezTo>
                        <a:pt x="1707" y="5492"/>
                        <a:pt x="2097" y="5028"/>
                        <a:pt x="2097" y="4565"/>
                      </a:cubicBezTo>
                      <a:cubicBezTo>
                        <a:pt x="2004" y="3321"/>
                        <a:pt x="1930" y="2078"/>
                        <a:pt x="1855" y="854"/>
                      </a:cubicBezTo>
                      <a:cubicBezTo>
                        <a:pt x="1855" y="390"/>
                        <a:pt x="1392" y="0"/>
                        <a:pt x="8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9" name="Google Shape;749;p26"/>
                <p:cNvSpPr/>
                <p:nvPr/>
              </p:nvSpPr>
              <p:spPr>
                <a:xfrm>
                  <a:off x="4720300" y="1765350"/>
                  <a:ext cx="46400" cy="9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3637" extrusionOk="0">
                      <a:moveTo>
                        <a:pt x="928" y="0"/>
                      </a:moveTo>
                      <a:cubicBezTo>
                        <a:pt x="371" y="0"/>
                        <a:pt x="0" y="390"/>
                        <a:pt x="0" y="928"/>
                      </a:cubicBezTo>
                      <a:lnTo>
                        <a:pt x="0" y="2709"/>
                      </a:lnTo>
                      <a:cubicBezTo>
                        <a:pt x="0" y="3247"/>
                        <a:pt x="371" y="3637"/>
                        <a:pt x="928" y="3637"/>
                      </a:cubicBezTo>
                      <a:cubicBezTo>
                        <a:pt x="1466" y="3637"/>
                        <a:pt x="1856" y="3247"/>
                        <a:pt x="1856" y="2709"/>
                      </a:cubicBezTo>
                      <a:lnTo>
                        <a:pt x="1856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50" name="Google Shape;750;p26"/>
                <p:cNvSpPr/>
                <p:nvPr/>
              </p:nvSpPr>
              <p:spPr>
                <a:xfrm>
                  <a:off x="5083475" y="1703650"/>
                  <a:ext cx="48275" cy="13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5493" extrusionOk="0">
                      <a:moveTo>
                        <a:pt x="1003" y="1"/>
                      </a:moveTo>
                      <a:cubicBezTo>
                        <a:pt x="465" y="1"/>
                        <a:pt x="75" y="390"/>
                        <a:pt x="75" y="854"/>
                      </a:cubicBezTo>
                      <a:cubicBezTo>
                        <a:pt x="1" y="2079"/>
                        <a:pt x="1" y="3322"/>
                        <a:pt x="1" y="4565"/>
                      </a:cubicBezTo>
                      <a:cubicBezTo>
                        <a:pt x="1" y="5103"/>
                        <a:pt x="391" y="5493"/>
                        <a:pt x="854" y="5493"/>
                      </a:cubicBezTo>
                      <a:cubicBezTo>
                        <a:pt x="1393" y="5493"/>
                        <a:pt x="1856" y="5103"/>
                        <a:pt x="1856" y="4565"/>
                      </a:cubicBezTo>
                      <a:cubicBezTo>
                        <a:pt x="1856" y="3396"/>
                        <a:pt x="1856" y="2172"/>
                        <a:pt x="1931" y="928"/>
                      </a:cubicBezTo>
                      <a:cubicBezTo>
                        <a:pt x="1931" y="390"/>
                        <a:pt x="1541" y="1"/>
                        <a:pt x="10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751" name="Google Shape;751;p2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2" name="Google Shape;752;p26"/>
          <p:cNvSpPr txBox="1">
            <a:spLocks noGrp="1"/>
          </p:cNvSpPr>
          <p:nvPr>
            <p:ph type="subTitle" idx="1"/>
          </p:nvPr>
        </p:nvSpPr>
        <p:spPr>
          <a:xfrm>
            <a:off x="1468000" y="4274032"/>
            <a:ext cx="2663600" cy="10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3" name="Google Shape;753;p26"/>
          <p:cNvSpPr txBox="1">
            <a:spLocks noGrp="1"/>
          </p:cNvSpPr>
          <p:nvPr>
            <p:ph type="subTitle" idx="2"/>
          </p:nvPr>
        </p:nvSpPr>
        <p:spPr>
          <a:xfrm>
            <a:off x="8060304" y="4274032"/>
            <a:ext cx="2663600" cy="10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4" name="Google Shape;754;p26"/>
          <p:cNvSpPr txBox="1">
            <a:spLocks noGrp="1"/>
          </p:cNvSpPr>
          <p:nvPr>
            <p:ph type="subTitle" idx="3"/>
          </p:nvPr>
        </p:nvSpPr>
        <p:spPr>
          <a:xfrm>
            <a:off x="4764145" y="4274032"/>
            <a:ext cx="2663600" cy="10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5" name="Google Shape;755;p26"/>
          <p:cNvSpPr txBox="1">
            <a:spLocks noGrp="1"/>
          </p:cNvSpPr>
          <p:nvPr>
            <p:ph type="subTitle" idx="4"/>
          </p:nvPr>
        </p:nvSpPr>
        <p:spPr>
          <a:xfrm>
            <a:off x="1468000" y="3686267"/>
            <a:ext cx="2663600" cy="6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6" name="Google Shape;756;p26"/>
          <p:cNvSpPr txBox="1">
            <a:spLocks noGrp="1"/>
          </p:cNvSpPr>
          <p:nvPr>
            <p:ph type="subTitle" idx="5"/>
          </p:nvPr>
        </p:nvSpPr>
        <p:spPr>
          <a:xfrm>
            <a:off x="4764155" y="3686267"/>
            <a:ext cx="2663600" cy="6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7" name="Google Shape;757;p26"/>
          <p:cNvSpPr txBox="1">
            <a:spLocks noGrp="1"/>
          </p:cNvSpPr>
          <p:nvPr>
            <p:ph type="subTitle" idx="6"/>
          </p:nvPr>
        </p:nvSpPr>
        <p:spPr>
          <a:xfrm>
            <a:off x="8060325" y="3686267"/>
            <a:ext cx="2663600" cy="6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8783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9" name="Google Shape;759;p27"/>
          <p:cNvGrpSpPr/>
          <p:nvPr/>
        </p:nvGrpSpPr>
        <p:grpSpPr>
          <a:xfrm>
            <a:off x="231000" y="187818"/>
            <a:ext cx="13983579" cy="7938873"/>
            <a:chOff x="173250" y="140863"/>
            <a:chExt cx="10487684" cy="5954155"/>
          </a:xfrm>
        </p:grpSpPr>
        <p:sp>
          <p:nvSpPr>
            <p:cNvPr id="760" name="Google Shape;760;p27"/>
            <p:cNvSpPr/>
            <p:nvPr/>
          </p:nvSpPr>
          <p:spPr>
            <a:xfrm rot="-8313322">
              <a:off x="8223486" y="2795372"/>
              <a:ext cx="1586384" cy="3171744"/>
            </a:xfrm>
            <a:custGeom>
              <a:avLst/>
              <a:gdLst/>
              <a:ahLst/>
              <a:cxnLst/>
              <a:rect l="l" t="t" r="r" b="b"/>
              <a:pathLst>
                <a:path w="63455" h="126869" extrusionOk="0">
                  <a:moveTo>
                    <a:pt x="25734" y="1"/>
                  </a:moveTo>
                  <a:lnTo>
                    <a:pt x="25734" y="1"/>
                  </a:lnTo>
                  <a:cubicBezTo>
                    <a:pt x="23415" y="5790"/>
                    <a:pt x="21096" y="11987"/>
                    <a:pt x="22024" y="18165"/>
                  </a:cubicBezTo>
                  <a:cubicBezTo>
                    <a:pt x="22562" y="21950"/>
                    <a:pt x="24343" y="25587"/>
                    <a:pt x="25271" y="29372"/>
                  </a:cubicBezTo>
                  <a:cubicBezTo>
                    <a:pt x="25345" y="31858"/>
                    <a:pt x="25512" y="34325"/>
                    <a:pt x="25734" y="36793"/>
                  </a:cubicBezTo>
                  <a:cubicBezTo>
                    <a:pt x="24807" y="34474"/>
                    <a:pt x="23267" y="32322"/>
                    <a:pt x="21486" y="30763"/>
                  </a:cubicBezTo>
                  <a:cubicBezTo>
                    <a:pt x="19092" y="28834"/>
                    <a:pt x="16142" y="27683"/>
                    <a:pt x="13062" y="27516"/>
                  </a:cubicBezTo>
                  <a:cubicBezTo>
                    <a:pt x="12769" y="27501"/>
                    <a:pt x="12475" y="27495"/>
                    <a:pt x="12181" y="27495"/>
                  </a:cubicBezTo>
                  <a:cubicBezTo>
                    <a:pt x="11003" y="27495"/>
                    <a:pt x="9819" y="27590"/>
                    <a:pt x="8646" y="27590"/>
                  </a:cubicBezTo>
                  <a:cubicBezTo>
                    <a:pt x="7181" y="27590"/>
                    <a:pt x="5641" y="27368"/>
                    <a:pt x="4397" y="26663"/>
                  </a:cubicBezTo>
                  <a:lnTo>
                    <a:pt x="4397" y="26663"/>
                  </a:lnTo>
                  <a:cubicBezTo>
                    <a:pt x="4082" y="28221"/>
                    <a:pt x="4861" y="29835"/>
                    <a:pt x="6104" y="30837"/>
                  </a:cubicBezTo>
                  <a:cubicBezTo>
                    <a:pt x="7329" y="31858"/>
                    <a:pt x="8887" y="32396"/>
                    <a:pt x="10502" y="32619"/>
                  </a:cubicBezTo>
                  <a:cubicBezTo>
                    <a:pt x="12060" y="32934"/>
                    <a:pt x="13600" y="33008"/>
                    <a:pt x="15214" y="33324"/>
                  </a:cubicBezTo>
                  <a:cubicBezTo>
                    <a:pt x="19389" y="34084"/>
                    <a:pt x="23564" y="36645"/>
                    <a:pt x="25976" y="40281"/>
                  </a:cubicBezTo>
                  <a:cubicBezTo>
                    <a:pt x="26273" y="43139"/>
                    <a:pt x="26588" y="45996"/>
                    <a:pt x="26978" y="48779"/>
                  </a:cubicBezTo>
                  <a:cubicBezTo>
                    <a:pt x="25883" y="46608"/>
                    <a:pt x="24028" y="44530"/>
                    <a:pt x="21949" y="43361"/>
                  </a:cubicBezTo>
                  <a:cubicBezTo>
                    <a:pt x="19853" y="42211"/>
                    <a:pt x="17459" y="41747"/>
                    <a:pt x="15140" y="41357"/>
                  </a:cubicBezTo>
                  <a:cubicBezTo>
                    <a:pt x="12747" y="40968"/>
                    <a:pt x="10353" y="40578"/>
                    <a:pt x="8182" y="39576"/>
                  </a:cubicBezTo>
                  <a:cubicBezTo>
                    <a:pt x="6030" y="38574"/>
                    <a:pt x="4008" y="36867"/>
                    <a:pt x="3321" y="34641"/>
                  </a:cubicBezTo>
                  <a:lnTo>
                    <a:pt x="3321" y="34641"/>
                  </a:lnTo>
                  <a:cubicBezTo>
                    <a:pt x="3154" y="39038"/>
                    <a:pt x="5863" y="43454"/>
                    <a:pt x="9815" y="45458"/>
                  </a:cubicBezTo>
                  <a:cubicBezTo>
                    <a:pt x="11819" y="46460"/>
                    <a:pt x="14138" y="46849"/>
                    <a:pt x="16383" y="47239"/>
                  </a:cubicBezTo>
                  <a:cubicBezTo>
                    <a:pt x="18703" y="47536"/>
                    <a:pt x="20948" y="47851"/>
                    <a:pt x="23100" y="48705"/>
                  </a:cubicBezTo>
                  <a:cubicBezTo>
                    <a:pt x="24807" y="49391"/>
                    <a:pt x="26440" y="50560"/>
                    <a:pt x="27441" y="52026"/>
                  </a:cubicBezTo>
                  <a:cubicBezTo>
                    <a:pt x="27905" y="54586"/>
                    <a:pt x="28295" y="57054"/>
                    <a:pt x="28833" y="59596"/>
                  </a:cubicBezTo>
                  <a:cubicBezTo>
                    <a:pt x="27052" y="56590"/>
                    <a:pt x="23953" y="54197"/>
                    <a:pt x="20632" y="53492"/>
                  </a:cubicBezTo>
                  <a:cubicBezTo>
                    <a:pt x="17701" y="52879"/>
                    <a:pt x="14676" y="53343"/>
                    <a:pt x="11745" y="52954"/>
                  </a:cubicBezTo>
                  <a:cubicBezTo>
                    <a:pt x="6791" y="52341"/>
                    <a:pt x="2319" y="49169"/>
                    <a:pt x="0" y="44846"/>
                  </a:cubicBezTo>
                  <a:lnTo>
                    <a:pt x="0" y="44846"/>
                  </a:lnTo>
                  <a:cubicBezTo>
                    <a:pt x="612" y="47072"/>
                    <a:pt x="1225" y="49391"/>
                    <a:pt x="2319" y="51488"/>
                  </a:cubicBezTo>
                  <a:cubicBezTo>
                    <a:pt x="3395" y="53566"/>
                    <a:pt x="5102" y="55421"/>
                    <a:pt x="7255" y="56349"/>
                  </a:cubicBezTo>
                  <a:cubicBezTo>
                    <a:pt x="8528" y="56865"/>
                    <a:pt x="9855" y="57033"/>
                    <a:pt x="11211" y="57033"/>
                  </a:cubicBezTo>
                  <a:cubicBezTo>
                    <a:pt x="13717" y="57033"/>
                    <a:pt x="16323" y="56461"/>
                    <a:pt x="18873" y="56461"/>
                  </a:cubicBezTo>
                  <a:cubicBezTo>
                    <a:pt x="19307" y="56461"/>
                    <a:pt x="19739" y="56477"/>
                    <a:pt x="20168" y="56516"/>
                  </a:cubicBezTo>
                  <a:cubicBezTo>
                    <a:pt x="23805" y="56813"/>
                    <a:pt x="27200" y="58984"/>
                    <a:pt x="29297" y="62008"/>
                  </a:cubicBezTo>
                  <a:cubicBezTo>
                    <a:pt x="29983" y="65162"/>
                    <a:pt x="30763" y="68261"/>
                    <a:pt x="31616" y="71359"/>
                  </a:cubicBezTo>
                  <a:cubicBezTo>
                    <a:pt x="29686" y="68112"/>
                    <a:pt x="26347" y="65626"/>
                    <a:pt x="22562" y="64865"/>
                  </a:cubicBezTo>
                  <a:cubicBezTo>
                    <a:pt x="19853" y="64327"/>
                    <a:pt x="16996" y="64624"/>
                    <a:pt x="14138" y="64327"/>
                  </a:cubicBezTo>
                  <a:cubicBezTo>
                    <a:pt x="9277" y="63863"/>
                    <a:pt x="4639" y="61544"/>
                    <a:pt x="1299" y="57907"/>
                  </a:cubicBezTo>
                  <a:lnTo>
                    <a:pt x="1299" y="57907"/>
                  </a:lnTo>
                  <a:cubicBezTo>
                    <a:pt x="1689" y="61229"/>
                    <a:pt x="2857" y="64550"/>
                    <a:pt x="5399" y="66721"/>
                  </a:cubicBezTo>
                  <a:cubicBezTo>
                    <a:pt x="7960" y="68873"/>
                    <a:pt x="11596" y="69429"/>
                    <a:pt x="14918" y="69429"/>
                  </a:cubicBezTo>
                  <a:cubicBezTo>
                    <a:pt x="17066" y="69429"/>
                    <a:pt x="19215" y="69244"/>
                    <a:pt x="21350" y="69244"/>
                  </a:cubicBezTo>
                  <a:cubicBezTo>
                    <a:pt x="22589" y="69244"/>
                    <a:pt x="23822" y="69306"/>
                    <a:pt x="25048" y="69504"/>
                  </a:cubicBezTo>
                  <a:cubicBezTo>
                    <a:pt x="27738" y="69968"/>
                    <a:pt x="30614" y="71433"/>
                    <a:pt x="32228" y="73678"/>
                  </a:cubicBezTo>
                  <a:cubicBezTo>
                    <a:pt x="32618" y="75070"/>
                    <a:pt x="33008" y="76461"/>
                    <a:pt x="33472" y="77853"/>
                  </a:cubicBezTo>
                  <a:cubicBezTo>
                    <a:pt x="34232" y="80562"/>
                    <a:pt x="35160" y="83178"/>
                    <a:pt x="36088" y="85813"/>
                  </a:cubicBezTo>
                  <a:cubicBezTo>
                    <a:pt x="33694" y="82250"/>
                    <a:pt x="29983" y="79541"/>
                    <a:pt x="25883" y="78243"/>
                  </a:cubicBezTo>
                  <a:cubicBezTo>
                    <a:pt x="22488" y="77148"/>
                    <a:pt x="18851" y="77074"/>
                    <a:pt x="15307" y="76294"/>
                  </a:cubicBezTo>
                  <a:cubicBezTo>
                    <a:pt x="11819" y="75608"/>
                    <a:pt x="8182" y="74068"/>
                    <a:pt x="6327" y="71044"/>
                  </a:cubicBezTo>
                  <a:lnTo>
                    <a:pt x="6327" y="71044"/>
                  </a:lnTo>
                  <a:cubicBezTo>
                    <a:pt x="6494" y="73752"/>
                    <a:pt x="7570" y="76461"/>
                    <a:pt x="9426" y="78465"/>
                  </a:cubicBezTo>
                  <a:cubicBezTo>
                    <a:pt x="11281" y="80469"/>
                    <a:pt x="13823" y="81861"/>
                    <a:pt x="16532" y="82250"/>
                  </a:cubicBezTo>
                  <a:cubicBezTo>
                    <a:pt x="17461" y="82392"/>
                    <a:pt x="18397" y="82430"/>
                    <a:pt x="19339" y="82430"/>
                  </a:cubicBezTo>
                  <a:cubicBezTo>
                    <a:pt x="20484" y="82430"/>
                    <a:pt x="21637" y="82373"/>
                    <a:pt x="22795" y="82373"/>
                  </a:cubicBezTo>
                  <a:cubicBezTo>
                    <a:pt x="23310" y="82373"/>
                    <a:pt x="23826" y="82384"/>
                    <a:pt x="24343" y="82417"/>
                  </a:cubicBezTo>
                  <a:cubicBezTo>
                    <a:pt x="29297" y="82640"/>
                    <a:pt x="34325" y="85200"/>
                    <a:pt x="37257" y="89134"/>
                  </a:cubicBezTo>
                  <a:cubicBezTo>
                    <a:pt x="38184" y="91453"/>
                    <a:pt x="39038" y="93698"/>
                    <a:pt x="40040" y="96017"/>
                  </a:cubicBezTo>
                  <a:cubicBezTo>
                    <a:pt x="37795" y="93160"/>
                    <a:pt x="34325" y="90915"/>
                    <a:pt x="30911" y="90451"/>
                  </a:cubicBezTo>
                  <a:cubicBezTo>
                    <a:pt x="30040" y="90326"/>
                    <a:pt x="29154" y="90289"/>
                    <a:pt x="28259" y="90289"/>
                  </a:cubicBezTo>
                  <a:cubicBezTo>
                    <a:pt x="26965" y="90289"/>
                    <a:pt x="25654" y="90366"/>
                    <a:pt x="24349" y="90366"/>
                  </a:cubicBezTo>
                  <a:cubicBezTo>
                    <a:pt x="23751" y="90366"/>
                    <a:pt x="23155" y="90350"/>
                    <a:pt x="22562" y="90303"/>
                  </a:cubicBezTo>
                  <a:cubicBezTo>
                    <a:pt x="17849" y="89839"/>
                    <a:pt x="13359" y="86963"/>
                    <a:pt x="10891" y="82955"/>
                  </a:cubicBezTo>
                  <a:lnTo>
                    <a:pt x="10891" y="82955"/>
                  </a:lnTo>
                  <a:cubicBezTo>
                    <a:pt x="11429" y="88058"/>
                    <a:pt x="15307" y="92696"/>
                    <a:pt x="20243" y="94162"/>
                  </a:cubicBezTo>
                  <a:cubicBezTo>
                    <a:pt x="24417" y="95312"/>
                    <a:pt x="28833" y="94477"/>
                    <a:pt x="33008" y="95312"/>
                  </a:cubicBezTo>
                  <a:cubicBezTo>
                    <a:pt x="36088" y="95943"/>
                    <a:pt x="39335" y="97483"/>
                    <a:pt x="41654" y="99728"/>
                  </a:cubicBezTo>
                  <a:cubicBezTo>
                    <a:pt x="45828" y="109153"/>
                    <a:pt x="50857" y="118133"/>
                    <a:pt x="56497" y="126705"/>
                  </a:cubicBezTo>
                  <a:cubicBezTo>
                    <a:pt x="56601" y="126798"/>
                    <a:pt x="56727" y="126869"/>
                    <a:pt x="56865" y="126869"/>
                  </a:cubicBezTo>
                  <a:cubicBezTo>
                    <a:pt x="56948" y="126869"/>
                    <a:pt x="57037" y="126843"/>
                    <a:pt x="57128" y="126780"/>
                  </a:cubicBezTo>
                  <a:cubicBezTo>
                    <a:pt x="57350" y="126705"/>
                    <a:pt x="57350" y="126390"/>
                    <a:pt x="57276" y="126241"/>
                  </a:cubicBezTo>
                  <a:cubicBezTo>
                    <a:pt x="51951" y="118208"/>
                    <a:pt x="47220" y="109784"/>
                    <a:pt x="43212" y="101045"/>
                  </a:cubicBezTo>
                  <a:cubicBezTo>
                    <a:pt x="43750" y="98485"/>
                    <a:pt x="45290" y="96407"/>
                    <a:pt x="47220" y="94551"/>
                  </a:cubicBezTo>
                  <a:cubicBezTo>
                    <a:pt x="49317" y="92455"/>
                    <a:pt x="51859" y="90841"/>
                    <a:pt x="54271" y="89208"/>
                  </a:cubicBezTo>
                  <a:cubicBezTo>
                    <a:pt x="56738" y="87519"/>
                    <a:pt x="59132" y="85664"/>
                    <a:pt x="60839" y="83252"/>
                  </a:cubicBezTo>
                  <a:cubicBezTo>
                    <a:pt x="62527" y="80859"/>
                    <a:pt x="63455" y="77779"/>
                    <a:pt x="62694" y="74903"/>
                  </a:cubicBezTo>
                  <a:lnTo>
                    <a:pt x="62694" y="74903"/>
                  </a:lnTo>
                  <a:cubicBezTo>
                    <a:pt x="61841" y="77612"/>
                    <a:pt x="59837" y="79857"/>
                    <a:pt x="57592" y="81564"/>
                  </a:cubicBezTo>
                  <a:cubicBezTo>
                    <a:pt x="55272" y="83252"/>
                    <a:pt x="52712" y="84495"/>
                    <a:pt x="50244" y="85961"/>
                  </a:cubicBezTo>
                  <a:cubicBezTo>
                    <a:pt x="47851" y="87352"/>
                    <a:pt x="45457" y="89059"/>
                    <a:pt x="43825" y="91379"/>
                  </a:cubicBezTo>
                  <a:cubicBezTo>
                    <a:pt x="42507" y="93160"/>
                    <a:pt x="41747" y="95628"/>
                    <a:pt x="41821" y="97947"/>
                  </a:cubicBezTo>
                  <a:cubicBezTo>
                    <a:pt x="41116" y="96240"/>
                    <a:pt x="40429" y="94551"/>
                    <a:pt x="39724" y="92844"/>
                  </a:cubicBezTo>
                  <a:cubicBezTo>
                    <a:pt x="40188" y="89913"/>
                    <a:pt x="42043" y="87742"/>
                    <a:pt x="44066" y="85497"/>
                  </a:cubicBezTo>
                  <a:cubicBezTo>
                    <a:pt x="46385" y="83029"/>
                    <a:pt x="49168" y="81100"/>
                    <a:pt x="51784" y="78929"/>
                  </a:cubicBezTo>
                  <a:cubicBezTo>
                    <a:pt x="54419" y="76851"/>
                    <a:pt x="56887" y="74439"/>
                    <a:pt x="58445" y="71433"/>
                  </a:cubicBezTo>
                  <a:cubicBezTo>
                    <a:pt x="59985" y="68502"/>
                    <a:pt x="60449" y="64698"/>
                    <a:pt x="58909" y="61767"/>
                  </a:cubicBezTo>
                  <a:lnTo>
                    <a:pt x="58909" y="61767"/>
                  </a:lnTo>
                  <a:cubicBezTo>
                    <a:pt x="58278" y="65477"/>
                    <a:pt x="56349" y="69040"/>
                    <a:pt x="53417" y="71507"/>
                  </a:cubicBezTo>
                  <a:cubicBezTo>
                    <a:pt x="51098" y="73511"/>
                    <a:pt x="48315" y="74903"/>
                    <a:pt x="45828" y="76758"/>
                  </a:cubicBezTo>
                  <a:cubicBezTo>
                    <a:pt x="42043" y="79783"/>
                    <a:pt x="39502" y="85033"/>
                    <a:pt x="38574" y="89913"/>
                  </a:cubicBezTo>
                  <a:cubicBezTo>
                    <a:pt x="37405" y="86963"/>
                    <a:pt x="36403" y="84031"/>
                    <a:pt x="35401" y="81100"/>
                  </a:cubicBezTo>
                  <a:cubicBezTo>
                    <a:pt x="35475" y="78781"/>
                    <a:pt x="36329" y="76387"/>
                    <a:pt x="37869" y="74754"/>
                  </a:cubicBezTo>
                  <a:cubicBezTo>
                    <a:pt x="39965" y="72584"/>
                    <a:pt x="42749" y="71285"/>
                    <a:pt x="45365" y="69893"/>
                  </a:cubicBezTo>
                  <a:cubicBezTo>
                    <a:pt x="48074" y="68576"/>
                    <a:pt x="50782" y="67184"/>
                    <a:pt x="52879" y="65014"/>
                  </a:cubicBezTo>
                  <a:cubicBezTo>
                    <a:pt x="54883" y="62843"/>
                    <a:pt x="56126" y="59689"/>
                    <a:pt x="55272" y="56813"/>
                  </a:cubicBezTo>
                  <a:lnTo>
                    <a:pt x="55272" y="56813"/>
                  </a:lnTo>
                  <a:cubicBezTo>
                    <a:pt x="54567" y="59911"/>
                    <a:pt x="51784" y="62082"/>
                    <a:pt x="48927" y="63548"/>
                  </a:cubicBezTo>
                  <a:cubicBezTo>
                    <a:pt x="46144" y="65014"/>
                    <a:pt x="42971" y="66016"/>
                    <a:pt x="40429" y="67945"/>
                  </a:cubicBezTo>
                  <a:cubicBezTo>
                    <a:pt x="37108" y="70431"/>
                    <a:pt x="35011" y="74903"/>
                    <a:pt x="34789" y="79170"/>
                  </a:cubicBezTo>
                  <a:cubicBezTo>
                    <a:pt x="33694" y="75756"/>
                    <a:pt x="32766" y="72361"/>
                    <a:pt x="31839" y="68873"/>
                  </a:cubicBezTo>
                  <a:cubicBezTo>
                    <a:pt x="32618" y="66331"/>
                    <a:pt x="34158" y="64160"/>
                    <a:pt x="36329" y="62694"/>
                  </a:cubicBezTo>
                  <a:cubicBezTo>
                    <a:pt x="38797" y="60913"/>
                    <a:pt x="41580" y="59837"/>
                    <a:pt x="44288" y="58520"/>
                  </a:cubicBezTo>
                  <a:cubicBezTo>
                    <a:pt x="46997" y="57202"/>
                    <a:pt x="49706" y="55737"/>
                    <a:pt x="51710" y="53492"/>
                  </a:cubicBezTo>
                  <a:cubicBezTo>
                    <a:pt x="53714" y="51247"/>
                    <a:pt x="54883" y="48092"/>
                    <a:pt x="54104" y="45217"/>
                  </a:cubicBezTo>
                  <a:lnTo>
                    <a:pt x="54104" y="45217"/>
                  </a:lnTo>
                  <a:cubicBezTo>
                    <a:pt x="53250" y="47851"/>
                    <a:pt x="51172" y="50022"/>
                    <a:pt x="48853" y="51488"/>
                  </a:cubicBezTo>
                  <a:cubicBezTo>
                    <a:pt x="46534" y="52954"/>
                    <a:pt x="43899" y="53881"/>
                    <a:pt x="41283" y="54957"/>
                  </a:cubicBezTo>
                  <a:cubicBezTo>
                    <a:pt x="38722" y="56052"/>
                    <a:pt x="36180" y="57202"/>
                    <a:pt x="34158" y="59132"/>
                  </a:cubicBezTo>
                  <a:cubicBezTo>
                    <a:pt x="32544" y="60616"/>
                    <a:pt x="31301" y="63084"/>
                    <a:pt x="30985" y="65403"/>
                  </a:cubicBezTo>
                  <a:cubicBezTo>
                    <a:pt x="30521" y="63232"/>
                    <a:pt x="30058" y="61080"/>
                    <a:pt x="29594" y="58835"/>
                  </a:cubicBezTo>
                  <a:cubicBezTo>
                    <a:pt x="30763" y="56201"/>
                    <a:pt x="32841" y="53955"/>
                    <a:pt x="35475" y="52731"/>
                  </a:cubicBezTo>
                  <a:cubicBezTo>
                    <a:pt x="39260" y="50950"/>
                    <a:pt x="43676" y="51098"/>
                    <a:pt x="47387" y="49169"/>
                  </a:cubicBezTo>
                  <a:cubicBezTo>
                    <a:pt x="51562" y="46998"/>
                    <a:pt x="54104" y="41895"/>
                    <a:pt x="53343" y="37183"/>
                  </a:cubicBezTo>
                  <a:lnTo>
                    <a:pt x="53343" y="37183"/>
                  </a:lnTo>
                  <a:cubicBezTo>
                    <a:pt x="51562" y="41209"/>
                    <a:pt x="47999" y="44382"/>
                    <a:pt x="43750" y="45773"/>
                  </a:cubicBezTo>
                  <a:cubicBezTo>
                    <a:pt x="41283" y="46534"/>
                    <a:pt x="38574" y="46775"/>
                    <a:pt x="36180" y="47777"/>
                  </a:cubicBezTo>
                  <a:cubicBezTo>
                    <a:pt x="32766" y="49243"/>
                    <a:pt x="29983" y="52564"/>
                    <a:pt x="29056" y="56201"/>
                  </a:cubicBezTo>
                  <a:cubicBezTo>
                    <a:pt x="28666" y="53733"/>
                    <a:pt x="28295" y="51247"/>
                    <a:pt x="27905" y="48853"/>
                  </a:cubicBezTo>
                  <a:cubicBezTo>
                    <a:pt x="28369" y="47072"/>
                    <a:pt x="29686" y="45458"/>
                    <a:pt x="31226" y="44456"/>
                  </a:cubicBezTo>
                  <a:cubicBezTo>
                    <a:pt x="33397" y="42990"/>
                    <a:pt x="36013" y="42359"/>
                    <a:pt x="38574" y="41747"/>
                  </a:cubicBezTo>
                  <a:cubicBezTo>
                    <a:pt x="41116" y="41135"/>
                    <a:pt x="43750" y="40430"/>
                    <a:pt x="45754" y="38723"/>
                  </a:cubicBezTo>
                  <a:cubicBezTo>
                    <a:pt x="48779" y="36329"/>
                    <a:pt x="50003" y="31932"/>
                    <a:pt x="48704" y="28295"/>
                  </a:cubicBezTo>
                  <a:lnTo>
                    <a:pt x="48704" y="28295"/>
                  </a:lnTo>
                  <a:cubicBezTo>
                    <a:pt x="47777" y="31079"/>
                    <a:pt x="44994" y="32934"/>
                    <a:pt x="42210" y="34010"/>
                  </a:cubicBezTo>
                  <a:cubicBezTo>
                    <a:pt x="39427" y="35179"/>
                    <a:pt x="36477" y="35865"/>
                    <a:pt x="33935" y="37424"/>
                  </a:cubicBezTo>
                  <a:cubicBezTo>
                    <a:pt x="30911" y="39187"/>
                    <a:pt x="28518" y="42823"/>
                    <a:pt x="27590" y="46386"/>
                  </a:cubicBezTo>
                  <a:cubicBezTo>
                    <a:pt x="27200" y="43751"/>
                    <a:pt x="26978" y="41135"/>
                    <a:pt x="26736" y="38500"/>
                  </a:cubicBezTo>
                  <a:cubicBezTo>
                    <a:pt x="27516" y="35643"/>
                    <a:pt x="29520" y="33157"/>
                    <a:pt x="31913" y="31468"/>
                  </a:cubicBezTo>
                  <a:cubicBezTo>
                    <a:pt x="34789" y="29446"/>
                    <a:pt x="38036" y="27980"/>
                    <a:pt x="40503" y="25587"/>
                  </a:cubicBezTo>
                  <a:cubicBezTo>
                    <a:pt x="43602" y="22581"/>
                    <a:pt x="45365" y="18239"/>
                    <a:pt x="45216" y="13916"/>
                  </a:cubicBezTo>
                  <a:lnTo>
                    <a:pt x="45216" y="13916"/>
                  </a:lnTo>
                  <a:cubicBezTo>
                    <a:pt x="43750" y="16922"/>
                    <a:pt x="41116" y="19167"/>
                    <a:pt x="38333" y="21097"/>
                  </a:cubicBezTo>
                  <a:cubicBezTo>
                    <a:pt x="35624" y="22952"/>
                    <a:pt x="32692" y="24659"/>
                    <a:pt x="30299" y="27052"/>
                  </a:cubicBezTo>
                  <a:cubicBezTo>
                    <a:pt x="28518" y="28759"/>
                    <a:pt x="26978" y="31468"/>
                    <a:pt x="26440" y="34084"/>
                  </a:cubicBezTo>
                  <a:cubicBezTo>
                    <a:pt x="26347" y="33157"/>
                    <a:pt x="26273" y="32229"/>
                    <a:pt x="26273" y="31227"/>
                  </a:cubicBezTo>
                  <a:cubicBezTo>
                    <a:pt x="28443" y="26440"/>
                    <a:pt x="29130" y="20633"/>
                    <a:pt x="28369" y="15382"/>
                  </a:cubicBezTo>
                  <a:cubicBezTo>
                    <a:pt x="27664" y="10205"/>
                    <a:pt x="25512" y="5177"/>
                    <a:pt x="25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61" name="Google Shape;761;p27"/>
            <p:cNvGrpSpPr/>
            <p:nvPr/>
          </p:nvGrpSpPr>
          <p:grpSpPr>
            <a:xfrm>
              <a:off x="173250" y="140863"/>
              <a:ext cx="8738125" cy="4820388"/>
              <a:chOff x="173250" y="140863"/>
              <a:chExt cx="8738125" cy="4820388"/>
            </a:xfrm>
          </p:grpSpPr>
          <p:grpSp>
            <p:nvGrpSpPr>
              <p:cNvPr id="762" name="Google Shape;762;p27"/>
              <p:cNvGrpSpPr/>
              <p:nvPr/>
            </p:nvGrpSpPr>
            <p:grpSpPr>
              <a:xfrm>
                <a:off x="7843500" y="140863"/>
                <a:ext cx="1067875" cy="994763"/>
                <a:chOff x="4063875" y="1229038"/>
                <a:chExt cx="1067875" cy="994763"/>
              </a:xfrm>
            </p:grpSpPr>
            <p:sp>
              <p:nvSpPr>
                <p:cNvPr id="763" name="Google Shape;763;p27"/>
                <p:cNvSpPr/>
                <p:nvPr/>
              </p:nvSpPr>
              <p:spPr>
                <a:xfrm>
                  <a:off x="4256650" y="1427225"/>
                  <a:ext cx="48275" cy="1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4027" extrusionOk="0">
                      <a:moveTo>
                        <a:pt x="1077" y="0"/>
                      </a:moveTo>
                      <a:cubicBezTo>
                        <a:pt x="539" y="0"/>
                        <a:pt x="75" y="390"/>
                        <a:pt x="75" y="928"/>
                      </a:cubicBezTo>
                      <a:cubicBezTo>
                        <a:pt x="75" y="1614"/>
                        <a:pt x="1" y="2320"/>
                        <a:pt x="1" y="3006"/>
                      </a:cubicBezTo>
                      <a:cubicBezTo>
                        <a:pt x="1" y="3563"/>
                        <a:pt x="390" y="4026"/>
                        <a:pt x="854" y="4026"/>
                      </a:cubicBezTo>
                      <a:cubicBezTo>
                        <a:pt x="1392" y="4026"/>
                        <a:pt x="1856" y="3637"/>
                        <a:pt x="1856" y="3099"/>
                      </a:cubicBezTo>
                      <a:cubicBezTo>
                        <a:pt x="1856" y="2394"/>
                        <a:pt x="1930" y="1707"/>
                        <a:pt x="1930" y="1002"/>
                      </a:cubicBezTo>
                      <a:cubicBezTo>
                        <a:pt x="1930" y="464"/>
                        <a:pt x="1541" y="0"/>
                        <a:pt x="10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64" name="Google Shape;764;p27"/>
                <p:cNvSpPr/>
                <p:nvPr/>
              </p:nvSpPr>
              <p:spPr>
                <a:xfrm>
                  <a:off x="4443113" y="1246538"/>
                  <a:ext cx="48250" cy="1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5104" extrusionOk="0">
                      <a:moveTo>
                        <a:pt x="1002" y="1"/>
                      </a:moveTo>
                      <a:cubicBezTo>
                        <a:pt x="538" y="1"/>
                        <a:pt x="74" y="390"/>
                        <a:pt x="74" y="928"/>
                      </a:cubicBezTo>
                      <a:lnTo>
                        <a:pt x="74" y="4175"/>
                      </a:lnTo>
                      <a:cubicBezTo>
                        <a:pt x="0" y="4713"/>
                        <a:pt x="464" y="5103"/>
                        <a:pt x="928" y="5103"/>
                      </a:cubicBezTo>
                      <a:cubicBezTo>
                        <a:pt x="1466" y="5103"/>
                        <a:pt x="1855" y="4713"/>
                        <a:pt x="1930" y="4175"/>
                      </a:cubicBezTo>
                      <a:lnTo>
                        <a:pt x="1930" y="928"/>
                      </a:lnTo>
                      <a:cubicBezTo>
                        <a:pt x="1930" y="390"/>
                        <a:pt x="1540" y="1"/>
                        <a:pt x="1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65" name="Google Shape;765;p27"/>
                <p:cNvSpPr/>
                <p:nvPr/>
              </p:nvSpPr>
              <p:spPr>
                <a:xfrm>
                  <a:off x="4890375" y="1436950"/>
                  <a:ext cx="50125" cy="10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" h="4183" extrusionOk="0">
                      <a:moveTo>
                        <a:pt x="928" y="0"/>
                      </a:moveTo>
                      <a:cubicBezTo>
                        <a:pt x="464" y="74"/>
                        <a:pt x="0" y="464"/>
                        <a:pt x="75" y="1002"/>
                      </a:cubicBezTo>
                      <a:lnTo>
                        <a:pt x="149" y="3321"/>
                      </a:lnTo>
                      <a:cubicBezTo>
                        <a:pt x="149" y="3752"/>
                        <a:pt x="485" y="4183"/>
                        <a:pt x="964" y="4183"/>
                      </a:cubicBezTo>
                      <a:cubicBezTo>
                        <a:pt x="1000" y="4183"/>
                        <a:pt x="1038" y="4180"/>
                        <a:pt x="1077" y="4175"/>
                      </a:cubicBezTo>
                      <a:cubicBezTo>
                        <a:pt x="1615" y="4175"/>
                        <a:pt x="2004" y="3785"/>
                        <a:pt x="2004" y="3247"/>
                      </a:cubicBezTo>
                      <a:lnTo>
                        <a:pt x="1930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66" name="Google Shape;766;p27"/>
                <p:cNvSpPr/>
                <p:nvPr/>
              </p:nvSpPr>
              <p:spPr>
                <a:xfrm>
                  <a:off x="4738825" y="1229038"/>
                  <a:ext cx="56150" cy="16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" h="6504" extrusionOk="0">
                      <a:moveTo>
                        <a:pt x="1188" y="1"/>
                      </a:moveTo>
                      <a:cubicBezTo>
                        <a:pt x="718" y="1"/>
                        <a:pt x="384" y="369"/>
                        <a:pt x="316" y="863"/>
                      </a:cubicBezTo>
                      <a:cubicBezTo>
                        <a:pt x="242" y="2403"/>
                        <a:pt x="149" y="3962"/>
                        <a:pt x="1" y="5502"/>
                      </a:cubicBezTo>
                      <a:cubicBezTo>
                        <a:pt x="1" y="5966"/>
                        <a:pt x="390" y="6429"/>
                        <a:pt x="928" y="6504"/>
                      </a:cubicBezTo>
                      <a:cubicBezTo>
                        <a:pt x="1392" y="6504"/>
                        <a:pt x="1856" y="6114"/>
                        <a:pt x="1856" y="5576"/>
                      </a:cubicBezTo>
                      <a:cubicBezTo>
                        <a:pt x="2004" y="4036"/>
                        <a:pt x="2097" y="2477"/>
                        <a:pt x="2171" y="937"/>
                      </a:cubicBezTo>
                      <a:cubicBezTo>
                        <a:pt x="2246" y="474"/>
                        <a:pt x="1856" y="10"/>
                        <a:pt x="1318" y="10"/>
                      </a:cubicBezTo>
                      <a:cubicBezTo>
                        <a:pt x="1274" y="4"/>
                        <a:pt x="1230" y="1"/>
                        <a:pt x="11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67" name="Google Shape;767;p27"/>
                <p:cNvSpPr/>
                <p:nvPr/>
              </p:nvSpPr>
              <p:spPr>
                <a:xfrm>
                  <a:off x="4063875" y="1264625"/>
                  <a:ext cx="51975" cy="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" h="3657" extrusionOk="0">
                      <a:moveTo>
                        <a:pt x="1042" y="1"/>
                      </a:moveTo>
                      <a:cubicBezTo>
                        <a:pt x="1004" y="1"/>
                        <a:pt x="966" y="4"/>
                        <a:pt x="928" y="10"/>
                      </a:cubicBezTo>
                      <a:cubicBezTo>
                        <a:pt x="390" y="10"/>
                        <a:pt x="0" y="474"/>
                        <a:pt x="74" y="1030"/>
                      </a:cubicBezTo>
                      <a:cubicBezTo>
                        <a:pt x="74" y="1643"/>
                        <a:pt x="149" y="2255"/>
                        <a:pt x="223" y="2886"/>
                      </a:cubicBezTo>
                      <a:cubicBezTo>
                        <a:pt x="223" y="3310"/>
                        <a:pt x="610" y="3656"/>
                        <a:pt x="1087" y="3656"/>
                      </a:cubicBezTo>
                      <a:cubicBezTo>
                        <a:pt x="1132" y="3656"/>
                        <a:pt x="1178" y="3653"/>
                        <a:pt x="1225" y="3647"/>
                      </a:cubicBezTo>
                      <a:cubicBezTo>
                        <a:pt x="1689" y="3647"/>
                        <a:pt x="2078" y="3183"/>
                        <a:pt x="2078" y="2645"/>
                      </a:cubicBezTo>
                      <a:cubicBezTo>
                        <a:pt x="2004" y="2107"/>
                        <a:pt x="1930" y="1494"/>
                        <a:pt x="1930" y="864"/>
                      </a:cubicBezTo>
                      <a:cubicBezTo>
                        <a:pt x="1862" y="370"/>
                        <a:pt x="1465" y="1"/>
                        <a:pt x="10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68" name="Google Shape;768;p27"/>
                <p:cNvSpPr/>
                <p:nvPr/>
              </p:nvSpPr>
              <p:spPr>
                <a:xfrm>
                  <a:off x="5031050" y="2105775"/>
                  <a:ext cx="52425" cy="11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4721" extrusionOk="0">
                      <a:moveTo>
                        <a:pt x="928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lnTo>
                        <a:pt x="167" y="3859"/>
                      </a:lnTo>
                      <a:cubicBezTo>
                        <a:pt x="236" y="4290"/>
                        <a:pt x="577" y="4721"/>
                        <a:pt x="1056" y="4721"/>
                      </a:cubicBezTo>
                      <a:cubicBezTo>
                        <a:pt x="1093" y="4721"/>
                        <a:pt x="1130" y="4718"/>
                        <a:pt x="1169" y="4713"/>
                      </a:cubicBezTo>
                      <a:cubicBezTo>
                        <a:pt x="1707" y="4713"/>
                        <a:pt x="2097" y="4249"/>
                        <a:pt x="2022" y="3785"/>
                      </a:cubicBezTo>
                      <a:lnTo>
                        <a:pt x="1855" y="854"/>
                      </a:lnTo>
                      <a:cubicBezTo>
                        <a:pt x="1855" y="390"/>
                        <a:pt x="1392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69" name="Google Shape;769;p27"/>
                <p:cNvSpPr/>
                <p:nvPr/>
              </p:nvSpPr>
              <p:spPr>
                <a:xfrm>
                  <a:off x="4794975" y="1657650"/>
                  <a:ext cx="52425" cy="13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5502" extrusionOk="0">
                      <a:moveTo>
                        <a:pt x="854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cubicBezTo>
                        <a:pt x="74" y="2171"/>
                        <a:pt x="148" y="3396"/>
                        <a:pt x="241" y="4639"/>
                      </a:cubicBezTo>
                      <a:cubicBezTo>
                        <a:pt x="309" y="5133"/>
                        <a:pt x="643" y="5501"/>
                        <a:pt x="1113" y="5501"/>
                      </a:cubicBezTo>
                      <a:cubicBezTo>
                        <a:pt x="1156" y="5501"/>
                        <a:pt x="1199" y="5498"/>
                        <a:pt x="1243" y="5492"/>
                      </a:cubicBezTo>
                      <a:cubicBezTo>
                        <a:pt x="1707" y="5492"/>
                        <a:pt x="2097" y="5028"/>
                        <a:pt x="2097" y="4565"/>
                      </a:cubicBezTo>
                      <a:cubicBezTo>
                        <a:pt x="2004" y="3321"/>
                        <a:pt x="1930" y="2078"/>
                        <a:pt x="1855" y="854"/>
                      </a:cubicBezTo>
                      <a:cubicBezTo>
                        <a:pt x="1855" y="390"/>
                        <a:pt x="1392" y="0"/>
                        <a:pt x="8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70" name="Google Shape;770;p27"/>
                <p:cNvSpPr/>
                <p:nvPr/>
              </p:nvSpPr>
              <p:spPr>
                <a:xfrm>
                  <a:off x="5084413" y="1443775"/>
                  <a:ext cx="46400" cy="9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3637" extrusionOk="0">
                      <a:moveTo>
                        <a:pt x="928" y="0"/>
                      </a:moveTo>
                      <a:cubicBezTo>
                        <a:pt x="371" y="0"/>
                        <a:pt x="0" y="390"/>
                        <a:pt x="0" y="928"/>
                      </a:cubicBezTo>
                      <a:lnTo>
                        <a:pt x="0" y="2709"/>
                      </a:lnTo>
                      <a:cubicBezTo>
                        <a:pt x="0" y="3247"/>
                        <a:pt x="371" y="3637"/>
                        <a:pt x="928" y="3637"/>
                      </a:cubicBezTo>
                      <a:cubicBezTo>
                        <a:pt x="1466" y="3637"/>
                        <a:pt x="1856" y="3247"/>
                        <a:pt x="1856" y="2709"/>
                      </a:cubicBezTo>
                      <a:lnTo>
                        <a:pt x="1856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71" name="Google Shape;771;p27"/>
                <p:cNvSpPr/>
                <p:nvPr/>
              </p:nvSpPr>
              <p:spPr>
                <a:xfrm>
                  <a:off x="5083475" y="1703650"/>
                  <a:ext cx="48275" cy="13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5493" extrusionOk="0">
                      <a:moveTo>
                        <a:pt x="1003" y="1"/>
                      </a:moveTo>
                      <a:cubicBezTo>
                        <a:pt x="465" y="1"/>
                        <a:pt x="75" y="390"/>
                        <a:pt x="75" y="854"/>
                      </a:cubicBezTo>
                      <a:cubicBezTo>
                        <a:pt x="1" y="2079"/>
                        <a:pt x="1" y="3322"/>
                        <a:pt x="1" y="4565"/>
                      </a:cubicBezTo>
                      <a:cubicBezTo>
                        <a:pt x="1" y="5103"/>
                        <a:pt x="391" y="5493"/>
                        <a:pt x="854" y="5493"/>
                      </a:cubicBezTo>
                      <a:cubicBezTo>
                        <a:pt x="1393" y="5493"/>
                        <a:pt x="1856" y="5103"/>
                        <a:pt x="1856" y="4565"/>
                      </a:cubicBezTo>
                      <a:cubicBezTo>
                        <a:pt x="1856" y="3396"/>
                        <a:pt x="1856" y="2172"/>
                        <a:pt x="1931" y="928"/>
                      </a:cubicBezTo>
                      <a:cubicBezTo>
                        <a:pt x="1931" y="390"/>
                        <a:pt x="1541" y="1"/>
                        <a:pt x="10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772" name="Google Shape;772;p27"/>
              <p:cNvGrpSpPr/>
              <p:nvPr/>
            </p:nvGrpSpPr>
            <p:grpSpPr>
              <a:xfrm>
                <a:off x="173250" y="4180975"/>
                <a:ext cx="1004725" cy="780275"/>
                <a:chOff x="4127025" y="1076000"/>
                <a:chExt cx="1004725" cy="780275"/>
              </a:xfrm>
            </p:grpSpPr>
            <p:sp>
              <p:nvSpPr>
                <p:cNvPr id="773" name="Google Shape;773;p27"/>
                <p:cNvSpPr/>
                <p:nvPr/>
              </p:nvSpPr>
              <p:spPr>
                <a:xfrm>
                  <a:off x="4283363" y="1336325"/>
                  <a:ext cx="48275" cy="1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4027" extrusionOk="0">
                      <a:moveTo>
                        <a:pt x="1077" y="0"/>
                      </a:moveTo>
                      <a:cubicBezTo>
                        <a:pt x="539" y="0"/>
                        <a:pt x="75" y="390"/>
                        <a:pt x="75" y="928"/>
                      </a:cubicBezTo>
                      <a:cubicBezTo>
                        <a:pt x="75" y="1614"/>
                        <a:pt x="1" y="2320"/>
                        <a:pt x="1" y="3006"/>
                      </a:cubicBezTo>
                      <a:cubicBezTo>
                        <a:pt x="1" y="3563"/>
                        <a:pt x="390" y="4026"/>
                        <a:pt x="854" y="4026"/>
                      </a:cubicBezTo>
                      <a:cubicBezTo>
                        <a:pt x="1392" y="4026"/>
                        <a:pt x="1856" y="3637"/>
                        <a:pt x="1856" y="3099"/>
                      </a:cubicBezTo>
                      <a:cubicBezTo>
                        <a:pt x="1856" y="2394"/>
                        <a:pt x="1930" y="1707"/>
                        <a:pt x="1930" y="1002"/>
                      </a:cubicBezTo>
                      <a:cubicBezTo>
                        <a:pt x="1930" y="464"/>
                        <a:pt x="1541" y="0"/>
                        <a:pt x="10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74" name="Google Shape;774;p27"/>
                <p:cNvSpPr/>
                <p:nvPr/>
              </p:nvSpPr>
              <p:spPr>
                <a:xfrm>
                  <a:off x="4475875" y="1309350"/>
                  <a:ext cx="48250" cy="1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5104" extrusionOk="0">
                      <a:moveTo>
                        <a:pt x="1002" y="1"/>
                      </a:moveTo>
                      <a:cubicBezTo>
                        <a:pt x="538" y="1"/>
                        <a:pt x="74" y="390"/>
                        <a:pt x="74" y="928"/>
                      </a:cubicBezTo>
                      <a:lnTo>
                        <a:pt x="74" y="4175"/>
                      </a:lnTo>
                      <a:cubicBezTo>
                        <a:pt x="0" y="4713"/>
                        <a:pt x="464" y="5103"/>
                        <a:pt x="928" y="5103"/>
                      </a:cubicBezTo>
                      <a:cubicBezTo>
                        <a:pt x="1466" y="5103"/>
                        <a:pt x="1855" y="4713"/>
                        <a:pt x="1930" y="4175"/>
                      </a:cubicBezTo>
                      <a:lnTo>
                        <a:pt x="1930" y="928"/>
                      </a:lnTo>
                      <a:cubicBezTo>
                        <a:pt x="1930" y="390"/>
                        <a:pt x="1540" y="1"/>
                        <a:pt x="1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75" name="Google Shape;775;p27"/>
                <p:cNvSpPr/>
                <p:nvPr/>
              </p:nvSpPr>
              <p:spPr>
                <a:xfrm>
                  <a:off x="4568425" y="1552700"/>
                  <a:ext cx="50125" cy="10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" h="4183" extrusionOk="0">
                      <a:moveTo>
                        <a:pt x="928" y="0"/>
                      </a:moveTo>
                      <a:cubicBezTo>
                        <a:pt x="464" y="74"/>
                        <a:pt x="0" y="464"/>
                        <a:pt x="75" y="1002"/>
                      </a:cubicBezTo>
                      <a:lnTo>
                        <a:pt x="149" y="3321"/>
                      </a:lnTo>
                      <a:cubicBezTo>
                        <a:pt x="149" y="3752"/>
                        <a:pt x="485" y="4183"/>
                        <a:pt x="964" y="4183"/>
                      </a:cubicBezTo>
                      <a:cubicBezTo>
                        <a:pt x="1000" y="4183"/>
                        <a:pt x="1038" y="4180"/>
                        <a:pt x="1077" y="4175"/>
                      </a:cubicBezTo>
                      <a:cubicBezTo>
                        <a:pt x="1615" y="4175"/>
                        <a:pt x="2004" y="3785"/>
                        <a:pt x="2004" y="3247"/>
                      </a:cubicBezTo>
                      <a:lnTo>
                        <a:pt x="1930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76" name="Google Shape;776;p27"/>
                <p:cNvSpPr/>
                <p:nvPr/>
              </p:nvSpPr>
              <p:spPr>
                <a:xfrm>
                  <a:off x="4279413" y="1076000"/>
                  <a:ext cx="56150" cy="16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" h="6504" extrusionOk="0">
                      <a:moveTo>
                        <a:pt x="1188" y="1"/>
                      </a:moveTo>
                      <a:cubicBezTo>
                        <a:pt x="718" y="1"/>
                        <a:pt x="384" y="369"/>
                        <a:pt x="316" y="863"/>
                      </a:cubicBezTo>
                      <a:cubicBezTo>
                        <a:pt x="242" y="2403"/>
                        <a:pt x="149" y="3962"/>
                        <a:pt x="1" y="5502"/>
                      </a:cubicBezTo>
                      <a:cubicBezTo>
                        <a:pt x="1" y="5966"/>
                        <a:pt x="390" y="6429"/>
                        <a:pt x="928" y="6504"/>
                      </a:cubicBezTo>
                      <a:cubicBezTo>
                        <a:pt x="1392" y="6504"/>
                        <a:pt x="1856" y="6114"/>
                        <a:pt x="1856" y="5576"/>
                      </a:cubicBezTo>
                      <a:cubicBezTo>
                        <a:pt x="2004" y="4036"/>
                        <a:pt x="2097" y="2477"/>
                        <a:pt x="2171" y="937"/>
                      </a:cubicBezTo>
                      <a:cubicBezTo>
                        <a:pt x="2246" y="474"/>
                        <a:pt x="1856" y="10"/>
                        <a:pt x="1318" y="10"/>
                      </a:cubicBezTo>
                      <a:cubicBezTo>
                        <a:pt x="1274" y="4"/>
                        <a:pt x="1230" y="1"/>
                        <a:pt x="11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77" name="Google Shape;777;p27"/>
                <p:cNvSpPr/>
                <p:nvPr/>
              </p:nvSpPr>
              <p:spPr>
                <a:xfrm>
                  <a:off x="4127025" y="1726600"/>
                  <a:ext cx="51975" cy="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" h="3657" extrusionOk="0">
                      <a:moveTo>
                        <a:pt x="1042" y="1"/>
                      </a:moveTo>
                      <a:cubicBezTo>
                        <a:pt x="1004" y="1"/>
                        <a:pt x="966" y="4"/>
                        <a:pt x="928" y="10"/>
                      </a:cubicBezTo>
                      <a:cubicBezTo>
                        <a:pt x="390" y="10"/>
                        <a:pt x="0" y="474"/>
                        <a:pt x="74" y="1030"/>
                      </a:cubicBezTo>
                      <a:cubicBezTo>
                        <a:pt x="74" y="1643"/>
                        <a:pt x="149" y="2255"/>
                        <a:pt x="223" y="2886"/>
                      </a:cubicBezTo>
                      <a:cubicBezTo>
                        <a:pt x="223" y="3310"/>
                        <a:pt x="610" y="3656"/>
                        <a:pt x="1087" y="3656"/>
                      </a:cubicBezTo>
                      <a:cubicBezTo>
                        <a:pt x="1132" y="3656"/>
                        <a:pt x="1178" y="3653"/>
                        <a:pt x="1225" y="3647"/>
                      </a:cubicBezTo>
                      <a:cubicBezTo>
                        <a:pt x="1689" y="3647"/>
                        <a:pt x="2078" y="3183"/>
                        <a:pt x="2078" y="2645"/>
                      </a:cubicBezTo>
                      <a:cubicBezTo>
                        <a:pt x="2004" y="2107"/>
                        <a:pt x="1930" y="1494"/>
                        <a:pt x="1930" y="864"/>
                      </a:cubicBezTo>
                      <a:cubicBezTo>
                        <a:pt x="1862" y="370"/>
                        <a:pt x="1465" y="1"/>
                        <a:pt x="10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78" name="Google Shape;778;p27"/>
                <p:cNvSpPr/>
                <p:nvPr/>
              </p:nvSpPr>
              <p:spPr>
                <a:xfrm>
                  <a:off x="4423438" y="1667038"/>
                  <a:ext cx="52425" cy="11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4721" extrusionOk="0">
                      <a:moveTo>
                        <a:pt x="928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lnTo>
                        <a:pt x="167" y="3859"/>
                      </a:lnTo>
                      <a:cubicBezTo>
                        <a:pt x="236" y="4290"/>
                        <a:pt x="577" y="4721"/>
                        <a:pt x="1056" y="4721"/>
                      </a:cubicBezTo>
                      <a:cubicBezTo>
                        <a:pt x="1093" y="4721"/>
                        <a:pt x="1130" y="4718"/>
                        <a:pt x="1169" y="4713"/>
                      </a:cubicBezTo>
                      <a:cubicBezTo>
                        <a:pt x="1707" y="4713"/>
                        <a:pt x="2097" y="4249"/>
                        <a:pt x="2022" y="3785"/>
                      </a:cubicBezTo>
                      <a:lnTo>
                        <a:pt x="1855" y="854"/>
                      </a:lnTo>
                      <a:cubicBezTo>
                        <a:pt x="1855" y="390"/>
                        <a:pt x="1392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79" name="Google Shape;779;p27"/>
                <p:cNvSpPr/>
                <p:nvPr/>
              </p:nvSpPr>
              <p:spPr>
                <a:xfrm>
                  <a:off x="4886775" y="1536213"/>
                  <a:ext cx="52425" cy="13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5502" extrusionOk="0">
                      <a:moveTo>
                        <a:pt x="854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cubicBezTo>
                        <a:pt x="74" y="2171"/>
                        <a:pt x="148" y="3396"/>
                        <a:pt x="241" y="4639"/>
                      </a:cubicBezTo>
                      <a:cubicBezTo>
                        <a:pt x="309" y="5133"/>
                        <a:pt x="643" y="5501"/>
                        <a:pt x="1113" y="5501"/>
                      </a:cubicBezTo>
                      <a:cubicBezTo>
                        <a:pt x="1156" y="5501"/>
                        <a:pt x="1199" y="5498"/>
                        <a:pt x="1243" y="5492"/>
                      </a:cubicBezTo>
                      <a:cubicBezTo>
                        <a:pt x="1707" y="5492"/>
                        <a:pt x="2097" y="5028"/>
                        <a:pt x="2097" y="4565"/>
                      </a:cubicBezTo>
                      <a:cubicBezTo>
                        <a:pt x="2004" y="3321"/>
                        <a:pt x="1930" y="2078"/>
                        <a:pt x="1855" y="854"/>
                      </a:cubicBezTo>
                      <a:cubicBezTo>
                        <a:pt x="1855" y="390"/>
                        <a:pt x="1392" y="0"/>
                        <a:pt x="8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80" name="Google Shape;780;p27"/>
                <p:cNvSpPr/>
                <p:nvPr/>
              </p:nvSpPr>
              <p:spPr>
                <a:xfrm>
                  <a:off x="4720300" y="1765350"/>
                  <a:ext cx="46400" cy="9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3637" extrusionOk="0">
                      <a:moveTo>
                        <a:pt x="928" y="0"/>
                      </a:moveTo>
                      <a:cubicBezTo>
                        <a:pt x="371" y="0"/>
                        <a:pt x="0" y="390"/>
                        <a:pt x="0" y="928"/>
                      </a:cubicBezTo>
                      <a:lnTo>
                        <a:pt x="0" y="2709"/>
                      </a:lnTo>
                      <a:cubicBezTo>
                        <a:pt x="0" y="3247"/>
                        <a:pt x="371" y="3637"/>
                        <a:pt x="928" y="3637"/>
                      </a:cubicBezTo>
                      <a:cubicBezTo>
                        <a:pt x="1466" y="3637"/>
                        <a:pt x="1856" y="3247"/>
                        <a:pt x="1856" y="2709"/>
                      </a:cubicBezTo>
                      <a:lnTo>
                        <a:pt x="1856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81" name="Google Shape;781;p27"/>
                <p:cNvSpPr/>
                <p:nvPr/>
              </p:nvSpPr>
              <p:spPr>
                <a:xfrm>
                  <a:off x="5083475" y="1703650"/>
                  <a:ext cx="48275" cy="13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5493" extrusionOk="0">
                      <a:moveTo>
                        <a:pt x="1003" y="1"/>
                      </a:moveTo>
                      <a:cubicBezTo>
                        <a:pt x="465" y="1"/>
                        <a:pt x="75" y="390"/>
                        <a:pt x="75" y="854"/>
                      </a:cubicBezTo>
                      <a:cubicBezTo>
                        <a:pt x="1" y="2079"/>
                        <a:pt x="1" y="3322"/>
                        <a:pt x="1" y="4565"/>
                      </a:cubicBezTo>
                      <a:cubicBezTo>
                        <a:pt x="1" y="5103"/>
                        <a:pt x="391" y="5493"/>
                        <a:pt x="854" y="5493"/>
                      </a:cubicBezTo>
                      <a:cubicBezTo>
                        <a:pt x="1393" y="5493"/>
                        <a:pt x="1856" y="5103"/>
                        <a:pt x="1856" y="4565"/>
                      </a:cubicBezTo>
                      <a:cubicBezTo>
                        <a:pt x="1856" y="3396"/>
                        <a:pt x="1856" y="2172"/>
                        <a:pt x="1931" y="928"/>
                      </a:cubicBezTo>
                      <a:cubicBezTo>
                        <a:pt x="1931" y="390"/>
                        <a:pt x="1541" y="1"/>
                        <a:pt x="10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782" name="Google Shape;782;p27"/>
          <p:cNvGrpSpPr/>
          <p:nvPr/>
        </p:nvGrpSpPr>
        <p:grpSpPr>
          <a:xfrm flipH="1">
            <a:off x="-301633" y="-22515"/>
            <a:ext cx="1252433" cy="2121833"/>
            <a:chOff x="4866875" y="3024800"/>
            <a:chExt cx="939325" cy="1591375"/>
          </a:xfrm>
        </p:grpSpPr>
        <p:sp>
          <p:nvSpPr>
            <p:cNvPr id="783" name="Google Shape;783;p27"/>
            <p:cNvSpPr/>
            <p:nvPr/>
          </p:nvSpPr>
          <p:spPr>
            <a:xfrm>
              <a:off x="5040825" y="3024800"/>
              <a:ext cx="203175" cy="260675"/>
            </a:xfrm>
            <a:custGeom>
              <a:avLst/>
              <a:gdLst/>
              <a:ahLst/>
              <a:cxnLst/>
              <a:rect l="l" t="t" r="r" b="b"/>
              <a:pathLst>
                <a:path w="8127" h="10427" extrusionOk="0">
                  <a:moveTo>
                    <a:pt x="4812" y="1"/>
                  </a:moveTo>
                  <a:cubicBezTo>
                    <a:pt x="3934" y="1"/>
                    <a:pt x="3046" y="350"/>
                    <a:pt x="2319" y="887"/>
                  </a:cubicBezTo>
                  <a:cubicBezTo>
                    <a:pt x="1559" y="1573"/>
                    <a:pt x="928" y="2501"/>
                    <a:pt x="538" y="3429"/>
                  </a:cubicBezTo>
                  <a:cubicBezTo>
                    <a:pt x="241" y="4282"/>
                    <a:pt x="0" y="5210"/>
                    <a:pt x="167" y="6063"/>
                  </a:cubicBezTo>
                  <a:cubicBezTo>
                    <a:pt x="464" y="7214"/>
                    <a:pt x="1392" y="7993"/>
                    <a:pt x="2319" y="8698"/>
                  </a:cubicBezTo>
                  <a:cubicBezTo>
                    <a:pt x="2709" y="8995"/>
                    <a:pt x="3099" y="9236"/>
                    <a:pt x="3414" y="9533"/>
                  </a:cubicBezTo>
                  <a:cubicBezTo>
                    <a:pt x="3711" y="9774"/>
                    <a:pt x="4026" y="10238"/>
                    <a:pt x="4416" y="10386"/>
                  </a:cubicBezTo>
                  <a:cubicBezTo>
                    <a:pt x="4480" y="10414"/>
                    <a:pt x="4533" y="10426"/>
                    <a:pt x="4578" y="10426"/>
                  </a:cubicBezTo>
                  <a:cubicBezTo>
                    <a:pt x="4807" y="10426"/>
                    <a:pt x="4818" y="10100"/>
                    <a:pt x="4880" y="9774"/>
                  </a:cubicBezTo>
                  <a:cubicBezTo>
                    <a:pt x="5028" y="9384"/>
                    <a:pt x="5269" y="8921"/>
                    <a:pt x="5492" y="8531"/>
                  </a:cubicBezTo>
                  <a:cubicBezTo>
                    <a:pt x="6104" y="7677"/>
                    <a:pt x="6809" y="6991"/>
                    <a:pt x="7273" y="6063"/>
                  </a:cubicBezTo>
                  <a:cubicBezTo>
                    <a:pt x="7885" y="4987"/>
                    <a:pt x="8127" y="3670"/>
                    <a:pt x="7811" y="2501"/>
                  </a:cubicBezTo>
                  <a:cubicBezTo>
                    <a:pt x="7496" y="1351"/>
                    <a:pt x="6494" y="349"/>
                    <a:pt x="5269" y="33"/>
                  </a:cubicBezTo>
                  <a:cubicBezTo>
                    <a:pt x="5118" y="11"/>
                    <a:pt x="4965" y="1"/>
                    <a:pt x="4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5371550" y="3143975"/>
              <a:ext cx="156325" cy="218975"/>
            </a:xfrm>
            <a:custGeom>
              <a:avLst/>
              <a:gdLst/>
              <a:ahLst/>
              <a:cxnLst/>
              <a:rect l="l" t="t" r="r" b="b"/>
              <a:pathLst>
                <a:path w="6253" h="8759" extrusionOk="0">
                  <a:moveTo>
                    <a:pt x="3003" y="1"/>
                  </a:moveTo>
                  <a:cubicBezTo>
                    <a:pt x="2357" y="1"/>
                    <a:pt x="1714" y="190"/>
                    <a:pt x="1225" y="591"/>
                  </a:cubicBezTo>
                  <a:cubicBezTo>
                    <a:pt x="538" y="1222"/>
                    <a:pt x="148" y="2076"/>
                    <a:pt x="74" y="2910"/>
                  </a:cubicBezTo>
                  <a:cubicBezTo>
                    <a:pt x="0" y="3838"/>
                    <a:pt x="148" y="4692"/>
                    <a:pt x="464" y="5545"/>
                  </a:cubicBezTo>
                  <a:cubicBezTo>
                    <a:pt x="612" y="6157"/>
                    <a:pt x="761" y="6788"/>
                    <a:pt x="1076" y="7326"/>
                  </a:cubicBezTo>
                  <a:cubicBezTo>
                    <a:pt x="1225" y="7790"/>
                    <a:pt x="1466" y="8569"/>
                    <a:pt x="1930" y="8718"/>
                  </a:cubicBezTo>
                  <a:cubicBezTo>
                    <a:pt x="1997" y="8746"/>
                    <a:pt x="2062" y="8758"/>
                    <a:pt x="2125" y="8758"/>
                  </a:cubicBezTo>
                  <a:cubicBezTo>
                    <a:pt x="2565" y="8758"/>
                    <a:pt x="2906" y="8150"/>
                    <a:pt x="3247" y="7939"/>
                  </a:cubicBezTo>
                  <a:cubicBezTo>
                    <a:pt x="3711" y="7549"/>
                    <a:pt x="4249" y="7252"/>
                    <a:pt x="4713" y="6788"/>
                  </a:cubicBezTo>
                  <a:cubicBezTo>
                    <a:pt x="5566" y="6009"/>
                    <a:pt x="6178" y="4766"/>
                    <a:pt x="6253" y="3616"/>
                  </a:cubicBezTo>
                  <a:cubicBezTo>
                    <a:pt x="6253" y="2372"/>
                    <a:pt x="5715" y="1148"/>
                    <a:pt x="4639" y="443"/>
                  </a:cubicBezTo>
                  <a:cubicBezTo>
                    <a:pt x="4165" y="153"/>
                    <a:pt x="3583" y="1"/>
                    <a:pt x="3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4866875" y="3269000"/>
              <a:ext cx="236125" cy="164375"/>
            </a:xfrm>
            <a:custGeom>
              <a:avLst/>
              <a:gdLst/>
              <a:ahLst/>
              <a:cxnLst/>
              <a:rect l="l" t="t" r="r" b="b"/>
              <a:pathLst>
                <a:path w="9445" h="6575" extrusionOk="0">
                  <a:moveTo>
                    <a:pt x="3241" y="1"/>
                  </a:moveTo>
                  <a:cubicBezTo>
                    <a:pt x="2125" y="1"/>
                    <a:pt x="979" y="672"/>
                    <a:pt x="538" y="1713"/>
                  </a:cubicBezTo>
                  <a:cubicBezTo>
                    <a:pt x="0" y="2789"/>
                    <a:pt x="241" y="4181"/>
                    <a:pt x="928" y="5108"/>
                  </a:cubicBezTo>
                  <a:cubicBezTo>
                    <a:pt x="1707" y="6036"/>
                    <a:pt x="2950" y="6574"/>
                    <a:pt x="4101" y="6574"/>
                  </a:cubicBezTo>
                  <a:cubicBezTo>
                    <a:pt x="4880" y="6500"/>
                    <a:pt x="5641" y="6259"/>
                    <a:pt x="6346" y="6036"/>
                  </a:cubicBezTo>
                  <a:cubicBezTo>
                    <a:pt x="6958" y="5888"/>
                    <a:pt x="7663" y="5646"/>
                    <a:pt x="8275" y="5498"/>
                  </a:cubicBezTo>
                  <a:cubicBezTo>
                    <a:pt x="8350" y="5498"/>
                    <a:pt x="8581" y="5517"/>
                    <a:pt x="8804" y="5517"/>
                  </a:cubicBezTo>
                  <a:cubicBezTo>
                    <a:pt x="9027" y="5517"/>
                    <a:pt x="9240" y="5498"/>
                    <a:pt x="9277" y="5424"/>
                  </a:cubicBezTo>
                  <a:cubicBezTo>
                    <a:pt x="9444" y="5257"/>
                    <a:pt x="9055" y="4867"/>
                    <a:pt x="8888" y="4719"/>
                  </a:cubicBezTo>
                  <a:cubicBezTo>
                    <a:pt x="8053" y="3568"/>
                    <a:pt x="7125" y="2548"/>
                    <a:pt x="6105" y="1546"/>
                  </a:cubicBezTo>
                  <a:cubicBezTo>
                    <a:pt x="5344" y="860"/>
                    <a:pt x="4490" y="155"/>
                    <a:pt x="3414" y="6"/>
                  </a:cubicBezTo>
                  <a:cubicBezTo>
                    <a:pt x="3357" y="2"/>
                    <a:pt x="3299" y="1"/>
                    <a:pt x="3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5551050" y="3479525"/>
              <a:ext cx="178150" cy="209700"/>
            </a:xfrm>
            <a:custGeom>
              <a:avLst/>
              <a:gdLst/>
              <a:ahLst/>
              <a:cxnLst/>
              <a:rect l="l" t="t" r="r" b="b"/>
              <a:pathLst>
                <a:path w="7126" h="8388" extrusionOk="0">
                  <a:moveTo>
                    <a:pt x="3649" y="1"/>
                  </a:moveTo>
                  <a:cubicBezTo>
                    <a:pt x="2625" y="1"/>
                    <a:pt x="1584" y="458"/>
                    <a:pt x="928" y="1252"/>
                  </a:cubicBezTo>
                  <a:cubicBezTo>
                    <a:pt x="167" y="2328"/>
                    <a:pt x="0" y="3794"/>
                    <a:pt x="316" y="5111"/>
                  </a:cubicBezTo>
                  <a:cubicBezTo>
                    <a:pt x="631" y="6113"/>
                    <a:pt x="1095" y="7356"/>
                    <a:pt x="1782" y="8135"/>
                  </a:cubicBezTo>
                  <a:cubicBezTo>
                    <a:pt x="1949" y="8314"/>
                    <a:pt x="2136" y="8387"/>
                    <a:pt x="2335" y="8387"/>
                  </a:cubicBezTo>
                  <a:cubicBezTo>
                    <a:pt x="3062" y="8387"/>
                    <a:pt x="3937" y="7405"/>
                    <a:pt x="4490" y="7040"/>
                  </a:cubicBezTo>
                  <a:cubicBezTo>
                    <a:pt x="5270" y="6428"/>
                    <a:pt x="6105" y="5816"/>
                    <a:pt x="6569" y="4888"/>
                  </a:cubicBezTo>
                  <a:cubicBezTo>
                    <a:pt x="7125" y="3961"/>
                    <a:pt x="7125" y="2717"/>
                    <a:pt x="6569" y="1716"/>
                  </a:cubicBezTo>
                  <a:cubicBezTo>
                    <a:pt x="6030" y="788"/>
                    <a:pt x="4954" y="83"/>
                    <a:pt x="3878" y="9"/>
                  </a:cubicBezTo>
                  <a:cubicBezTo>
                    <a:pt x="3802" y="3"/>
                    <a:pt x="3725" y="1"/>
                    <a:pt x="3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7"/>
            <p:cNvSpPr/>
            <p:nvPr/>
          </p:nvSpPr>
          <p:spPr>
            <a:xfrm>
              <a:off x="5023650" y="3628350"/>
              <a:ext cx="247250" cy="161050"/>
            </a:xfrm>
            <a:custGeom>
              <a:avLst/>
              <a:gdLst/>
              <a:ahLst/>
              <a:cxnLst/>
              <a:rect l="l" t="t" r="r" b="b"/>
              <a:pathLst>
                <a:path w="9890" h="6442" extrusionOk="0">
                  <a:moveTo>
                    <a:pt x="4042" y="0"/>
                  </a:moveTo>
                  <a:cubicBezTo>
                    <a:pt x="3931" y="0"/>
                    <a:pt x="3821" y="4"/>
                    <a:pt x="3711" y="11"/>
                  </a:cubicBezTo>
                  <a:cubicBezTo>
                    <a:pt x="2617" y="86"/>
                    <a:pt x="1466" y="624"/>
                    <a:pt x="854" y="1551"/>
                  </a:cubicBezTo>
                  <a:cubicBezTo>
                    <a:pt x="149" y="2405"/>
                    <a:pt x="1" y="3722"/>
                    <a:pt x="539" y="4650"/>
                  </a:cubicBezTo>
                  <a:cubicBezTo>
                    <a:pt x="1077" y="5503"/>
                    <a:pt x="1930" y="5967"/>
                    <a:pt x="2858" y="6190"/>
                  </a:cubicBezTo>
                  <a:cubicBezTo>
                    <a:pt x="3399" y="6359"/>
                    <a:pt x="3968" y="6441"/>
                    <a:pt x="4545" y="6441"/>
                  </a:cubicBezTo>
                  <a:cubicBezTo>
                    <a:pt x="5294" y="6441"/>
                    <a:pt x="6058" y="6303"/>
                    <a:pt x="6791" y="6041"/>
                  </a:cubicBezTo>
                  <a:cubicBezTo>
                    <a:pt x="7422" y="5800"/>
                    <a:pt x="7960" y="5503"/>
                    <a:pt x="8498" y="5114"/>
                  </a:cubicBezTo>
                  <a:cubicBezTo>
                    <a:pt x="8888" y="4798"/>
                    <a:pt x="9741" y="4112"/>
                    <a:pt x="9816" y="3574"/>
                  </a:cubicBezTo>
                  <a:cubicBezTo>
                    <a:pt x="9890" y="3110"/>
                    <a:pt x="9036" y="2331"/>
                    <a:pt x="8647" y="2015"/>
                  </a:cubicBezTo>
                  <a:cubicBezTo>
                    <a:pt x="8109" y="1551"/>
                    <a:pt x="7571" y="1162"/>
                    <a:pt x="6958" y="791"/>
                  </a:cubicBezTo>
                  <a:cubicBezTo>
                    <a:pt x="6058" y="291"/>
                    <a:pt x="5023" y="0"/>
                    <a:pt x="40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27"/>
            <p:cNvSpPr/>
            <p:nvPr/>
          </p:nvSpPr>
          <p:spPr>
            <a:xfrm>
              <a:off x="5640100" y="3845975"/>
              <a:ext cx="166100" cy="197725"/>
            </a:xfrm>
            <a:custGeom>
              <a:avLst/>
              <a:gdLst/>
              <a:ahLst/>
              <a:cxnLst/>
              <a:rect l="l" t="t" r="r" b="b"/>
              <a:pathLst>
                <a:path w="6644" h="7909" extrusionOk="0">
                  <a:moveTo>
                    <a:pt x="3119" y="0"/>
                  </a:moveTo>
                  <a:cubicBezTo>
                    <a:pt x="2566" y="0"/>
                    <a:pt x="2019" y="156"/>
                    <a:pt x="1541" y="509"/>
                  </a:cubicBezTo>
                  <a:cubicBezTo>
                    <a:pt x="780" y="973"/>
                    <a:pt x="316" y="1901"/>
                    <a:pt x="149" y="2754"/>
                  </a:cubicBezTo>
                  <a:cubicBezTo>
                    <a:pt x="1" y="3682"/>
                    <a:pt x="75" y="4609"/>
                    <a:pt x="149" y="5537"/>
                  </a:cubicBezTo>
                  <a:cubicBezTo>
                    <a:pt x="223" y="6149"/>
                    <a:pt x="223" y="6929"/>
                    <a:pt x="465" y="7467"/>
                  </a:cubicBezTo>
                  <a:cubicBezTo>
                    <a:pt x="610" y="7818"/>
                    <a:pt x="857" y="7908"/>
                    <a:pt x="1166" y="7908"/>
                  </a:cubicBezTo>
                  <a:cubicBezTo>
                    <a:pt x="1331" y="7908"/>
                    <a:pt x="1514" y="7882"/>
                    <a:pt x="1708" y="7856"/>
                  </a:cubicBezTo>
                  <a:cubicBezTo>
                    <a:pt x="2932" y="7615"/>
                    <a:pt x="4491" y="7856"/>
                    <a:pt x="5493" y="7003"/>
                  </a:cubicBezTo>
                  <a:cubicBezTo>
                    <a:pt x="5957" y="6539"/>
                    <a:pt x="6179" y="6001"/>
                    <a:pt x="6346" y="5370"/>
                  </a:cubicBezTo>
                  <a:cubicBezTo>
                    <a:pt x="6569" y="4443"/>
                    <a:pt x="6643" y="3366"/>
                    <a:pt x="6253" y="2439"/>
                  </a:cubicBezTo>
                  <a:cubicBezTo>
                    <a:pt x="5957" y="1511"/>
                    <a:pt x="5252" y="732"/>
                    <a:pt x="4398" y="268"/>
                  </a:cubicBezTo>
                  <a:cubicBezTo>
                    <a:pt x="3990" y="96"/>
                    <a:pt x="3553" y="0"/>
                    <a:pt x="3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5214750" y="3848150"/>
              <a:ext cx="185575" cy="194125"/>
            </a:xfrm>
            <a:custGeom>
              <a:avLst/>
              <a:gdLst/>
              <a:ahLst/>
              <a:cxnLst/>
              <a:rect l="l" t="t" r="r" b="b"/>
              <a:pathLst>
                <a:path w="7423" h="7765" extrusionOk="0">
                  <a:moveTo>
                    <a:pt x="3338" y="0"/>
                  </a:moveTo>
                  <a:cubicBezTo>
                    <a:pt x="3048" y="0"/>
                    <a:pt x="2762" y="33"/>
                    <a:pt x="2487" y="107"/>
                  </a:cubicBezTo>
                  <a:cubicBezTo>
                    <a:pt x="1634" y="348"/>
                    <a:pt x="854" y="960"/>
                    <a:pt x="465" y="1739"/>
                  </a:cubicBezTo>
                  <a:cubicBezTo>
                    <a:pt x="1" y="2741"/>
                    <a:pt x="242" y="3892"/>
                    <a:pt x="780" y="4894"/>
                  </a:cubicBezTo>
                  <a:cubicBezTo>
                    <a:pt x="1318" y="5914"/>
                    <a:pt x="2394" y="6990"/>
                    <a:pt x="3322" y="7602"/>
                  </a:cubicBezTo>
                  <a:cubicBezTo>
                    <a:pt x="3509" y="7715"/>
                    <a:pt x="3689" y="7764"/>
                    <a:pt x="3863" y="7764"/>
                  </a:cubicBezTo>
                  <a:cubicBezTo>
                    <a:pt x="4779" y="7764"/>
                    <a:pt x="5516" y="6402"/>
                    <a:pt x="6031" y="5747"/>
                  </a:cubicBezTo>
                  <a:cubicBezTo>
                    <a:pt x="6662" y="5061"/>
                    <a:pt x="7274" y="4281"/>
                    <a:pt x="7348" y="3354"/>
                  </a:cubicBezTo>
                  <a:cubicBezTo>
                    <a:pt x="7422" y="2667"/>
                    <a:pt x="7125" y="1962"/>
                    <a:pt x="6736" y="1498"/>
                  </a:cubicBezTo>
                  <a:cubicBezTo>
                    <a:pt x="6272" y="960"/>
                    <a:pt x="5734" y="571"/>
                    <a:pt x="5103" y="348"/>
                  </a:cubicBezTo>
                  <a:cubicBezTo>
                    <a:pt x="4531" y="137"/>
                    <a:pt x="3926" y="0"/>
                    <a:pt x="3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7"/>
            <p:cNvSpPr/>
            <p:nvPr/>
          </p:nvSpPr>
          <p:spPr>
            <a:xfrm>
              <a:off x="5077450" y="4018425"/>
              <a:ext cx="178150" cy="228025"/>
            </a:xfrm>
            <a:custGeom>
              <a:avLst/>
              <a:gdLst/>
              <a:ahLst/>
              <a:cxnLst/>
              <a:rect l="l" t="t" r="r" b="b"/>
              <a:pathLst>
                <a:path w="7126" h="9121" extrusionOk="0">
                  <a:moveTo>
                    <a:pt x="3602" y="1"/>
                  </a:moveTo>
                  <a:cubicBezTo>
                    <a:pt x="3458" y="1"/>
                    <a:pt x="3315" y="11"/>
                    <a:pt x="3174" y="31"/>
                  </a:cubicBezTo>
                  <a:cubicBezTo>
                    <a:pt x="1949" y="179"/>
                    <a:pt x="854" y="1033"/>
                    <a:pt x="390" y="2183"/>
                  </a:cubicBezTo>
                  <a:cubicBezTo>
                    <a:pt x="1" y="3185"/>
                    <a:pt x="168" y="4354"/>
                    <a:pt x="557" y="5430"/>
                  </a:cubicBezTo>
                  <a:cubicBezTo>
                    <a:pt x="1021" y="6673"/>
                    <a:pt x="1856" y="7749"/>
                    <a:pt x="2951" y="8528"/>
                  </a:cubicBezTo>
                  <a:cubicBezTo>
                    <a:pt x="3226" y="8686"/>
                    <a:pt x="3686" y="9121"/>
                    <a:pt x="4018" y="9121"/>
                  </a:cubicBezTo>
                  <a:cubicBezTo>
                    <a:pt x="4156" y="9121"/>
                    <a:pt x="4272" y="9045"/>
                    <a:pt x="4342" y="8844"/>
                  </a:cubicBezTo>
                  <a:cubicBezTo>
                    <a:pt x="4417" y="8528"/>
                    <a:pt x="4417" y="8213"/>
                    <a:pt x="4565" y="7916"/>
                  </a:cubicBezTo>
                  <a:cubicBezTo>
                    <a:pt x="4639" y="7526"/>
                    <a:pt x="4880" y="7211"/>
                    <a:pt x="5103" y="6896"/>
                  </a:cubicBezTo>
                  <a:cubicBezTo>
                    <a:pt x="5567" y="6209"/>
                    <a:pt x="6198" y="5671"/>
                    <a:pt x="6587" y="4892"/>
                  </a:cubicBezTo>
                  <a:cubicBezTo>
                    <a:pt x="7126" y="3816"/>
                    <a:pt x="7051" y="2424"/>
                    <a:pt x="6346" y="1422"/>
                  </a:cubicBezTo>
                  <a:cubicBezTo>
                    <a:pt x="5743" y="525"/>
                    <a:pt x="4651" y="1"/>
                    <a:pt x="3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27"/>
            <p:cNvSpPr/>
            <p:nvPr/>
          </p:nvSpPr>
          <p:spPr>
            <a:xfrm>
              <a:off x="5535750" y="4279750"/>
              <a:ext cx="193450" cy="146550"/>
            </a:xfrm>
            <a:custGeom>
              <a:avLst/>
              <a:gdLst/>
              <a:ahLst/>
              <a:cxnLst/>
              <a:rect l="l" t="t" r="r" b="b"/>
              <a:pathLst>
                <a:path w="7738" h="5862" extrusionOk="0">
                  <a:moveTo>
                    <a:pt x="4274" y="0"/>
                  </a:moveTo>
                  <a:cubicBezTo>
                    <a:pt x="4216" y="0"/>
                    <a:pt x="4159" y="2"/>
                    <a:pt x="4101" y="5"/>
                  </a:cubicBezTo>
                  <a:cubicBezTo>
                    <a:pt x="2857" y="79"/>
                    <a:pt x="1707" y="858"/>
                    <a:pt x="1076" y="2009"/>
                  </a:cubicBezTo>
                  <a:cubicBezTo>
                    <a:pt x="854" y="2565"/>
                    <a:pt x="612" y="3104"/>
                    <a:pt x="464" y="3716"/>
                  </a:cubicBezTo>
                  <a:cubicBezTo>
                    <a:pt x="390" y="4180"/>
                    <a:pt x="0" y="4792"/>
                    <a:pt x="0" y="5349"/>
                  </a:cubicBezTo>
                  <a:cubicBezTo>
                    <a:pt x="0" y="5759"/>
                    <a:pt x="176" y="5861"/>
                    <a:pt x="454" y="5861"/>
                  </a:cubicBezTo>
                  <a:cubicBezTo>
                    <a:pt x="590" y="5861"/>
                    <a:pt x="751" y="5837"/>
                    <a:pt x="928" y="5812"/>
                  </a:cubicBezTo>
                  <a:cubicBezTo>
                    <a:pt x="1234" y="5766"/>
                    <a:pt x="1563" y="5743"/>
                    <a:pt x="1893" y="5743"/>
                  </a:cubicBezTo>
                  <a:cubicBezTo>
                    <a:pt x="2222" y="5743"/>
                    <a:pt x="2551" y="5766"/>
                    <a:pt x="2857" y="5812"/>
                  </a:cubicBezTo>
                  <a:cubicBezTo>
                    <a:pt x="3241" y="5835"/>
                    <a:pt x="3632" y="5858"/>
                    <a:pt x="4016" y="5858"/>
                  </a:cubicBezTo>
                  <a:cubicBezTo>
                    <a:pt x="4877" y="5858"/>
                    <a:pt x="5704" y="5743"/>
                    <a:pt x="6346" y="5256"/>
                  </a:cubicBezTo>
                  <a:cubicBezTo>
                    <a:pt x="7348" y="4495"/>
                    <a:pt x="7737" y="2937"/>
                    <a:pt x="7181" y="1860"/>
                  </a:cubicBezTo>
                  <a:cubicBezTo>
                    <a:pt x="6666" y="761"/>
                    <a:pt x="5524" y="0"/>
                    <a:pt x="4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5012050" y="3147150"/>
              <a:ext cx="537175" cy="1469025"/>
            </a:xfrm>
            <a:custGeom>
              <a:avLst/>
              <a:gdLst/>
              <a:ahLst/>
              <a:cxnLst/>
              <a:rect l="l" t="t" r="r" b="b"/>
              <a:pathLst>
                <a:path w="21487" h="58761" extrusionOk="0">
                  <a:moveTo>
                    <a:pt x="4472" y="0"/>
                  </a:moveTo>
                  <a:cubicBezTo>
                    <a:pt x="4324" y="0"/>
                    <a:pt x="4175" y="167"/>
                    <a:pt x="4175" y="316"/>
                  </a:cubicBezTo>
                  <a:cubicBezTo>
                    <a:pt x="3934" y="3563"/>
                    <a:pt x="5400" y="7051"/>
                    <a:pt x="8573" y="10595"/>
                  </a:cubicBezTo>
                  <a:cubicBezTo>
                    <a:pt x="9500" y="11597"/>
                    <a:pt x="10502" y="12617"/>
                    <a:pt x="11430" y="13545"/>
                  </a:cubicBezTo>
                  <a:cubicBezTo>
                    <a:pt x="13137" y="15159"/>
                    <a:pt x="14844" y="16866"/>
                    <a:pt x="16161" y="18870"/>
                  </a:cubicBezTo>
                  <a:cubicBezTo>
                    <a:pt x="20410" y="25048"/>
                    <a:pt x="20800" y="33954"/>
                    <a:pt x="17163" y="41672"/>
                  </a:cubicBezTo>
                  <a:cubicBezTo>
                    <a:pt x="13137" y="49873"/>
                    <a:pt x="5715" y="55198"/>
                    <a:pt x="223" y="58223"/>
                  </a:cubicBezTo>
                  <a:cubicBezTo>
                    <a:pt x="75" y="58297"/>
                    <a:pt x="1" y="58445"/>
                    <a:pt x="75" y="58612"/>
                  </a:cubicBezTo>
                  <a:cubicBezTo>
                    <a:pt x="149" y="58686"/>
                    <a:pt x="223" y="58761"/>
                    <a:pt x="390" y="58761"/>
                  </a:cubicBezTo>
                  <a:lnTo>
                    <a:pt x="539" y="58761"/>
                  </a:lnTo>
                  <a:cubicBezTo>
                    <a:pt x="6105" y="55662"/>
                    <a:pt x="13675" y="50263"/>
                    <a:pt x="17701" y="41914"/>
                  </a:cubicBezTo>
                  <a:cubicBezTo>
                    <a:pt x="21486" y="34028"/>
                    <a:pt x="21097" y="24826"/>
                    <a:pt x="16699" y="18480"/>
                  </a:cubicBezTo>
                  <a:cubicBezTo>
                    <a:pt x="15308" y="16476"/>
                    <a:pt x="13601" y="14769"/>
                    <a:pt x="11894" y="13081"/>
                  </a:cubicBezTo>
                  <a:cubicBezTo>
                    <a:pt x="10966" y="12153"/>
                    <a:pt x="9964" y="11226"/>
                    <a:pt x="9036" y="10205"/>
                  </a:cubicBezTo>
                  <a:cubicBezTo>
                    <a:pt x="6031" y="6735"/>
                    <a:pt x="4565" y="3489"/>
                    <a:pt x="4788" y="390"/>
                  </a:cubicBezTo>
                  <a:cubicBezTo>
                    <a:pt x="4788" y="167"/>
                    <a:pt x="4639" y="0"/>
                    <a:pt x="4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4975400" y="3359825"/>
              <a:ext cx="332150" cy="127800"/>
            </a:xfrm>
            <a:custGeom>
              <a:avLst/>
              <a:gdLst/>
              <a:ahLst/>
              <a:cxnLst/>
              <a:rect l="l" t="t" r="r" b="b"/>
              <a:pathLst>
                <a:path w="13286" h="5112" extrusionOk="0">
                  <a:moveTo>
                    <a:pt x="641" y="0"/>
                  </a:moveTo>
                  <a:cubicBezTo>
                    <a:pt x="526" y="0"/>
                    <a:pt x="412" y="4"/>
                    <a:pt x="298" y="10"/>
                  </a:cubicBezTo>
                  <a:cubicBezTo>
                    <a:pt x="149" y="10"/>
                    <a:pt x="1" y="158"/>
                    <a:pt x="75" y="307"/>
                  </a:cubicBezTo>
                  <a:cubicBezTo>
                    <a:pt x="75" y="473"/>
                    <a:pt x="224" y="622"/>
                    <a:pt x="372" y="622"/>
                  </a:cubicBezTo>
                  <a:cubicBezTo>
                    <a:pt x="471" y="616"/>
                    <a:pt x="570" y="613"/>
                    <a:pt x="670" y="613"/>
                  </a:cubicBezTo>
                  <a:cubicBezTo>
                    <a:pt x="1826" y="613"/>
                    <a:pt x="3055" y="1011"/>
                    <a:pt x="4472" y="1865"/>
                  </a:cubicBezTo>
                  <a:cubicBezTo>
                    <a:pt x="5010" y="2162"/>
                    <a:pt x="5567" y="2477"/>
                    <a:pt x="6105" y="2793"/>
                  </a:cubicBezTo>
                  <a:cubicBezTo>
                    <a:pt x="6792" y="3331"/>
                    <a:pt x="7571" y="3795"/>
                    <a:pt x="8424" y="4184"/>
                  </a:cubicBezTo>
                  <a:cubicBezTo>
                    <a:pt x="9575" y="4797"/>
                    <a:pt x="10744" y="5112"/>
                    <a:pt x="11820" y="5112"/>
                  </a:cubicBezTo>
                  <a:cubicBezTo>
                    <a:pt x="12209" y="5112"/>
                    <a:pt x="12673" y="5112"/>
                    <a:pt x="12989" y="4945"/>
                  </a:cubicBezTo>
                  <a:cubicBezTo>
                    <a:pt x="13211" y="4945"/>
                    <a:pt x="13286" y="4797"/>
                    <a:pt x="13211" y="4648"/>
                  </a:cubicBezTo>
                  <a:cubicBezTo>
                    <a:pt x="13211" y="4466"/>
                    <a:pt x="13127" y="4379"/>
                    <a:pt x="13014" y="4379"/>
                  </a:cubicBezTo>
                  <a:cubicBezTo>
                    <a:pt x="12977" y="4379"/>
                    <a:pt x="12937" y="4389"/>
                    <a:pt x="12896" y="4407"/>
                  </a:cubicBezTo>
                  <a:cubicBezTo>
                    <a:pt x="12579" y="4472"/>
                    <a:pt x="12258" y="4501"/>
                    <a:pt x="11940" y="4501"/>
                  </a:cubicBezTo>
                  <a:cubicBezTo>
                    <a:pt x="10713" y="4501"/>
                    <a:pt x="9516" y="4073"/>
                    <a:pt x="8647" y="3646"/>
                  </a:cubicBezTo>
                  <a:cubicBezTo>
                    <a:pt x="7886" y="3257"/>
                    <a:pt x="7181" y="2793"/>
                    <a:pt x="6402" y="2329"/>
                  </a:cubicBezTo>
                  <a:cubicBezTo>
                    <a:pt x="5864" y="1939"/>
                    <a:pt x="5326" y="1624"/>
                    <a:pt x="4788" y="1327"/>
                  </a:cubicBezTo>
                  <a:cubicBezTo>
                    <a:pt x="3289" y="390"/>
                    <a:pt x="1930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5398450" y="3228275"/>
              <a:ext cx="61700" cy="363725"/>
            </a:xfrm>
            <a:custGeom>
              <a:avLst/>
              <a:gdLst/>
              <a:ahLst/>
              <a:cxnLst/>
              <a:rect l="l" t="t" r="r" b="b"/>
              <a:pathLst>
                <a:path w="2468" h="14549" extrusionOk="0">
                  <a:moveTo>
                    <a:pt x="2189" y="1"/>
                  </a:moveTo>
                  <a:cubicBezTo>
                    <a:pt x="2133" y="1"/>
                    <a:pt x="2070" y="29"/>
                    <a:pt x="2004" y="95"/>
                  </a:cubicBezTo>
                  <a:cubicBezTo>
                    <a:pt x="1076" y="633"/>
                    <a:pt x="538" y="1635"/>
                    <a:pt x="390" y="2952"/>
                  </a:cubicBezTo>
                  <a:cubicBezTo>
                    <a:pt x="316" y="3806"/>
                    <a:pt x="390" y="4641"/>
                    <a:pt x="538" y="5494"/>
                  </a:cubicBezTo>
                  <a:cubicBezTo>
                    <a:pt x="538" y="5735"/>
                    <a:pt x="538" y="5884"/>
                    <a:pt x="612" y="6125"/>
                  </a:cubicBezTo>
                  <a:cubicBezTo>
                    <a:pt x="928" y="8815"/>
                    <a:pt x="705" y="11524"/>
                    <a:pt x="74" y="14159"/>
                  </a:cubicBezTo>
                  <a:cubicBezTo>
                    <a:pt x="0" y="14307"/>
                    <a:pt x="149" y="14549"/>
                    <a:pt x="316" y="14549"/>
                  </a:cubicBezTo>
                  <a:lnTo>
                    <a:pt x="390" y="14549"/>
                  </a:lnTo>
                  <a:cubicBezTo>
                    <a:pt x="538" y="14549"/>
                    <a:pt x="612" y="14474"/>
                    <a:pt x="705" y="14307"/>
                  </a:cubicBezTo>
                  <a:cubicBezTo>
                    <a:pt x="1317" y="11599"/>
                    <a:pt x="1540" y="8815"/>
                    <a:pt x="1243" y="6032"/>
                  </a:cubicBezTo>
                  <a:cubicBezTo>
                    <a:pt x="1169" y="5810"/>
                    <a:pt x="1169" y="5661"/>
                    <a:pt x="1169" y="5420"/>
                  </a:cubicBezTo>
                  <a:cubicBezTo>
                    <a:pt x="1002" y="4641"/>
                    <a:pt x="928" y="3806"/>
                    <a:pt x="1002" y="3027"/>
                  </a:cubicBezTo>
                  <a:cubicBezTo>
                    <a:pt x="1076" y="1951"/>
                    <a:pt x="1633" y="1023"/>
                    <a:pt x="2319" y="633"/>
                  </a:cubicBezTo>
                  <a:cubicBezTo>
                    <a:pt x="2468" y="466"/>
                    <a:pt x="2468" y="318"/>
                    <a:pt x="2394" y="169"/>
                  </a:cubicBezTo>
                  <a:cubicBezTo>
                    <a:pt x="2349" y="68"/>
                    <a:pt x="2276" y="1"/>
                    <a:pt x="2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5133575" y="3682825"/>
              <a:ext cx="379000" cy="158275"/>
            </a:xfrm>
            <a:custGeom>
              <a:avLst/>
              <a:gdLst/>
              <a:ahLst/>
              <a:cxnLst/>
              <a:rect l="l" t="t" r="r" b="b"/>
              <a:pathLst>
                <a:path w="15160" h="6331" extrusionOk="0">
                  <a:moveTo>
                    <a:pt x="1288" y="0"/>
                  </a:moveTo>
                  <a:cubicBezTo>
                    <a:pt x="932" y="0"/>
                    <a:pt x="583" y="26"/>
                    <a:pt x="242" y="77"/>
                  </a:cubicBezTo>
                  <a:cubicBezTo>
                    <a:pt x="75" y="77"/>
                    <a:pt x="1" y="226"/>
                    <a:pt x="1" y="467"/>
                  </a:cubicBezTo>
                  <a:cubicBezTo>
                    <a:pt x="1" y="615"/>
                    <a:pt x="168" y="690"/>
                    <a:pt x="390" y="690"/>
                  </a:cubicBezTo>
                  <a:cubicBezTo>
                    <a:pt x="667" y="648"/>
                    <a:pt x="949" y="627"/>
                    <a:pt x="1238" y="627"/>
                  </a:cubicBezTo>
                  <a:cubicBezTo>
                    <a:pt x="2477" y="627"/>
                    <a:pt x="3825" y="1013"/>
                    <a:pt x="5270" y="1766"/>
                  </a:cubicBezTo>
                  <a:cubicBezTo>
                    <a:pt x="6198" y="2230"/>
                    <a:pt x="7126" y="2860"/>
                    <a:pt x="7960" y="3399"/>
                  </a:cubicBezTo>
                  <a:cubicBezTo>
                    <a:pt x="8517" y="3788"/>
                    <a:pt x="9129" y="4178"/>
                    <a:pt x="9742" y="4549"/>
                  </a:cubicBezTo>
                  <a:cubicBezTo>
                    <a:pt x="11671" y="5718"/>
                    <a:pt x="13304" y="6330"/>
                    <a:pt x="14844" y="6330"/>
                  </a:cubicBezTo>
                  <a:cubicBezTo>
                    <a:pt x="15011" y="6330"/>
                    <a:pt x="15159" y="6182"/>
                    <a:pt x="15159" y="6033"/>
                  </a:cubicBezTo>
                  <a:cubicBezTo>
                    <a:pt x="15159" y="5866"/>
                    <a:pt x="15011" y="5718"/>
                    <a:pt x="14844" y="5718"/>
                  </a:cubicBezTo>
                  <a:cubicBezTo>
                    <a:pt x="13378" y="5644"/>
                    <a:pt x="11912" y="5180"/>
                    <a:pt x="10057" y="4011"/>
                  </a:cubicBezTo>
                  <a:cubicBezTo>
                    <a:pt x="9445" y="3714"/>
                    <a:pt x="8888" y="3324"/>
                    <a:pt x="8276" y="2935"/>
                  </a:cubicBezTo>
                  <a:cubicBezTo>
                    <a:pt x="7422" y="2322"/>
                    <a:pt x="6495" y="1692"/>
                    <a:pt x="5567" y="1153"/>
                  </a:cubicBezTo>
                  <a:cubicBezTo>
                    <a:pt x="4045" y="363"/>
                    <a:pt x="2616" y="0"/>
                    <a:pt x="1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7"/>
            <p:cNvSpPr/>
            <p:nvPr/>
          </p:nvSpPr>
          <p:spPr>
            <a:xfrm>
              <a:off x="5508825" y="3567400"/>
              <a:ext cx="154500" cy="329825"/>
            </a:xfrm>
            <a:custGeom>
              <a:avLst/>
              <a:gdLst/>
              <a:ahLst/>
              <a:cxnLst/>
              <a:rect l="l" t="t" r="r" b="b"/>
              <a:pathLst>
                <a:path w="6180" h="13193" extrusionOk="0">
                  <a:moveTo>
                    <a:pt x="5839" y="0"/>
                  </a:moveTo>
                  <a:cubicBezTo>
                    <a:pt x="5753" y="0"/>
                    <a:pt x="5679" y="19"/>
                    <a:pt x="5641" y="56"/>
                  </a:cubicBezTo>
                  <a:cubicBezTo>
                    <a:pt x="4639" y="1058"/>
                    <a:pt x="4009" y="2524"/>
                    <a:pt x="3712" y="4527"/>
                  </a:cubicBezTo>
                  <a:cubicBezTo>
                    <a:pt x="3545" y="4991"/>
                    <a:pt x="3471" y="5548"/>
                    <a:pt x="3396" y="6086"/>
                  </a:cubicBezTo>
                  <a:cubicBezTo>
                    <a:pt x="3248" y="7088"/>
                    <a:pt x="3081" y="8090"/>
                    <a:pt x="2858" y="9092"/>
                  </a:cubicBezTo>
                  <a:cubicBezTo>
                    <a:pt x="2543" y="10094"/>
                    <a:pt x="1764" y="11801"/>
                    <a:pt x="224" y="12580"/>
                  </a:cubicBezTo>
                  <a:cubicBezTo>
                    <a:pt x="75" y="12654"/>
                    <a:pt x="1" y="12877"/>
                    <a:pt x="75" y="13044"/>
                  </a:cubicBezTo>
                  <a:cubicBezTo>
                    <a:pt x="149" y="13118"/>
                    <a:pt x="224" y="13192"/>
                    <a:pt x="372" y="13192"/>
                  </a:cubicBezTo>
                  <a:lnTo>
                    <a:pt x="465" y="13192"/>
                  </a:lnTo>
                  <a:cubicBezTo>
                    <a:pt x="1764" y="12506"/>
                    <a:pt x="2858" y="11114"/>
                    <a:pt x="3396" y="9333"/>
                  </a:cubicBezTo>
                  <a:cubicBezTo>
                    <a:pt x="3712" y="8238"/>
                    <a:pt x="3860" y="7162"/>
                    <a:pt x="4009" y="6160"/>
                  </a:cubicBezTo>
                  <a:cubicBezTo>
                    <a:pt x="4083" y="5622"/>
                    <a:pt x="4176" y="5158"/>
                    <a:pt x="4324" y="4620"/>
                  </a:cubicBezTo>
                  <a:cubicBezTo>
                    <a:pt x="4639" y="2765"/>
                    <a:pt x="5252" y="1447"/>
                    <a:pt x="6105" y="520"/>
                  </a:cubicBezTo>
                  <a:cubicBezTo>
                    <a:pt x="6179" y="353"/>
                    <a:pt x="6179" y="204"/>
                    <a:pt x="6105" y="56"/>
                  </a:cubicBezTo>
                  <a:cubicBezTo>
                    <a:pt x="6022" y="19"/>
                    <a:pt x="5924" y="0"/>
                    <a:pt x="5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5272750" y="3920375"/>
              <a:ext cx="166525" cy="336325"/>
            </a:xfrm>
            <a:custGeom>
              <a:avLst/>
              <a:gdLst/>
              <a:ahLst/>
              <a:cxnLst/>
              <a:rect l="l" t="t" r="r" b="b"/>
              <a:pathLst>
                <a:path w="6661" h="13453" extrusionOk="0">
                  <a:moveTo>
                    <a:pt x="779" y="1"/>
                  </a:moveTo>
                  <a:cubicBezTo>
                    <a:pt x="631" y="1"/>
                    <a:pt x="464" y="75"/>
                    <a:pt x="464" y="242"/>
                  </a:cubicBezTo>
                  <a:cubicBezTo>
                    <a:pt x="0" y="3173"/>
                    <a:pt x="1095" y="6179"/>
                    <a:pt x="3173" y="8202"/>
                  </a:cubicBezTo>
                  <a:cubicBezTo>
                    <a:pt x="3414" y="8424"/>
                    <a:pt x="3711" y="8665"/>
                    <a:pt x="3952" y="8888"/>
                  </a:cubicBezTo>
                  <a:cubicBezTo>
                    <a:pt x="4490" y="9352"/>
                    <a:pt x="5028" y="9816"/>
                    <a:pt x="5418" y="10354"/>
                  </a:cubicBezTo>
                  <a:cubicBezTo>
                    <a:pt x="5956" y="11133"/>
                    <a:pt x="5956" y="12209"/>
                    <a:pt x="5492" y="12988"/>
                  </a:cubicBezTo>
                  <a:cubicBezTo>
                    <a:pt x="5418" y="13137"/>
                    <a:pt x="5418" y="13304"/>
                    <a:pt x="5566" y="13452"/>
                  </a:cubicBezTo>
                  <a:lnTo>
                    <a:pt x="5733" y="13452"/>
                  </a:lnTo>
                  <a:cubicBezTo>
                    <a:pt x="5882" y="13452"/>
                    <a:pt x="5956" y="13452"/>
                    <a:pt x="6030" y="13304"/>
                  </a:cubicBezTo>
                  <a:cubicBezTo>
                    <a:pt x="6661" y="12302"/>
                    <a:pt x="6568" y="11059"/>
                    <a:pt x="5956" y="10057"/>
                  </a:cubicBezTo>
                  <a:cubicBezTo>
                    <a:pt x="5492" y="9352"/>
                    <a:pt x="4954" y="8888"/>
                    <a:pt x="4342" y="8350"/>
                  </a:cubicBezTo>
                  <a:cubicBezTo>
                    <a:pt x="4100" y="8202"/>
                    <a:pt x="3878" y="7960"/>
                    <a:pt x="3637" y="7738"/>
                  </a:cubicBezTo>
                  <a:cubicBezTo>
                    <a:pt x="1707" y="5882"/>
                    <a:pt x="705" y="3025"/>
                    <a:pt x="1095" y="316"/>
                  </a:cubicBezTo>
                  <a:cubicBezTo>
                    <a:pt x="1095" y="149"/>
                    <a:pt x="928" y="1"/>
                    <a:pt x="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5404475" y="3973925"/>
              <a:ext cx="318675" cy="290650"/>
            </a:xfrm>
            <a:custGeom>
              <a:avLst/>
              <a:gdLst/>
              <a:ahLst/>
              <a:cxnLst/>
              <a:rect l="l" t="t" r="r" b="b"/>
              <a:pathLst>
                <a:path w="12747" h="11626" extrusionOk="0">
                  <a:moveTo>
                    <a:pt x="12404" y="0"/>
                  </a:moveTo>
                  <a:cubicBezTo>
                    <a:pt x="12364" y="0"/>
                    <a:pt x="12323" y="10"/>
                    <a:pt x="12283" y="30"/>
                  </a:cubicBezTo>
                  <a:cubicBezTo>
                    <a:pt x="11207" y="493"/>
                    <a:pt x="10205" y="1495"/>
                    <a:pt x="9426" y="2961"/>
                  </a:cubicBezTo>
                  <a:cubicBezTo>
                    <a:pt x="9110" y="3425"/>
                    <a:pt x="8888" y="3963"/>
                    <a:pt x="8647" y="4501"/>
                  </a:cubicBezTo>
                  <a:cubicBezTo>
                    <a:pt x="8350" y="5206"/>
                    <a:pt x="8034" y="5818"/>
                    <a:pt x="7645" y="6449"/>
                  </a:cubicBezTo>
                  <a:cubicBezTo>
                    <a:pt x="6105" y="8991"/>
                    <a:pt x="3247" y="10772"/>
                    <a:pt x="297" y="10921"/>
                  </a:cubicBezTo>
                  <a:cubicBezTo>
                    <a:pt x="149" y="10995"/>
                    <a:pt x="0" y="11162"/>
                    <a:pt x="0" y="11310"/>
                  </a:cubicBezTo>
                  <a:cubicBezTo>
                    <a:pt x="0" y="11459"/>
                    <a:pt x="149" y="11626"/>
                    <a:pt x="297" y="11626"/>
                  </a:cubicBezTo>
                  <a:cubicBezTo>
                    <a:pt x="3470" y="11385"/>
                    <a:pt x="6494" y="9529"/>
                    <a:pt x="8183" y="6820"/>
                  </a:cubicBezTo>
                  <a:cubicBezTo>
                    <a:pt x="8572" y="6134"/>
                    <a:pt x="8888" y="5429"/>
                    <a:pt x="9185" y="4742"/>
                  </a:cubicBezTo>
                  <a:cubicBezTo>
                    <a:pt x="9426" y="4278"/>
                    <a:pt x="9648" y="3740"/>
                    <a:pt x="9964" y="3276"/>
                  </a:cubicBezTo>
                  <a:cubicBezTo>
                    <a:pt x="10669" y="1885"/>
                    <a:pt x="11504" y="1031"/>
                    <a:pt x="12524" y="642"/>
                  </a:cubicBezTo>
                  <a:cubicBezTo>
                    <a:pt x="12673" y="568"/>
                    <a:pt x="12747" y="419"/>
                    <a:pt x="12673" y="178"/>
                  </a:cubicBezTo>
                  <a:cubicBezTo>
                    <a:pt x="12618" y="69"/>
                    <a:pt x="12514" y="0"/>
                    <a:pt x="12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5156775" y="4111025"/>
              <a:ext cx="102525" cy="344650"/>
            </a:xfrm>
            <a:custGeom>
              <a:avLst/>
              <a:gdLst/>
              <a:ahLst/>
              <a:cxnLst/>
              <a:rect l="l" t="t" r="r" b="b"/>
              <a:pathLst>
                <a:path w="4101" h="13786" extrusionOk="0">
                  <a:moveTo>
                    <a:pt x="1105" y="0"/>
                  </a:moveTo>
                  <a:cubicBezTo>
                    <a:pt x="974" y="0"/>
                    <a:pt x="833" y="79"/>
                    <a:pt x="780" y="186"/>
                  </a:cubicBezTo>
                  <a:cubicBezTo>
                    <a:pt x="1" y="1800"/>
                    <a:pt x="242" y="3581"/>
                    <a:pt x="631" y="4899"/>
                  </a:cubicBezTo>
                  <a:cubicBezTo>
                    <a:pt x="928" y="5975"/>
                    <a:pt x="1392" y="7069"/>
                    <a:pt x="1856" y="8071"/>
                  </a:cubicBezTo>
                  <a:cubicBezTo>
                    <a:pt x="2023" y="8461"/>
                    <a:pt x="2171" y="8758"/>
                    <a:pt x="2320" y="9147"/>
                  </a:cubicBezTo>
                  <a:cubicBezTo>
                    <a:pt x="2858" y="10391"/>
                    <a:pt x="3489" y="11931"/>
                    <a:pt x="3414" y="13489"/>
                  </a:cubicBezTo>
                  <a:cubicBezTo>
                    <a:pt x="3414" y="13638"/>
                    <a:pt x="3563" y="13786"/>
                    <a:pt x="3711" y="13786"/>
                  </a:cubicBezTo>
                  <a:cubicBezTo>
                    <a:pt x="3878" y="13786"/>
                    <a:pt x="4027" y="13638"/>
                    <a:pt x="4027" y="13489"/>
                  </a:cubicBezTo>
                  <a:cubicBezTo>
                    <a:pt x="4101" y="11782"/>
                    <a:pt x="3489" y="10242"/>
                    <a:pt x="2951" y="8925"/>
                  </a:cubicBezTo>
                  <a:cubicBezTo>
                    <a:pt x="2784" y="8535"/>
                    <a:pt x="2635" y="8146"/>
                    <a:pt x="2394" y="7830"/>
                  </a:cubicBezTo>
                  <a:cubicBezTo>
                    <a:pt x="1930" y="6828"/>
                    <a:pt x="1466" y="5752"/>
                    <a:pt x="1169" y="4676"/>
                  </a:cubicBezTo>
                  <a:cubicBezTo>
                    <a:pt x="854" y="3581"/>
                    <a:pt x="631" y="1893"/>
                    <a:pt x="1392" y="409"/>
                  </a:cubicBezTo>
                  <a:cubicBezTo>
                    <a:pt x="1466" y="260"/>
                    <a:pt x="1392" y="112"/>
                    <a:pt x="1244" y="38"/>
                  </a:cubicBezTo>
                  <a:cubicBezTo>
                    <a:pt x="1203" y="12"/>
                    <a:pt x="1154" y="0"/>
                    <a:pt x="1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5234250" y="4356600"/>
              <a:ext cx="396150" cy="128300"/>
            </a:xfrm>
            <a:custGeom>
              <a:avLst/>
              <a:gdLst/>
              <a:ahLst/>
              <a:cxnLst/>
              <a:rect l="l" t="t" r="r" b="b"/>
              <a:pathLst>
                <a:path w="15846" h="5132" extrusionOk="0">
                  <a:moveTo>
                    <a:pt x="15441" y="0"/>
                  </a:moveTo>
                  <a:cubicBezTo>
                    <a:pt x="15393" y="0"/>
                    <a:pt x="15347" y="10"/>
                    <a:pt x="15307" y="30"/>
                  </a:cubicBezTo>
                  <a:cubicBezTo>
                    <a:pt x="14695" y="419"/>
                    <a:pt x="13990" y="883"/>
                    <a:pt x="13377" y="1254"/>
                  </a:cubicBezTo>
                  <a:cubicBezTo>
                    <a:pt x="12283" y="2033"/>
                    <a:pt x="11132" y="2813"/>
                    <a:pt x="9889" y="3351"/>
                  </a:cubicBezTo>
                  <a:cubicBezTo>
                    <a:pt x="8294" y="4108"/>
                    <a:pt x="6534" y="4497"/>
                    <a:pt x="4776" y="4497"/>
                  </a:cubicBezTo>
                  <a:cubicBezTo>
                    <a:pt x="3304" y="4497"/>
                    <a:pt x="1834" y="4224"/>
                    <a:pt x="464" y="3666"/>
                  </a:cubicBezTo>
                  <a:cubicBezTo>
                    <a:pt x="315" y="3666"/>
                    <a:pt x="74" y="3740"/>
                    <a:pt x="74" y="3889"/>
                  </a:cubicBezTo>
                  <a:cubicBezTo>
                    <a:pt x="0" y="4037"/>
                    <a:pt x="74" y="4204"/>
                    <a:pt x="223" y="4278"/>
                  </a:cubicBezTo>
                  <a:cubicBezTo>
                    <a:pt x="1707" y="4816"/>
                    <a:pt x="3247" y="5132"/>
                    <a:pt x="4787" y="5132"/>
                  </a:cubicBezTo>
                  <a:cubicBezTo>
                    <a:pt x="6642" y="5132"/>
                    <a:pt x="8498" y="4742"/>
                    <a:pt x="10205" y="3963"/>
                  </a:cubicBezTo>
                  <a:cubicBezTo>
                    <a:pt x="11448" y="3351"/>
                    <a:pt x="12598" y="2571"/>
                    <a:pt x="13767" y="1811"/>
                  </a:cubicBezTo>
                  <a:cubicBezTo>
                    <a:pt x="14379" y="1421"/>
                    <a:pt x="14992" y="957"/>
                    <a:pt x="15697" y="568"/>
                  </a:cubicBezTo>
                  <a:cubicBezTo>
                    <a:pt x="15845" y="493"/>
                    <a:pt x="15845" y="252"/>
                    <a:pt x="15771" y="178"/>
                  </a:cubicBezTo>
                  <a:cubicBezTo>
                    <a:pt x="15717" y="69"/>
                    <a:pt x="15573" y="0"/>
                    <a:pt x="15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01" name="Google Shape;801;p2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2" name="Google Shape;802;p27"/>
          <p:cNvSpPr txBox="1">
            <a:spLocks noGrp="1"/>
          </p:cNvSpPr>
          <p:nvPr>
            <p:ph type="subTitle" idx="1"/>
          </p:nvPr>
        </p:nvSpPr>
        <p:spPr>
          <a:xfrm>
            <a:off x="2451635" y="2756784"/>
            <a:ext cx="3021600" cy="7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3" name="Google Shape;803;p27"/>
          <p:cNvSpPr txBox="1">
            <a:spLocks noGrp="1"/>
          </p:cNvSpPr>
          <p:nvPr>
            <p:ph type="subTitle" idx="2"/>
          </p:nvPr>
        </p:nvSpPr>
        <p:spPr>
          <a:xfrm>
            <a:off x="6718749" y="2756784"/>
            <a:ext cx="3021600" cy="7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4" name="Google Shape;804;p27"/>
          <p:cNvSpPr txBox="1">
            <a:spLocks noGrp="1"/>
          </p:cNvSpPr>
          <p:nvPr>
            <p:ph type="subTitle" idx="3"/>
          </p:nvPr>
        </p:nvSpPr>
        <p:spPr>
          <a:xfrm>
            <a:off x="2451504" y="4838689"/>
            <a:ext cx="3021600" cy="7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5" name="Google Shape;805;p27"/>
          <p:cNvSpPr txBox="1">
            <a:spLocks noGrp="1"/>
          </p:cNvSpPr>
          <p:nvPr>
            <p:ph type="subTitle" idx="4"/>
          </p:nvPr>
        </p:nvSpPr>
        <p:spPr>
          <a:xfrm>
            <a:off x="6718568" y="4838689"/>
            <a:ext cx="3021600" cy="7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6" name="Google Shape;806;p27"/>
          <p:cNvSpPr txBox="1">
            <a:spLocks noGrp="1"/>
          </p:cNvSpPr>
          <p:nvPr>
            <p:ph type="subTitle" idx="5"/>
          </p:nvPr>
        </p:nvSpPr>
        <p:spPr>
          <a:xfrm>
            <a:off x="2451433" y="2174300"/>
            <a:ext cx="3021600" cy="6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7" name="Google Shape;807;p27"/>
          <p:cNvSpPr txBox="1">
            <a:spLocks noGrp="1"/>
          </p:cNvSpPr>
          <p:nvPr>
            <p:ph type="subTitle" idx="6"/>
          </p:nvPr>
        </p:nvSpPr>
        <p:spPr>
          <a:xfrm>
            <a:off x="6718455" y="2174300"/>
            <a:ext cx="3021600" cy="6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8" name="Google Shape;808;p27"/>
          <p:cNvSpPr txBox="1">
            <a:spLocks noGrp="1"/>
          </p:cNvSpPr>
          <p:nvPr>
            <p:ph type="subTitle" idx="7"/>
          </p:nvPr>
        </p:nvSpPr>
        <p:spPr>
          <a:xfrm>
            <a:off x="2451433" y="4238804"/>
            <a:ext cx="3021600" cy="6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9" name="Google Shape;809;p27"/>
          <p:cNvSpPr txBox="1">
            <a:spLocks noGrp="1"/>
          </p:cNvSpPr>
          <p:nvPr>
            <p:ph type="subTitle" idx="8"/>
          </p:nvPr>
        </p:nvSpPr>
        <p:spPr>
          <a:xfrm>
            <a:off x="6718455" y="4238804"/>
            <a:ext cx="3021600" cy="6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6125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2" name="Google Shape;812;p28"/>
          <p:cNvSpPr txBox="1">
            <a:spLocks noGrp="1"/>
          </p:cNvSpPr>
          <p:nvPr>
            <p:ph type="subTitle" idx="1"/>
          </p:nvPr>
        </p:nvSpPr>
        <p:spPr>
          <a:xfrm>
            <a:off x="1375867" y="2819833"/>
            <a:ext cx="28408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3" name="Google Shape;813;p28"/>
          <p:cNvSpPr txBox="1">
            <a:spLocks noGrp="1"/>
          </p:cNvSpPr>
          <p:nvPr>
            <p:ph type="subTitle" idx="2"/>
          </p:nvPr>
        </p:nvSpPr>
        <p:spPr>
          <a:xfrm>
            <a:off x="4675593" y="2819833"/>
            <a:ext cx="28408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4" name="Google Shape;814;p28"/>
          <p:cNvSpPr txBox="1">
            <a:spLocks noGrp="1"/>
          </p:cNvSpPr>
          <p:nvPr>
            <p:ph type="subTitle" idx="3"/>
          </p:nvPr>
        </p:nvSpPr>
        <p:spPr>
          <a:xfrm>
            <a:off x="7975320" y="2819833"/>
            <a:ext cx="28408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5" name="Google Shape;815;p28"/>
          <p:cNvSpPr txBox="1">
            <a:spLocks noGrp="1"/>
          </p:cNvSpPr>
          <p:nvPr>
            <p:ph type="subTitle" idx="4"/>
          </p:nvPr>
        </p:nvSpPr>
        <p:spPr>
          <a:xfrm>
            <a:off x="1375867" y="4762567"/>
            <a:ext cx="28408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6" name="Google Shape;816;p28"/>
          <p:cNvSpPr txBox="1">
            <a:spLocks noGrp="1"/>
          </p:cNvSpPr>
          <p:nvPr>
            <p:ph type="subTitle" idx="5"/>
          </p:nvPr>
        </p:nvSpPr>
        <p:spPr>
          <a:xfrm>
            <a:off x="4675593" y="4762567"/>
            <a:ext cx="28408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7" name="Google Shape;817;p28"/>
          <p:cNvSpPr txBox="1">
            <a:spLocks noGrp="1"/>
          </p:cNvSpPr>
          <p:nvPr>
            <p:ph type="subTitle" idx="6"/>
          </p:nvPr>
        </p:nvSpPr>
        <p:spPr>
          <a:xfrm>
            <a:off x="7975320" y="4762567"/>
            <a:ext cx="2840800" cy="7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8" name="Google Shape;818;p28"/>
          <p:cNvSpPr txBox="1">
            <a:spLocks noGrp="1"/>
          </p:cNvSpPr>
          <p:nvPr>
            <p:ph type="subTitle" idx="7"/>
          </p:nvPr>
        </p:nvSpPr>
        <p:spPr>
          <a:xfrm>
            <a:off x="1375867" y="2249000"/>
            <a:ext cx="2840800" cy="6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9" name="Google Shape;819;p28"/>
          <p:cNvSpPr txBox="1">
            <a:spLocks noGrp="1"/>
          </p:cNvSpPr>
          <p:nvPr>
            <p:ph type="subTitle" idx="8"/>
          </p:nvPr>
        </p:nvSpPr>
        <p:spPr>
          <a:xfrm>
            <a:off x="4675600" y="2249000"/>
            <a:ext cx="2840800" cy="6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0" name="Google Shape;820;p28"/>
          <p:cNvSpPr txBox="1">
            <a:spLocks noGrp="1"/>
          </p:cNvSpPr>
          <p:nvPr>
            <p:ph type="subTitle" idx="9"/>
          </p:nvPr>
        </p:nvSpPr>
        <p:spPr>
          <a:xfrm>
            <a:off x="7975351" y="2249000"/>
            <a:ext cx="2840800" cy="6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1" name="Google Shape;821;p28"/>
          <p:cNvSpPr txBox="1">
            <a:spLocks noGrp="1"/>
          </p:cNvSpPr>
          <p:nvPr>
            <p:ph type="subTitle" idx="13"/>
          </p:nvPr>
        </p:nvSpPr>
        <p:spPr>
          <a:xfrm>
            <a:off x="1375867" y="4185529"/>
            <a:ext cx="2840800" cy="6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2" name="Google Shape;822;p28"/>
          <p:cNvSpPr txBox="1">
            <a:spLocks noGrp="1"/>
          </p:cNvSpPr>
          <p:nvPr>
            <p:ph type="subTitle" idx="14"/>
          </p:nvPr>
        </p:nvSpPr>
        <p:spPr>
          <a:xfrm>
            <a:off x="4675600" y="4185529"/>
            <a:ext cx="2840800" cy="6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3" name="Google Shape;823;p28"/>
          <p:cNvSpPr txBox="1">
            <a:spLocks noGrp="1"/>
          </p:cNvSpPr>
          <p:nvPr>
            <p:ph type="subTitle" idx="15"/>
          </p:nvPr>
        </p:nvSpPr>
        <p:spPr>
          <a:xfrm>
            <a:off x="7975351" y="4185529"/>
            <a:ext cx="2840800" cy="6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24" name="Google Shape;824;p28"/>
          <p:cNvGrpSpPr/>
          <p:nvPr/>
        </p:nvGrpSpPr>
        <p:grpSpPr>
          <a:xfrm>
            <a:off x="-1029500" y="122178"/>
            <a:ext cx="12979333" cy="8139951"/>
            <a:chOff x="-772125" y="91633"/>
            <a:chExt cx="9734500" cy="6104963"/>
          </a:xfrm>
        </p:grpSpPr>
        <p:sp>
          <p:nvSpPr>
            <p:cNvPr id="825" name="Google Shape;825;p28"/>
            <p:cNvSpPr/>
            <p:nvPr/>
          </p:nvSpPr>
          <p:spPr>
            <a:xfrm>
              <a:off x="-772125" y="3024871"/>
              <a:ext cx="1586375" cy="3171725"/>
            </a:xfrm>
            <a:custGeom>
              <a:avLst/>
              <a:gdLst/>
              <a:ahLst/>
              <a:cxnLst/>
              <a:rect l="l" t="t" r="r" b="b"/>
              <a:pathLst>
                <a:path w="63455" h="126869" extrusionOk="0">
                  <a:moveTo>
                    <a:pt x="25734" y="1"/>
                  </a:moveTo>
                  <a:lnTo>
                    <a:pt x="25734" y="1"/>
                  </a:lnTo>
                  <a:cubicBezTo>
                    <a:pt x="23415" y="5790"/>
                    <a:pt x="21096" y="11987"/>
                    <a:pt x="22024" y="18165"/>
                  </a:cubicBezTo>
                  <a:cubicBezTo>
                    <a:pt x="22562" y="21950"/>
                    <a:pt x="24343" y="25587"/>
                    <a:pt x="25271" y="29372"/>
                  </a:cubicBezTo>
                  <a:cubicBezTo>
                    <a:pt x="25345" y="31858"/>
                    <a:pt x="25512" y="34325"/>
                    <a:pt x="25734" y="36793"/>
                  </a:cubicBezTo>
                  <a:cubicBezTo>
                    <a:pt x="24807" y="34474"/>
                    <a:pt x="23267" y="32322"/>
                    <a:pt x="21486" y="30763"/>
                  </a:cubicBezTo>
                  <a:cubicBezTo>
                    <a:pt x="19092" y="28834"/>
                    <a:pt x="16142" y="27683"/>
                    <a:pt x="13062" y="27516"/>
                  </a:cubicBezTo>
                  <a:cubicBezTo>
                    <a:pt x="12769" y="27501"/>
                    <a:pt x="12475" y="27495"/>
                    <a:pt x="12181" y="27495"/>
                  </a:cubicBezTo>
                  <a:cubicBezTo>
                    <a:pt x="11003" y="27495"/>
                    <a:pt x="9819" y="27590"/>
                    <a:pt x="8646" y="27590"/>
                  </a:cubicBezTo>
                  <a:cubicBezTo>
                    <a:pt x="7181" y="27590"/>
                    <a:pt x="5641" y="27368"/>
                    <a:pt x="4397" y="26663"/>
                  </a:cubicBezTo>
                  <a:lnTo>
                    <a:pt x="4397" y="26663"/>
                  </a:lnTo>
                  <a:cubicBezTo>
                    <a:pt x="4082" y="28221"/>
                    <a:pt x="4861" y="29835"/>
                    <a:pt x="6104" y="30837"/>
                  </a:cubicBezTo>
                  <a:cubicBezTo>
                    <a:pt x="7329" y="31858"/>
                    <a:pt x="8887" y="32396"/>
                    <a:pt x="10502" y="32619"/>
                  </a:cubicBezTo>
                  <a:cubicBezTo>
                    <a:pt x="12060" y="32934"/>
                    <a:pt x="13600" y="33008"/>
                    <a:pt x="15214" y="33324"/>
                  </a:cubicBezTo>
                  <a:cubicBezTo>
                    <a:pt x="19389" y="34084"/>
                    <a:pt x="23564" y="36645"/>
                    <a:pt x="25976" y="40281"/>
                  </a:cubicBezTo>
                  <a:cubicBezTo>
                    <a:pt x="26273" y="43139"/>
                    <a:pt x="26588" y="45996"/>
                    <a:pt x="26978" y="48779"/>
                  </a:cubicBezTo>
                  <a:cubicBezTo>
                    <a:pt x="25883" y="46608"/>
                    <a:pt x="24028" y="44530"/>
                    <a:pt x="21949" y="43361"/>
                  </a:cubicBezTo>
                  <a:cubicBezTo>
                    <a:pt x="19853" y="42211"/>
                    <a:pt x="17459" y="41747"/>
                    <a:pt x="15140" y="41357"/>
                  </a:cubicBezTo>
                  <a:cubicBezTo>
                    <a:pt x="12747" y="40968"/>
                    <a:pt x="10353" y="40578"/>
                    <a:pt x="8182" y="39576"/>
                  </a:cubicBezTo>
                  <a:cubicBezTo>
                    <a:pt x="6030" y="38574"/>
                    <a:pt x="4008" y="36867"/>
                    <a:pt x="3321" y="34641"/>
                  </a:cubicBezTo>
                  <a:lnTo>
                    <a:pt x="3321" y="34641"/>
                  </a:lnTo>
                  <a:cubicBezTo>
                    <a:pt x="3154" y="39038"/>
                    <a:pt x="5863" y="43454"/>
                    <a:pt x="9815" y="45458"/>
                  </a:cubicBezTo>
                  <a:cubicBezTo>
                    <a:pt x="11819" y="46460"/>
                    <a:pt x="14138" y="46849"/>
                    <a:pt x="16383" y="47239"/>
                  </a:cubicBezTo>
                  <a:cubicBezTo>
                    <a:pt x="18703" y="47536"/>
                    <a:pt x="20948" y="47851"/>
                    <a:pt x="23100" y="48705"/>
                  </a:cubicBezTo>
                  <a:cubicBezTo>
                    <a:pt x="24807" y="49391"/>
                    <a:pt x="26440" y="50560"/>
                    <a:pt x="27441" y="52026"/>
                  </a:cubicBezTo>
                  <a:cubicBezTo>
                    <a:pt x="27905" y="54586"/>
                    <a:pt x="28295" y="57054"/>
                    <a:pt x="28833" y="59596"/>
                  </a:cubicBezTo>
                  <a:cubicBezTo>
                    <a:pt x="27052" y="56590"/>
                    <a:pt x="23953" y="54197"/>
                    <a:pt x="20632" y="53492"/>
                  </a:cubicBezTo>
                  <a:cubicBezTo>
                    <a:pt x="17701" y="52879"/>
                    <a:pt x="14676" y="53343"/>
                    <a:pt x="11745" y="52954"/>
                  </a:cubicBezTo>
                  <a:cubicBezTo>
                    <a:pt x="6791" y="52341"/>
                    <a:pt x="2319" y="49169"/>
                    <a:pt x="0" y="44846"/>
                  </a:cubicBezTo>
                  <a:lnTo>
                    <a:pt x="0" y="44846"/>
                  </a:lnTo>
                  <a:cubicBezTo>
                    <a:pt x="612" y="47072"/>
                    <a:pt x="1225" y="49391"/>
                    <a:pt x="2319" y="51488"/>
                  </a:cubicBezTo>
                  <a:cubicBezTo>
                    <a:pt x="3395" y="53566"/>
                    <a:pt x="5102" y="55421"/>
                    <a:pt x="7255" y="56349"/>
                  </a:cubicBezTo>
                  <a:cubicBezTo>
                    <a:pt x="8528" y="56865"/>
                    <a:pt x="9855" y="57033"/>
                    <a:pt x="11211" y="57033"/>
                  </a:cubicBezTo>
                  <a:cubicBezTo>
                    <a:pt x="13717" y="57033"/>
                    <a:pt x="16323" y="56461"/>
                    <a:pt x="18873" y="56461"/>
                  </a:cubicBezTo>
                  <a:cubicBezTo>
                    <a:pt x="19307" y="56461"/>
                    <a:pt x="19739" y="56477"/>
                    <a:pt x="20168" y="56516"/>
                  </a:cubicBezTo>
                  <a:cubicBezTo>
                    <a:pt x="23805" y="56813"/>
                    <a:pt x="27200" y="58984"/>
                    <a:pt x="29297" y="62008"/>
                  </a:cubicBezTo>
                  <a:cubicBezTo>
                    <a:pt x="29983" y="65162"/>
                    <a:pt x="30763" y="68261"/>
                    <a:pt x="31616" y="71359"/>
                  </a:cubicBezTo>
                  <a:cubicBezTo>
                    <a:pt x="29686" y="68112"/>
                    <a:pt x="26347" y="65626"/>
                    <a:pt x="22562" y="64865"/>
                  </a:cubicBezTo>
                  <a:cubicBezTo>
                    <a:pt x="19853" y="64327"/>
                    <a:pt x="16996" y="64624"/>
                    <a:pt x="14138" y="64327"/>
                  </a:cubicBezTo>
                  <a:cubicBezTo>
                    <a:pt x="9277" y="63863"/>
                    <a:pt x="4639" y="61544"/>
                    <a:pt x="1299" y="57907"/>
                  </a:cubicBezTo>
                  <a:lnTo>
                    <a:pt x="1299" y="57907"/>
                  </a:lnTo>
                  <a:cubicBezTo>
                    <a:pt x="1689" y="61229"/>
                    <a:pt x="2857" y="64550"/>
                    <a:pt x="5399" y="66721"/>
                  </a:cubicBezTo>
                  <a:cubicBezTo>
                    <a:pt x="7960" y="68873"/>
                    <a:pt x="11596" y="69429"/>
                    <a:pt x="14918" y="69429"/>
                  </a:cubicBezTo>
                  <a:cubicBezTo>
                    <a:pt x="17066" y="69429"/>
                    <a:pt x="19215" y="69244"/>
                    <a:pt x="21350" y="69244"/>
                  </a:cubicBezTo>
                  <a:cubicBezTo>
                    <a:pt x="22589" y="69244"/>
                    <a:pt x="23822" y="69306"/>
                    <a:pt x="25048" y="69504"/>
                  </a:cubicBezTo>
                  <a:cubicBezTo>
                    <a:pt x="27738" y="69968"/>
                    <a:pt x="30614" y="71433"/>
                    <a:pt x="32228" y="73678"/>
                  </a:cubicBezTo>
                  <a:cubicBezTo>
                    <a:pt x="32618" y="75070"/>
                    <a:pt x="33008" y="76461"/>
                    <a:pt x="33472" y="77853"/>
                  </a:cubicBezTo>
                  <a:cubicBezTo>
                    <a:pt x="34232" y="80562"/>
                    <a:pt x="35160" y="83178"/>
                    <a:pt x="36088" y="85813"/>
                  </a:cubicBezTo>
                  <a:cubicBezTo>
                    <a:pt x="33694" y="82250"/>
                    <a:pt x="29983" y="79541"/>
                    <a:pt x="25883" y="78243"/>
                  </a:cubicBezTo>
                  <a:cubicBezTo>
                    <a:pt x="22488" y="77148"/>
                    <a:pt x="18851" y="77074"/>
                    <a:pt x="15307" y="76294"/>
                  </a:cubicBezTo>
                  <a:cubicBezTo>
                    <a:pt x="11819" y="75608"/>
                    <a:pt x="8182" y="74068"/>
                    <a:pt x="6327" y="71044"/>
                  </a:cubicBezTo>
                  <a:lnTo>
                    <a:pt x="6327" y="71044"/>
                  </a:lnTo>
                  <a:cubicBezTo>
                    <a:pt x="6494" y="73752"/>
                    <a:pt x="7570" y="76461"/>
                    <a:pt x="9426" y="78465"/>
                  </a:cubicBezTo>
                  <a:cubicBezTo>
                    <a:pt x="11281" y="80469"/>
                    <a:pt x="13823" y="81861"/>
                    <a:pt x="16532" y="82250"/>
                  </a:cubicBezTo>
                  <a:cubicBezTo>
                    <a:pt x="17461" y="82392"/>
                    <a:pt x="18397" y="82430"/>
                    <a:pt x="19339" y="82430"/>
                  </a:cubicBezTo>
                  <a:cubicBezTo>
                    <a:pt x="20484" y="82430"/>
                    <a:pt x="21637" y="82373"/>
                    <a:pt x="22795" y="82373"/>
                  </a:cubicBezTo>
                  <a:cubicBezTo>
                    <a:pt x="23310" y="82373"/>
                    <a:pt x="23826" y="82384"/>
                    <a:pt x="24343" y="82417"/>
                  </a:cubicBezTo>
                  <a:cubicBezTo>
                    <a:pt x="29297" y="82640"/>
                    <a:pt x="34325" y="85200"/>
                    <a:pt x="37257" y="89134"/>
                  </a:cubicBezTo>
                  <a:cubicBezTo>
                    <a:pt x="38184" y="91453"/>
                    <a:pt x="39038" y="93698"/>
                    <a:pt x="40040" y="96017"/>
                  </a:cubicBezTo>
                  <a:cubicBezTo>
                    <a:pt x="37795" y="93160"/>
                    <a:pt x="34325" y="90915"/>
                    <a:pt x="30911" y="90451"/>
                  </a:cubicBezTo>
                  <a:cubicBezTo>
                    <a:pt x="30040" y="90326"/>
                    <a:pt x="29154" y="90289"/>
                    <a:pt x="28259" y="90289"/>
                  </a:cubicBezTo>
                  <a:cubicBezTo>
                    <a:pt x="26965" y="90289"/>
                    <a:pt x="25654" y="90366"/>
                    <a:pt x="24349" y="90366"/>
                  </a:cubicBezTo>
                  <a:cubicBezTo>
                    <a:pt x="23751" y="90366"/>
                    <a:pt x="23155" y="90350"/>
                    <a:pt x="22562" y="90303"/>
                  </a:cubicBezTo>
                  <a:cubicBezTo>
                    <a:pt x="17849" y="89839"/>
                    <a:pt x="13359" y="86963"/>
                    <a:pt x="10891" y="82955"/>
                  </a:cubicBezTo>
                  <a:lnTo>
                    <a:pt x="10891" y="82955"/>
                  </a:lnTo>
                  <a:cubicBezTo>
                    <a:pt x="11429" y="88058"/>
                    <a:pt x="15307" y="92696"/>
                    <a:pt x="20243" y="94162"/>
                  </a:cubicBezTo>
                  <a:cubicBezTo>
                    <a:pt x="24417" y="95312"/>
                    <a:pt x="28833" y="94477"/>
                    <a:pt x="33008" y="95312"/>
                  </a:cubicBezTo>
                  <a:cubicBezTo>
                    <a:pt x="36088" y="95943"/>
                    <a:pt x="39335" y="97483"/>
                    <a:pt x="41654" y="99728"/>
                  </a:cubicBezTo>
                  <a:cubicBezTo>
                    <a:pt x="45828" y="109153"/>
                    <a:pt x="50857" y="118133"/>
                    <a:pt x="56497" y="126705"/>
                  </a:cubicBezTo>
                  <a:cubicBezTo>
                    <a:pt x="56601" y="126798"/>
                    <a:pt x="56727" y="126869"/>
                    <a:pt x="56865" y="126869"/>
                  </a:cubicBezTo>
                  <a:cubicBezTo>
                    <a:pt x="56948" y="126869"/>
                    <a:pt x="57037" y="126843"/>
                    <a:pt x="57128" y="126780"/>
                  </a:cubicBezTo>
                  <a:cubicBezTo>
                    <a:pt x="57350" y="126705"/>
                    <a:pt x="57350" y="126390"/>
                    <a:pt x="57276" y="126241"/>
                  </a:cubicBezTo>
                  <a:cubicBezTo>
                    <a:pt x="51951" y="118208"/>
                    <a:pt x="47220" y="109784"/>
                    <a:pt x="43212" y="101045"/>
                  </a:cubicBezTo>
                  <a:cubicBezTo>
                    <a:pt x="43750" y="98485"/>
                    <a:pt x="45290" y="96407"/>
                    <a:pt x="47220" y="94551"/>
                  </a:cubicBezTo>
                  <a:cubicBezTo>
                    <a:pt x="49317" y="92455"/>
                    <a:pt x="51859" y="90841"/>
                    <a:pt x="54271" y="89208"/>
                  </a:cubicBezTo>
                  <a:cubicBezTo>
                    <a:pt x="56738" y="87519"/>
                    <a:pt x="59132" y="85664"/>
                    <a:pt x="60839" y="83252"/>
                  </a:cubicBezTo>
                  <a:cubicBezTo>
                    <a:pt x="62527" y="80859"/>
                    <a:pt x="63455" y="77779"/>
                    <a:pt x="62694" y="74903"/>
                  </a:cubicBezTo>
                  <a:lnTo>
                    <a:pt x="62694" y="74903"/>
                  </a:lnTo>
                  <a:cubicBezTo>
                    <a:pt x="61841" y="77612"/>
                    <a:pt x="59837" y="79857"/>
                    <a:pt x="57592" y="81564"/>
                  </a:cubicBezTo>
                  <a:cubicBezTo>
                    <a:pt x="55272" y="83252"/>
                    <a:pt x="52712" y="84495"/>
                    <a:pt x="50244" y="85961"/>
                  </a:cubicBezTo>
                  <a:cubicBezTo>
                    <a:pt x="47851" y="87352"/>
                    <a:pt x="45457" y="89059"/>
                    <a:pt x="43825" y="91379"/>
                  </a:cubicBezTo>
                  <a:cubicBezTo>
                    <a:pt x="42507" y="93160"/>
                    <a:pt x="41747" y="95628"/>
                    <a:pt x="41821" y="97947"/>
                  </a:cubicBezTo>
                  <a:cubicBezTo>
                    <a:pt x="41116" y="96240"/>
                    <a:pt x="40429" y="94551"/>
                    <a:pt x="39724" y="92844"/>
                  </a:cubicBezTo>
                  <a:cubicBezTo>
                    <a:pt x="40188" y="89913"/>
                    <a:pt x="42043" y="87742"/>
                    <a:pt x="44066" y="85497"/>
                  </a:cubicBezTo>
                  <a:cubicBezTo>
                    <a:pt x="46385" y="83029"/>
                    <a:pt x="49168" y="81100"/>
                    <a:pt x="51784" y="78929"/>
                  </a:cubicBezTo>
                  <a:cubicBezTo>
                    <a:pt x="54419" y="76851"/>
                    <a:pt x="56887" y="74439"/>
                    <a:pt x="58445" y="71433"/>
                  </a:cubicBezTo>
                  <a:cubicBezTo>
                    <a:pt x="59985" y="68502"/>
                    <a:pt x="60449" y="64698"/>
                    <a:pt x="58909" y="61767"/>
                  </a:cubicBezTo>
                  <a:lnTo>
                    <a:pt x="58909" y="61767"/>
                  </a:lnTo>
                  <a:cubicBezTo>
                    <a:pt x="58278" y="65477"/>
                    <a:pt x="56349" y="69040"/>
                    <a:pt x="53417" y="71507"/>
                  </a:cubicBezTo>
                  <a:cubicBezTo>
                    <a:pt x="51098" y="73511"/>
                    <a:pt x="48315" y="74903"/>
                    <a:pt x="45828" y="76758"/>
                  </a:cubicBezTo>
                  <a:cubicBezTo>
                    <a:pt x="42043" y="79783"/>
                    <a:pt x="39502" y="85033"/>
                    <a:pt x="38574" y="89913"/>
                  </a:cubicBezTo>
                  <a:cubicBezTo>
                    <a:pt x="37405" y="86963"/>
                    <a:pt x="36403" y="84031"/>
                    <a:pt x="35401" y="81100"/>
                  </a:cubicBezTo>
                  <a:cubicBezTo>
                    <a:pt x="35475" y="78781"/>
                    <a:pt x="36329" y="76387"/>
                    <a:pt x="37869" y="74754"/>
                  </a:cubicBezTo>
                  <a:cubicBezTo>
                    <a:pt x="39965" y="72584"/>
                    <a:pt x="42749" y="71285"/>
                    <a:pt x="45365" y="69893"/>
                  </a:cubicBezTo>
                  <a:cubicBezTo>
                    <a:pt x="48074" y="68576"/>
                    <a:pt x="50782" y="67184"/>
                    <a:pt x="52879" y="65014"/>
                  </a:cubicBezTo>
                  <a:cubicBezTo>
                    <a:pt x="54883" y="62843"/>
                    <a:pt x="56126" y="59689"/>
                    <a:pt x="55272" y="56813"/>
                  </a:cubicBezTo>
                  <a:lnTo>
                    <a:pt x="55272" y="56813"/>
                  </a:lnTo>
                  <a:cubicBezTo>
                    <a:pt x="54567" y="59911"/>
                    <a:pt x="51784" y="62082"/>
                    <a:pt x="48927" y="63548"/>
                  </a:cubicBezTo>
                  <a:cubicBezTo>
                    <a:pt x="46144" y="65014"/>
                    <a:pt x="42971" y="66016"/>
                    <a:pt x="40429" y="67945"/>
                  </a:cubicBezTo>
                  <a:cubicBezTo>
                    <a:pt x="37108" y="70431"/>
                    <a:pt x="35011" y="74903"/>
                    <a:pt x="34789" y="79170"/>
                  </a:cubicBezTo>
                  <a:cubicBezTo>
                    <a:pt x="33694" y="75756"/>
                    <a:pt x="32766" y="72361"/>
                    <a:pt x="31839" y="68873"/>
                  </a:cubicBezTo>
                  <a:cubicBezTo>
                    <a:pt x="32618" y="66331"/>
                    <a:pt x="34158" y="64160"/>
                    <a:pt x="36329" y="62694"/>
                  </a:cubicBezTo>
                  <a:cubicBezTo>
                    <a:pt x="38797" y="60913"/>
                    <a:pt x="41580" y="59837"/>
                    <a:pt x="44288" y="58520"/>
                  </a:cubicBezTo>
                  <a:cubicBezTo>
                    <a:pt x="46997" y="57202"/>
                    <a:pt x="49706" y="55737"/>
                    <a:pt x="51710" y="53492"/>
                  </a:cubicBezTo>
                  <a:cubicBezTo>
                    <a:pt x="53714" y="51247"/>
                    <a:pt x="54883" y="48092"/>
                    <a:pt x="54104" y="45217"/>
                  </a:cubicBezTo>
                  <a:lnTo>
                    <a:pt x="54104" y="45217"/>
                  </a:lnTo>
                  <a:cubicBezTo>
                    <a:pt x="53250" y="47851"/>
                    <a:pt x="51172" y="50022"/>
                    <a:pt x="48853" y="51488"/>
                  </a:cubicBezTo>
                  <a:cubicBezTo>
                    <a:pt x="46534" y="52954"/>
                    <a:pt x="43899" y="53881"/>
                    <a:pt x="41283" y="54957"/>
                  </a:cubicBezTo>
                  <a:cubicBezTo>
                    <a:pt x="38722" y="56052"/>
                    <a:pt x="36180" y="57202"/>
                    <a:pt x="34158" y="59132"/>
                  </a:cubicBezTo>
                  <a:cubicBezTo>
                    <a:pt x="32544" y="60616"/>
                    <a:pt x="31301" y="63084"/>
                    <a:pt x="30985" y="65403"/>
                  </a:cubicBezTo>
                  <a:cubicBezTo>
                    <a:pt x="30521" y="63232"/>
                    <a:pt x="30058" y="61080"/>
                    <a:pt x="29594" y="58835"/>
                  </a:cubicBezTo>
                  <a:cubicBezTo>
                    <a:pt x="30763" y="56201"/>
                    <a:pt x="32841" y="53955"/>
                    <a:pt x="35475" y="52731"/>
                  </a:cubicBezTo>
                  <a:cubicBezTo>
                    <a:pt x="39260" y="50950"/>
                    <a:pt x="43676" y="51098"/>
                    <a:pt x="47387" y="49169"/>
                  </a:cubicBezTo>
                  <a:cubicBezTo>
                    <a:pt x="51562" y="46998"/>
                    <a:pt x="54104" y="41895"/>
                    <a:pt x="53343" y="37183"/>
                  </a:cubicBezTo>
                  <a:lnTo>
                    <a:pt x="53343" y="37183"/>
                  </a:lnTo>
                  <a:cubicBezTo>
                    <a:pt x="51562" y="41209"/>
                    <a:pt x="47999" y="44382"/>
                    <a:pt x="43750" y="45773"/>
                  </a:cubicBezTo>
                  <a:cubicBezTo>
                    <a:pt x="41283" y="46534"/>
                    <a:pt x="38574" y="46775"/>
                    <a:pt x="36180" y="47777"/>
                  </a:cubicBezTo>
                  <a:cubicBezTo>
                    <a:pt x="32766" y="49243"/>
                    <a:pt x="29983" y="52564"/>
                    <a:pt x="29056" y="56201"/>
                  </a:cubicBezTo>
                  <a:cubicBezTo>
                    <a:pt x="28666" y="53733"/>
                    <a:pt x="28295" y="51247"/>
                    <a:pt x="27905" y="48853"/>
                  </a:cubicBezTo>
                  <a:cubicBezTo>
                    <a:pt x="28369" y="47072"/>
                    <a:pt x="29686" y="45458"/>
                    <a:pt x="31226" y="44456"/>
                  </a:cubicBezTo>
                  <a:cubicBezTo>
                    <a:pt x="33397" y="42990"/>
                    <a:pt x="36013" y="42359"/>
                    <a:pt x="38574" y="41747"/>
                  </a:cubicBezTo>
                  <a:cubicBezTo>
                    <a:pt x="41116" y="41135"/>
                    <a:pt x="43750" y="40430"/>
                    <a:pt x="45754" y="38723"/>
                  </a:cubicBezTo>
                  <a:cubicBezTo>
                    <a:pt x="48779" y="36329"/>
                    <a:pt x="50003" y="31932"/>
                    <a:pt x="48704" y="28295"/>
                  </a:cubicBezTo>
                  <a:lnTo>
                    <a:pt x="48704" y="28295"/>
                  </a:lnTo>
                  <a:cubicBezTo>
                    <a:pt x="47777" y="31079"/>
                    <a:pt x="44994" y="32934"/>
                    <a:pt x="42210" y="34010"/>
                  </a:cubicBezTo>
                  <a:cubicBezTo>
                    <a:pt x="39427" y="35179"/>
                    <a:pt x="36477" y="35865"/>
                    <a:pt x="33935" y="37424"/>
                  </a:cubicBezTo>
                  <a:cubicBezTo>
                    <a:pt x="30911" y="39187"/>
                    <a:pt x="28518" y="42823"/>
                    <a:pt x="27590" y="46386"/>
                  </a:cubicBezTo>
                  <a:cubicBezTo>
                    <a:pt x="27200" y="43751"/>
                    <a:pt x="26978" y="41135"/>
                    <a:pt x="26736" y="38500"/>
                  </a:cubicBezTo>
                  <a:cubicBezTo>
                    <a:pt x="27516" y="35643"/>
                    <a:pt x="29520" y="33157"/>
                    <a:pt x="31913" y="31468"/>
                  </a:cubicBezTo>
                  <a:cubicBezTo>
                    <a:pt x="34789" y="29446"/>
                    <a:pt x="38036" y="27980"/>
                    <a:pt x="40503" y="25587"/>
                  </a:cubicBezTo>
                  <a:cubicBezTo>
                    <a:pt x="43602" y="22581"/>
                    <a:pt x="45365" y="18239"/>
                    <a:pt x="45216" y="13916"/>
                  </a:cubicBezTo>
                  <a:lnTo>
                    <a:pt x="45216" y="13916"/>
                  </a:lnTo>
                  <a:cubicBezTo>
                    <a:pt x="43750" y="16922"/>
                    <a:pt x="41116" y="19167"/>
                    <a:pt x="38333" y="21097"/>
                  </a:cubicBezTo>
                  <a:cubicBezTo>
                    <a:pt x="35624" y="22952"/>
                    <a:pt x="32692" y="24659"/>
                    <a:pt x="30299" y="27052"/>
                  </a:cubicBezTo>
                  <a:cubicBezTo>
                    <a:pt x="28518" y="28759"/>
                    <a:pt x="26978" y="31468"/>
                    <a:pt x="26440" y="34084"/>
                  </a:cubicBezTo>
                  <a:cubicBezTo>
                    <a:pt x="26347" y="33157"/>
                    <a:pt x="26273" y="32229"/>
                    <a:pt x="26273" y="31227"/>
                  </a:cubicBezTo>
                  <a:cubicBezTo>
                    <a:pt x="28443" y="26440"/>
                    <a:pt x="29130" y="20633"/>
                    <a:pt x="28369" y="15382"/>
                  </a:cubicBezTo>
                  <a:cubicBezTo>
                    <a:pt x="27664" y="10205"/>
                    <a:pt x="25512" y="5177"/>
                    <a:pt x="25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26" name="Google Shape;826;p28"/>
            <p:cNvGrpSpPr/>
            <p:nvPr/>
          </p:nvGrpSpPr>
          <p:grpSpPr>
            <a:xfrm>
              <a:off x="103075" y="91633"/>
              <a:ext cx="8859300" cy="965950"/>
              <a:chOff x="103075" y="91633"/>
              <a:chExt cx="8859300" cy="965950"/>
            </a:xfrm>
          </p:grpSpPr>
          <p:grpSp>
            <p:nvGrpSpPr>
              <p:cNvPr id="827" name="Google Shape;827;p28"/>
              <p:cNvGrpSpPr/>
              <p:nvPr/>
            </p:nvGrpSpPr>
            <p:grpSpPr>
              <a:xfrm>
                <a:off x="103075" y="91633"/>
                <a:ext cx="801975" cy="965950"/>
                <a:chOff x="4281500" y="1208725"/>
                <a:chExt cx="801975" cy="965950"/>
              </a:xfrm>
            </p:grpSpPr>
            <p:sp>
              <p:nvSpPr>
                <p:cNvPr id="828" name="Google Shape;828;p28"/>
                <p:cNvSpPr/>
                <p:nvPr/>
              </p:nvSpPr>
              <p:spPr>
                <a:xfrm>
                  <a:off x="4467025" y="1355775"/>
                  <a:ext cx="48275" cy="1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4027" extrusionOk="0">
                      <a:moveTo>
                        <a:pt x="1077" y="0"/>
                      </a:moveTo>
                      <a:cubicBezTo>
                        <a:pt x="539" y="0"/>
                        <a:pt x="75" y="390"/>
                        <a:pt x="75" y="928"/>
                      </a:cubicBezTo>
                      <a:cubicBezTo>
                        <a:pt x="75" y="1614"/>
                        <a:pt x="1" y="2320"/>
                        <a:pt x="1" y="3006"/>
                      </a:cubicBezTo>
                      <a:cubicBezTo>
                        <a:pt x="1" y="3563"/>
                        <a:pt x="390" y="4026"/>
                        <a:pt x="854" y="4026"/>
                      </a:cubicBezTo>
                      <a:cubicBezTo>
                        <a:pt x="1392" y="4026"/>
                        <a:pt x="1856" y="3637"/>
                        <a:pt x="1856" y="3099"/>
                      </a:cubicBezTo>
                      <a:cubicBezTo>
                        <a:pt x="1856" y="2394"/>
                        <a:pt x="1930" y="1707"/>
                        <a:pt x="1930" y="1002"/>
                      </a:cubicBezTo>
                      <a:cubicBezTo>
                        <a:pt x="1930" y="464"/>
                        <a:pt x="1541" y="0"/>
                        <a:pt x="10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29" name="Google Shape;829;p28"/>
                <p:cNvSpPr/>
                <p:nvPr/>
              </p:nvSpPr>
              <p:spPr>
                <a:xfrm>
                  <a:off x="4594600" y="1208725"/>
                  <a:ext cx="48250" cy="1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5104" extrusionOk="0">
                      <a:moveTo>
                        <a:pt x="1002" y="1"/>
                      </a:moveTo>
                      <a:cubicBezTo>
                        <a:pt x="538" y="1"/>
                        <a:pt x="74" y="390"/>
                        <a:pt x="74" y="928"/>
                      </a:cubicBezTo>
                      <a:lnTo>
                        <a:pt x="74" y="4175"/>
                      </a:lnTo>
                      <a:cubicBezTo>
                        <a:pt x="0" y="4713"/>
                        <a:pt x="464" y="5103"/>
                        <a:pt x="928" y="5103"/>
                      </a:cubicBezTo>
                      <a:cubicBezTo>
                        <a:pt x="1466" y="5103"/>
                        <a:pt x="1855" y="4713"/>
                        <a:pt x="1930" y="4175"/>
                      </a:cubicBezTo>
                      <a:lnTo>
                        <a:pt x="1930" y="928"/>
                      </a:lnTo>
                      <a:cubicBezTo>
                        <a:pt x="1930" y="390"/>
                        <a:pt x="1540" y="1"/>
                        <a:pt x="1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30" name="Google Shape;830;p28"/>
                <p:cNvSpPr/>
                <p:nvPr/>
              </p:nvSpPr>
              <p:spPr>
                <a:xfrm>
                  <a:off x="4640975" y="1436950"/>
                  <a:ext cx="50125" cy="10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" h="4183" extrusionOk="0">
                      <a:moveTo>
                        <a:pt x="928" y="0"/>
                      </a:moveTo>
                      <a:cubicBezTo>
                        <a:pt x="464" y="74"/>
                        <a:pt x="0" y="464"/>
                        <a:pt x="75" y="1002"/>
                      </a:cubicBezTo>
                      <a:lnTo>
                        <a:pt x="149" y="3321"/>
                      </a:lnTo>
                      <a:cubicBezTo>
                        <a:pt x="149" y="3752"/>
                        <a:pt x="485" y="4183"/>
                        <a:pt x="964" y="4183"/>
                      </a:cubicBezTo>
                      <a:cubicBezTo>
                        <a:pt x="1000" y="4183"/>
                        <a:pt x="1038" y="4180"/>
                        <a:pt x="1077" y="4175"/>
                      </a:cubicBezTo>
                      <a:cubicBezTo>
                        <a:pt x="1615" y="4175"/>
                        <a:pt x="2004" y="3785"/>
                        <a:pt x="2004" y="3247"/>
                      </a:cubicBezTo>
                      <a:lnTo>
                        <a:pt x="1930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31" name="Google Shape;831;p28"/>
                <p:cNvSpPr/>
                <p:nvPr/>
              </p:nvSpPr>
              <p:spPr>
                <a:xfrm>
                  <a:off x="5027325" y="1293850"/>
                  <a:ext cx="56150" cy="16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" h="6504" extrusionOk="0">
                      <a:moveTo>
                        <a:pt x="1188" y="1"/>
                      </a:moveTo>
                      <a:cubicBezTo>
                        <a:pt x="718" y="1"/>
                        <a:pt x="384" y="369"/>
                        <a:pt x="316" y="863"/>
                      </a:cubicBezTo>
                      <a:cubicBezTo>
                        <a:pt x="242" y="2403"/>
                        <a:pt x="149" y="3962"/>
                        <a:pt x="1" y="5502"/>
                      </a:cubicBezTo>
                      <a:cubicBezTo>
                        <a:pt x="1" y="5966"/>
                        <a:pt x="390" y="6429"/>
                        <a:pt x="928" y="6504"/>
                      </a:cubicBezTo>
                      <a:cubicBezTo>
                        <a:pt x="1392" y="6504"/>
                        <a:pt x="1856" y="6114"/>
                        <a:pt x="1856" y="5576"/>
                      </a:cubicBezTo>
                      <a:cubicBezTo>
                        <a:pt x="2004" y="4036"/>
                        <a:pt x="2097" y="2477"/>
                        <a:pt x="2171" y="937"/>
                      </a:cubicBezTo>
                      <a:cubicBezTo>
                        <a:pt x="2246" y="474"/>
                        <a:pt x="1856" y="10"/>
                        <a:pt x="1318" y="10"/>
                      </a:cubicBezTo>
                      <a:cubicBezTo>
                        <a:pt x="1274" y="4"/>
                        <a:pt x="1230" y="1"/>
                        <a:pt x="11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32" name="Google Shape;832;p28"/>
                <p:cNvSpPr/>
                <p:nvPr/>
              </p:nvSpPr>
              <p:spPr>
                <a:xfrm>
                  <a:off x="4281500" y="1581425"/>
                  <a:ext cx="51975" cy="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" h="3657" extrusionOk="0">
                      <a:moveTo>
                        <a:pt x="1042" y="1"/>
                      </a:moveTo>
                      <a:cubicBezTo>
                        <a:pt x="1004" y="1"/>
                        <a:pt x="966" y="4"/>
                        <a:pt x="928" y="10"/>
                      </a:cubicBezTo>
                      <a:cubicBezTo>
                        <a:pt x="390" y="10"/>
                        <a:pt x="0" y="474"/>
                        <a:pt x="74" y="1030"/>
                      </a:cubicBezTo>
                      <a:cubicBezTo>
                        <a:pt x="74" y="1643"/>
                        <a:pt x="149" y="2255"/>
                        <a:pt x="223" y="2886"/>
                      </a:cubicBezTo>
                      <a:cubicBezTo>
                        <a:pt x="223" y="3310"/>
                        <a:pt x="610" y="3656"/>
                        <a:pt x="1087" y="3656"/>
                      </a:cubicBezTo>
                      <a:cubicBezTo>
                        <a:pt x="1132" y="3656"/>
                        <a:pt x="1178" y="3653"/>
                        <a:pt x="1225" y="3647"/>
                      </a:cubicBezTo>
                      <a:cubicBezTo>
                        <a:pt x="1689" y="3647"/>
                        <a:pt x="2078" y="3183"/>
                        <a:pt x="2078" y="2645"/>
                      </a:cubicBezTo>
                      <a:cubicBezTo>
                        <a:pt x="2004" y="2107"/>
                        <a:pt x="1930" y="1494"/>
                        <a:pt x="1930" y="864"/>
                      </a:cubicBezTo>
                      <a:cubicBezTo>
                        <a:pt x="1862" y="370"/>
                        <a:pt x="1465" y="1"/>
                        <a:pt x="10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33" name="Google Shape;833;p28"/>
                <p:cNvSpPr/>
                <p:nvPr/>
              </p:nvSpPr>
              <p:spPr>
                <a:xfrm>
                  <a:off x="4495800" y="1599300"/>
                  <a:ext cx="52425" cy="11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4721" extrusionOk="0">
                      <a:moveTo>
                        <a:pt x="928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lnTo>
                        <a:pt x="167" y="3859"/>
                      </a:lnTo>
                      <a:cubicBezTo>
                        <a:pt x="236" y="4290"/>
                        <a:pt x="577" y="4721"/>
                        <a:pt x="1056" y="4721"/>
                      </a:cubicBezTo>
                      <a:cubicBezTo>
                        <a:pt x="1093" y="4721"/>
                        <a:pt x="1130" y="4718"/>
                        <a:pt x="1169" y="4713"/>
                      </a:cubicBezTo>
                      <a:cubicBezTo>
                        <a:pt x="1707" y="4713"/>
                        <a:pt x="2097" y="4249"/>
                        <a:pt x="2022" y="3785"/>
                      </a:cubicBezTo>
                      <a:lnTo>
                        <a:pt x="1855" y="854"/>
                      </a:lnTo>
                      <a:cubicBezTo>
                        <a:pt x="1855" y="390"/>
                        <a:pt x="1392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34" name="Google Shape;834;p28"/>
                <p:cNvSpPr/>
                <p:nvPr/>
              </p:nvSpPr>
              <p:spPr>
                <a:xfrm>
                  <a:off x="4833000" y="1355775"/>
                  <a:ext cx="52425" cy="13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5502" extrusionOk="0">
                      <a:moveTo>
                        <a:pt x="854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cubicBezTo>
                        <a:pt x="74" y="2171"/>
                        <a:pt x="148" y="3396"/>
                        <a:pt x="241" y="4639"/>
                      </a:cubicBezTo>
                      <a:cubicBezTo>
                        <a:pt x="309" y="5133"/>
                        <a:pt x="643" y="5501"/>
                        <a:pt x="1113" y="5501"/>
                      </a:cubicBezTo>
                      <a:cubicBezTo>
                        <a:pt x="1156" y="5501"/>
                        <a:pt x="1199" y="5498"/>
                        <a:pt x="1243" y="5492"/>
                      </a:cubicBezTo>
                      <a:cubicBezTo>
                        <a:pt x="1707" y="5492"/>
                        <a:pt x="2097" y="5028"/>
                        <a:pt x="2097" y="4565"/>
                      </a:cubicBezTo>
                      <a:cubicBezTo>
                        <a:pt x="2004" y="3321"/>
                        <a:pt x="1930" y="2078"/>
                        <a:pt x="1855" y="854"/>
                      </a:cubicBezTo>
                      <a:cubicBezTo>
                        <a:pt x="1855" y="390"/>
                        <a:pt x="1392" y="0"/>
                        <a:pt x="8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35" name="Google Shape;835;p28"/>
                <p:cNvSpPr/>
                <p:nvPr/>
              </p:nvSpPr>
              <p:spPr>
                <a:xfrm>
                  <a:off x="4720300" y="1765350"/>
                  <a:ext cx="46400" cy="9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3637" extrusionOk="0">
                      <a:moveTo>
                        <a:pt x="928" y="0"/>
                      </a:moveTo>
                      <a:cubicBezTo>
                        <a:pt x="371" y="0"/>
                        <a:pt x="0" y="390"/>
                        <a:pt x="0" y="928"/>
                      </a:cubicBezTo>
                      <a:lnTo>
                        <a:pt x="0" y="2709"/>
                      </a:lnTo>
                      <a:cubicBezTo>
                        <a:pt x="0" y="3247"/>
                        <a:pt x="371" y="3637"/>
                        <a:pt x="928" y="3637"/>
                      </a:cubicBezTo>
                      <a:cubicBezTo>
                        <a:pt x="1466" y="3637"/>
                        <a:pt x="1856" y="3247"/>
                        <a:pt x="1856" y="2709"/>
                      </a:cubicBezTo>
                      <a:lnTo>
                        <a:pt x="1856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36" name="Google Shape;836;p28"/>
                <p:cNvSpPr/>
                <p:nvPr/>
              </p:nvSpPr>
              <p:spPr>
                <a:xfrm>
                  <a:off x="4497875" y="2037350"/>
                  <a:ext cx="48275" cy="13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5493" extrusionOk="0">
                      <a:moveTo>
                        <a:pt x="1003" y="1"/>
                      </a:moveTo>
                      <a:cubicBezTo>
                        <a:pt x="465" y="1"/>
                        <a:pt x="75" y="390"/>
                        <a:pt x="75" y="854"/>
                      </a:cubicBezTo>
                      <a:cubicBezTo>
                        <a:pt x="1" y="2079"/>
                        <a:pt x="1" y="3322"/>
                        <a:pt x="1" y="4565"/>
                      </a:cubicBezTo>
                      <a:cubicBezTo>
                        <a:pt x="1" y="5103"/>
                        <a:pt x="391" y="5493"/>
                        <a:pt x="854" y="5493"/>
                      </a:cubicBezTo>
                      <a:cubicBezTo>
                        <a:pt x="1393" y="5493"/>
                        <a:pt x="1856" y="5103"/>
                        <a:pt x="1856" y="4565"/>
                      </a:cubicBezTo>
                      <a:cubicBezTo>
                        <a:pt x="1856" y="3396"/>
                        <a:pt x="1856" y="2172"/>
                        <a:pt x="1931" y="928"/>
                      </a:cubicBezTo>
                      <a:cubicBezTo>
                        <a:pt x="1931" y="390"/>
                        <a:pt x="1541" y="1"/>
                        <a:pt x="10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37" name="Google Shape;837;p28"/>
              <p:cNvGrpSpPr/>
              <p:nvPr/>
            </p:nvGrpSpPr>
            <p:grpSpPr>
              <a:xfrm>
                <a:off x="7916250" y="127908"/>
                <a:ext cx="1046125" cy="897050"/>
                <a:chOff x="4085625" y="1208725"/>
                <a:chExt cx="1046125" cy="897050"/>
              </a:xfrm>
            </p:grpSpPr>
            <p:sp>
              <p:nvSpPr>
                <p:cNvPr id="838" name="Google Shape;838;p28"/>
                <p:cNvSpPr/>
                <p:nvPr/>
              </p:nvSpPr>
              <p:spPr>
                <a:xfrm>
                  <a:off x="4333475" y="1295588"/>
                  <a:ext cx="48275" cy="1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4027" extrusionOk="0">
                      <a:moveTo>
                        <a:pt x="1077" y="0"/>
                      </a:moveTo>
                      <a:cubicBezTo>
                        <a:pt x="539" y="0"/>
                        <a:pt x="75" y="390"/>
                        <a:pt x="75" y="928"/>
                      </a:cubicBezTo>
                      <a:cubicBezTo>
                        <a:pt x="75" y="1614"/>
                        <a:pt x="1" y="2320"/>
                        <a:pt x="1" y="3006"/>
                      </a:cubicBezTo>
                      <a:cubicBezTo>
                        <a:pt x="1" y="3563"/>
                        <a:pt x="390" y="4026"/>
                        <a:pt x="854" y="4026"/>
                      </a:cubicBezTo>
                      <a:cubicBezTo>
                        <a:pt x="1392" y="4026"/>
                        <a:pt x="1856" y="3637"/>
                        <a:pt x="1856" y="3099"/>
                      </a:cubicBezTo>
                      <a:cubicBezTo>
                        <a:pt x="1856" y="2394"/>
                        <a:pt x="1930" y="1707"/>
                        <a:pt x="1930" y="1002"/>
                      </a:cubicBezTo>
                      <a:cubicBezTo>
                        <a:pt x="1930" y="464"/>
                        <a:pt x="1541" y="0"/>
                        <a:pt x="10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39" name="Google Shape;839;p28"/>
                <p:cNvSpPr/>
                <p:nvPr/>
              </p:nvSpPr>
              <p:spPr>
                <a:xfrm>
                  <a:off x="4594600" y="1208725"/>
                  <a:ext cx="48250" cy="1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5104" extrusionOk="0">
                      <a:moveTo>
                        <a:pt x="1002" y="1"/>
                      </a:moveTo>
                      <a:cubicBezTo>
                        <a:pt x="538" y="1"/>
                        <a:pt x="74" y="390"/>
                        <a:pt x="74" y="928"/>
                      </a:cubicBezTo>
                      <a:lnTo>
                        <a:pt x="74" y="4175"/>
                      </a:lnTo>
                      <a:cubicBezTo>
                        <a:pt x="0" y="4713"/>
                        <a:pt x="464" y="5103"/>
                        <a:pt x="928" y="5103"/>
                      </a:cubicBezTo>
                      <a:cubicBezTo>
                        <a:pt x="1466" y="5103"/>
                        <a:pt x="1855" y="4713"/>
                        <a:pt x="1930" y="4175"/>
                      </a:cubicBezTo>
                      <a:lnTo>
                        <a:pt x="1930" y="928"/>
                      </a:lnTo>
                      <a:cubicBezTo>
                        <a:pt x="1930" y="390"/>
                        <a:pt x="1540" y="1"/>
                        <a:pt x="1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40" name="Google Shape;840;p28"/>
                <p:cNvSpPr/>
                <p:nvPr/>
              </p:nvSpPr>
              <p:spPr>
                <a:xfrm>
                  <a:off x="4974675" y="1427225"/>
                  <a:ext cx="50125" cy="10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" h="4183" extrusionOk="0">
                      <a:moveTo>
                        <a:pt x="928" y="0"/>
                      </a:moveTo>
                      <a:cubicBezTo>
                        <a:pt x="464" y="74"/>
                        <a:pt x="0" y="464"/>
                        <a:pt x="75" y="1002"/>
                      </a:cubicBezTo>
                      <a:lnTo>
                        <a:pt x="149" y="3321"/>
                      </a:lnTo>
                      <a:cubicBezTo>
                        <a:pt x="149" y="3752"/>
                        <a:pt x="485" y="4183"/>
                        <a:pt x="964" y="4183"/>
                      </a:cubicBezTo>
                      <a:cubicBezTo>
                        <a:pt x="1000" y="4183"/>
                        <a:pt x="1038" y="4180"/>
                        <a:pt x="1077" y="4175"/>
                      </a:cubicBezTo>
                      <a:cubicBezTo>
                        <a:pt x="1615" y="4175"/>
                        <a:pt x="2004" y="3785"/>
                        <a:pt x="2004" y="3247"/>
                      </a:cubicBezTo>
                      <a:lnTo>
                        <a:pt x="1930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41" name="Google Shape;841;p28"/>
                <p:cNvSpPr/>
                <p:nvPr/>
              </p:nvSpPr>
              <p:spPr>
                <a:xfrm>
                  <a:off x="4818625" y="1264625"/>
                  <a:ext cx="56150" cy="16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" h="6504" extrusionOk="0">
                      <a:moveTo>
                        <a:pt x="1188" y="1"/>
                      </a:moveTo>
                      <a:cubicBezTo>
                        <a:pt x="718" y="1"/>
                        <a:pt x="384" y="369"/>
                        <a:pt x="316" y="863"/>
                      </a:cubicBezTo>
                      <a:cubicBezTo>
                        <a:pt x="242" y="2403"/>
                        <a:pt x="149" y="3962"/>
                        <a:pt x="1" y="5502"/>
                      </a:cubicBezTo>
                      <a:cubicBezTo>
                        <a:pt x="1" y="5966"/>
                        <a:pt x="390" y="6429"/>
                        <a:pt x="928" y="6504"/>
                      </a:cubicBezTo>
                      <a:cubicBezTo>
                        <a:pt x="1392" y="6504"/>
                        <a:pt x="1856" y="6114"/>
                        <a:pt x="1856" y="5576"/>
                      </a:cubicBezTo>
                      <a:cubicBezTo>
                        <a:pt x="2004" y="4036"/>
                        <a:pt x="2097" y="2477"/>
                        <a:pt x="2171" y="937"/>
                      </a:cubicBezTo>
                      <a:cubicBezTo>
                        <a:pt x="2246" y="474"/>
                        <a:pt x="1856" y="10"/>
                        <a:pt x="1318" y="10"/>
                      </a:cubicBezTo>
                      <a:cubicBezTo>
                        <a:pt x="1274" y="4"/>
                        <a:pt x="1230" y="1"/>
                        <a:pt x="11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42" name="Google Shape;842;p28"/>
                <p:cNvSpPr/>
                <p:nvPr/>
              </p:nvSpPr>
              <p:spPr>
                <a:xfrm>
                  <a:off x="4085625" y="1446450"/>
                  <a:ext cx="51975" cy="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" h="3657" extrusionOk="0">
                      <a:moveTo>
                        <a:pt x="1042" y="1"/>
                      </a:moveTo>
                      <a:cubicBezTo>
                        <a:pt x="1004" y="1"/>
                        <a:pt x="966" y="4"/>
                        <a:pt x="928" y="10"/>
                      </a:cubicBezTo>
                      <a:cubicBezTo>
                        <a:pt x="390" y="10"/>
                        <a:pt x="0" y="474"/>
                        <a:pt x="74" y="1030"/>
                      </a:cubicBezTo>
                      <a:cubicBezTo>
                        <a:pt x="74" y="1643"/>
                        <a:pt x="149" y="2255"/>
                        <a:pt x="223" y="2886"/>
                      </a:cubicBezTo>
                      <a:cubicBezTo>
                        <a:pt x="223" y="3310"/>
                        <a:pt x="610" y="3656"/>
                        <a:pt x="1087" y="3656"/>
                      </a:cubicBezTo>
                      <a:cubicBezTo>
                        <a:pt x="1132" y="3656"/>
                        <a:pt x="1178" y="3653"/>
                        <a:pt x="1225" y="3647"/>
                      </a:cubicBezTo>
                      <a:cubicBezTo>
                        <a:pt x="1689" y="3647"/>
                        <a:pt x="2078" y="3183"/>
                        <a:pt x="2078" y="2645"/>
                      </a:cubicBezTo>
                      <a:cubicBezTo>
                        <a:pt x="2004" y="2107"/>
                        <a:pt x="1930" y="1494"/>
                        <a:pt x="1930" y="864"/>
                      </a:cubicBezTo>
                      <a:cubicBezTo>
                        <a:pt x="1862" y="370"/>
                        <a:pt x="1465" y="1"/>
                        <a:pt x="10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43" name="Google Shape;843;p28"/>
                <p:cNvSpPr/>
                <p:nvPr/>
              </p:nvSpPr>
              <p:spPr>
                <a:xfrm>
                  <a:off x="4667875" y="1473488"/>
                  <a:ext cx="52425" cy="11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4721" extrusionOk="0">
                      <a:moveTo>
                        <a:pt x="928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lnTo>
                        <a:pt x="167" y="3859"/>
                      </a:lnTo>
                      <a:cubicBezTo>
                        <a:pt x="236" y="4290"/>
                        <a:pt x="577" y="4721"/>
                        <a:pt x="1056" y="4721"/>
                      </a:cubicBezTo>
                      <a:cubicBezTo>
                        <a:pt x="1093" y="4721"/>
                        <a:pt x="1130" y="4718"/>
                        <a:pt x="1169" y="4713"/>
                      </a:cubicBezTo>
                      <a:cubicBezTo>
                        <a:pt x="1707" y="4713"/>
                        <a:pt x="2097" y="4249"/>
                        <a:pt x="2022" y="3785"/>
                      </a:cubicBezTo>
                      <a:lnTo>
                        <a:pt x="1855" y="854"/>
                      </a:lnTo>
                      <a:cubicBezTo>
                        <a:pt x="1855" y="390"/>
                        <a:pt x="1392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44" name="Google Shape;844;p28"/>
                <p:cNvSpPr/>
                <p:nvPr/>
              </p:nvSpPr>
              <p:spPr>
                <a:xfrm>
                  <a:off x="4812213" y="1703538"/>
                  <a:ext cx="52425" cy="13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5502" extrusionOk="0">
                      <a:moveTo>
                        <a:pt x="854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cubicBezTo>
                        <a:pt x="74" y="2171"/>
                        <a:pt x="148" y="3396"/>
                        <a:pt x="241" y="4639"/>
                      </a:cubicBezTo>
                      <a:cubicBezTo>
                        <a:pt x="309" y="5133"/>
                        <a:pt x="643" y="5501"/>
                        <a:pt x="1113" y="5501"/>
                      </a:cubicBezTo>
                      <a:cubicBezTo>
                        <a:pt x="1156" y="5501"/>
                        <a:pt x="1199" y="5498"/>
                        <a:pt x="1243" y="5492"/>
                      </a:cubicBezTo>
                      <a:cubicBezTo>
                        <a:pt x="1707" y="5492"/>
                        <a:pt x="2097" y="5028"/>
                        <a:pt x="2097" y="4565"/>
                      </a:cubicBezTo>
                      <a:cubicBezTo>
                        <a:pt x="2004" y="3321"/>
                        <a:pt x="1930" y="2078"/>
                        <a:pt x="1855" y="854"/>
                      </a:cubicBezTo>
                      <a:cubicBezTo>
                        <a:pt x="1855" y="390"/>
                        <a:pt x="1392" y="0"/>
                        <a:pt x="8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45" name="Google Shape;845;p28"/>
                <p:cNvSpPr/>
                <p:nvPr/>
              </p:nvSpPr>
              <p:spPr>
                <a:xfrm>
                  <a:off x="4772225" y="2014850"/>
                  <a:ext cx="46400" cy="9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3637" extrusionOk="0">
                      <a:moveTo>
                        <a:pt x="928" y="0"/>
                      </a:moveTo>
                      <a:cubicBezTo>
                        <a:pt x="371" y="0"/>
                        <a:pt x="0" y="390"/>
                        <a:pt x="0" y="928"/>
                      </a:cubicBezTo>
                      <a:lnTo>
                        <a:pt x="0" y="2709"/>
                      </a:lnTo>
                      <a:cubicBezTo>
                        <a:pt x="0" y="3247"/>
                        <a:pt x="371" y="3637"/>
                        <a:pt x="928" y="3637"/>
                      </a:cubicBezTo>
                      <a:cubicBezTo>
                        <a:pt x="1466" y="3637"/>
                        <a:pt x="1856" y="3247"/>
                        <a:pt x="1856" y="2709"/>
                      </a:cubicBezTo>
                      <a:lnTo>
                        <a:pt x="1856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46" name="Google Shape;846;p28"/>
                <p:cNvSpPr/>
                <p:nvPr/>
              </p:nvSpPr>
              <p:spPr>
                <a:xfrm>
                  <a:off x="5083475" y="1703650"/>
                  <a:ext cx="48275" cy="13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5493" extrusionOk="0">
                      <a:moveTo>
                        <a:pt x="1003" y="1"/>
                      </a:moveTo>
                      <a:cubicBezTo>
                        <a:pt x="465" y="1"/>
                        <a:pt x="75" y="390"/>
                        <a:pt x="75" y="854"/>
                      </a:cubicBezTo>
                      <a:cubicBezTo>
                        <a:pt x="1" y="2079"/>
                        <a:pt x="1" y="3322"/>
                        <a:pt x="1" y="4565"/>
                      </a:cubicBezTo>
                      <a:cubicBezTo>
                        <a:pt x="1" y="5103"/>
                        <a:pt x="391" y="5493"/>
                        <a:pt x="854" y="5493"/>
                      </a:cubicBezTo>
                      <a:cubicBezTo>
                        <a:pt x="1393" y="5493"/>
                        <a:pt x="1856" y="5103"/>
                        <a:pt x="1856" y="4565"/>
                      </a:cubicBezTo>
                      <a:cubicBezTo>
                        <a:pt x="1856" y="3396"/>
                        <a:pt x="1856" y="2172"/>
                        <a:pt x="1931" y="928"/>
                      </a:cubicBezTo>
                      <a:cubicBezTo>
                        <a:pt x="1931" y="390"/>
                        <a:pt x="1541" y="1"/>
                        <a:pt x="10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847" name="Google Shape;847;p28"/>
          <p:cNvGrpSpPr/>
          <p:nvPr/>
        </p:nvGrpSpPr>
        <p:grpSpPr>
          <a:xfrm rot="2700000">
            <a:off x="10605792" y="4787462"/>
            <a:ext cx="1252421" cy="2121813"/>
            <a:chOff x="4866875" y="3024800"/>
            <a:chExt cx="939325" cy="1591375"/>
          </a:xfrm>
        </p:grpSpPr>
        <p:sp>
          <p:nvSpPr>
            <p:cNvPr id="848" name="Google Shape;848;p28"/>
            <p:cNvSpPr/>
            <p:nvPr/>
          </p:nvSpPr>
          <p:spPr>
            <a:xfrm>
              <a:off x="5040825" y="3024800"/>
              <a:ext cx="203175" cy="260675"/>
            </a:xfrm>
            <a:custGeom>
              <a:avLst/>
              <a:gdLst/>
              <a:ahLst/>
              <a:cxnLst/>
              <a:rect l="l" t="t" r="r" b="b"/>
              <a:pathLst>
                <a:path w="8127" h="10427" extrusionOk="0">
                  <a:moveTo>
                    <a:pt x="4812" y="1"/>
                  </a:moveTo>
                  <a:cubicBezTo>
                    <a:pt x="3934" y="1"/>
                    <a:pt x="3046" y="350"/>
                    <a:pt x="2319" y="887"/>
                  </a:cubicBezTo>
                  <a:cubicBezTo>
                    <a:pt x="1559" y="1573"/>
                    <a:pt x="928" y="2501"/>
                    <a:pt x="538" y="3429"/>
                  </a:cubicBezTo>
                  <a:cubicBezTo>
                    <a:pt x="241" y="4282"/>
                    <a:pt x="0" y="5210"/>
                    <a:pt x="167" y="6063"/>
                  </a:cubicBezTo>
                  <a:cubicBezTo>
                    <a:pt x="464" y="7214"/>
                    <a:pt x="1392" y="7993"/>
                    <a:pt x="2319" y="8698"/>
                  </a:cubicBezTo>
                  <a:cubicBezTo>
                    <a:pt x="2709" y="8995"/>
                    <a:pt x="3099" y="9236"/>
                    <a:pt x="3414" y="9533"/>
                  </a:cubicBezTo>
                  <a:cubicBezTo>
                    <a:pt x="3711" y="9774"/>
                    <a:pt x="4026" y="10238"/>
                    <a:pt x="4416" y="10386"/>
                  </a:cubicBezTo>
                  <a:cubicBezTo>
                    <a:pt x="4480" y="10414"/>
                    <a:pt x="4533" y="10426"/>
                    <a:pt x="4578" y="10426"/>
                  </a:cubicBezTo>
                  <a:cubicBezTo>
                    <a:pt x="4807" y="10426"/>
                    <a:pt x="4818" y="10100"/>
                    <a:pt x="4880" y="9774"/>
                  </a:cubicBezTo>
                  <a:cubicBezTo>
                    <a:pt x="5028" y="9384"/>
                    <a:pt x="5269" y="8921"/>
                    <a:pt x="5492" y="8531"/>
                  </a:cubicBezTo>
                  <a:cubicBezTo>
                    <a:pt x="6104" y="7677"/>
                    <a:pt x="6809" y="6991"/>
                    <a:pt x="7273" y="6063"/>
                  </a:cubicBezTo>
                  <a:cubicBezTo>
                    <a:pt x="7885" y="4987"/>
                    <a:pt x="8127" y="3670"/>
                    <a:pt x="7811" y="2501"/>
                  </a:cubicBezTo>
                  <a:cubicBezTo>
                    <a:pt x="7496" y="1351"/>
                    <a:pt x="6494" y="349"/>
                    <a:pt x="5269" y="33"/>
                  </a:cubicBezTo>
                  <a:cubicBezTo>
                    <a:pt x="5118" y="11"/>
                    <a:pt x="4965" y="1"/>
                    <a:pt x="4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28"/>
            <p:cNvSpPr/>
            <p:nvPr/>
          </p:nvSpPr>
          <p:spPr>
            <a:xfrm>
              <a:off x="5371550" y="3143975"/>
              <a:ext cx="156325" cy="218975"/>
            </a:xfrm>
            <a:custGeom>
              <a:avLst/>
              <a:gdLst/>
              <a:ahLst/>
              <a:cxnLst/>
              <a:rect l="l" t="t" r="r" b="b"/>
              <a:pathLst>
                <a:path w="6253" h="8759" extrusionOk="0">
                  <a:moveTo>
                    <a:pt x="3003" y="1"/>
                  </a:moveTo>
                  <a:cubicBezTo>
                    <a:pt x="2357" y="1"/>
                    <a:pt x="1714" y="190"/>
                    <a:pt x="1225" y="591"/>
                  </a:cubicBezTo>
                  <a:cubicBezTo>
                    <a:pt x="538" y="1222"/>
                    <a:pt x="148" y="2076"/>
                    <a:pt x="74" y="2910"/>
                  </a:cubicBezTo>
                  <a:cubicBezTo>
                    <a:pt x="0" y="3838"/>
                    <a:pt x="148" y="4692"/>
                    <a:pt x="464" y="5545"/>
                  </a:cubicBezTo>
                  <a:cubicBezTo>
                    <a:pt x="612" y="6157"/>
                    <a:pt x="761" y="6788"/>
                    <a:pt x="1076" y="7326"/>
                  </a:cubicBezTo>
                  <a:cubicBezTo>
                    <a:pt x="1225" y="7790"/>
                    <a:pt x="1466" y="8569"/>
                    <a:pt x="1930" y="8718"/>
                  </a:cubicBezTo>
                  <a:cubicBezTo>
                    <a:pt x="1997" y="8746"/>
                    <a:pt x="2062" y="8758"/>
                    <a:pt x="2125" y="8758"/>
                  </a:cubicBezTo>
                  <a:cubicBezTo>
                    <a:pt x="2565" y="8758"/>
                    <a:pt x="2906" y="8150"/>
                    <a:pt x="3247" y="7939"/>
                  </a:cubicBezTo>
                  <a:cubicBezTo>
                    <a:pt x="3711" y="7549"/>
                    <a:pt x="4249" y="7252"/>
                    <a:pt x="4713" y="6788"/>
                  </a:cubicBezTo>
                  <a:cubicBezTo>
                    <a:pt x="5566" y="6009"/>
                    <a:pt x="6178" y="4766"/>
                    <a:pt x="6253" y="3616"/>
                  </a:cubicBezTo>
                  <a:cubicBezTo>
                    <a:pt x="6253" y="2372"/>
                    <a:pt x="5715" y="1148"/>
                    <a:pt x="4639" y="443"/>
                  </a:cubicBezTo>
                  <a:cubicBezTo>
                    <a:pt x="4165" y="153"/>
                    <a:pt x="3583" y="1"/>
                    <a:pt x="3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4866875" y="3269000"/>
              <a:ext cx="236125" cy="164375"/>
            </a:xfrm>
            <a:custGeom>
              <a:avLst/>
              <a:gdLst/>
              <a:ahLst/>
              <a:cxnLst/>
              <a:rect l="l" t="t" r="r" b="b"/>
              <a:pathLst>
                <a:path w="9445" h="6575" extrusionOk="0">
                  <a:moveTo>
                    <a:pt x="3241" y="1"/>
                  </a:moveTo>
                  <a:cubicBezTo>
                    <a:pt x="2125" y="1"/>
                    <a:pt x="979" y="672"/>
                    <a:pt x="538" y="1713"/>
                  </a:cubicBezTo>
                  <a:cubicBezTo>
                    <a:pt x="0" y="2789"/>
                    <a:pt x="241" y="4181"/>
                    <a:pt x="928" y="5108"/>
                  </a:cubicBezTo>
                  <a:cubicBezTo>
                    <a:pt x="1707" y="6036"/>
                    <a:pt x="2950" y="6574"/>
                    <a:pt x="4101" y="6574"/>
                  </a:cubicBezTo>
                  <a:cubicBezTo>
                    <a:pt x="4880" y="6500"/>
                    <a:pt x="5641" y="6259"/>
                    <a:pt x="6346" y="6036"/>
                  </a:cubicBezTo>
                  <a:cubicBezTo>
                    <a:pt x="6958" y="5888"/>
                    <a:pt x="7663" y="5646"/>
                    <a:pt x="8275" y="5498"/>
                  </a:cubicBezTo>
                  <a:cubicBezTo>
                    <a:pt x="8350" y="5498"/>
                    <a:pt x="8581" y="5517"/>
                    <a:pt x="8804" y="5517"/>
                  </a:cubicBezTo>
                  <a:cubicBezTo>
                    <a:pt x="9027" y="5517"/>
                    <a:pt x="9240" y="5498"/>
                    <a:pt x="9277" y="5424"/>
                  </a:cubicBezTo>
                  <a:cubicBezTo>
                    <a:pt x="9444" y="5257"/>
                    <a:pt x="9055" y="4867"/>
                    <a:pt x="8888" y="4719"/>
                  </a:cubicBezTo>
                  <a:cubicBezTo>
                    <a:pt x="8053" y="3568"/>
                    <a:pt x="7125" y="2548"/>
                    <a:pt x="6105" y="1546"/>
                  </a:cubicBezTo>
                  <a:cubicBezTo>
                    <a:pt x="5344" y="860"/>
                    <a:pt x="4490" y="155"/>
                    <a:pt x="3414" y="6"/>
                  </a:cubicBezTo>
                  <a:cubicBezTo>
                    <a:pt x="3357" y="2"/>
                    <a:pt x="3299" y="1"/>
                    <a:pt x="3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28"/>
            <p:cNvSpPr/>
            <p:nvPr/>
          </p:nvSpPr>
          <p:spPr>
            <a:xfrm>
              <a:off x="5551050" y="3479525"/>
              <a:ext cx="178150" cy="209700"/>
            </a:xfrm>
            <a:custGeom>
              <a:avLst/>
              <a:gdLst/>
              <a:ahLst/>
              <a:cxnLst/>
              <a:rect l="l" t="t" r="r" b="b"/>
              <a:pathLst>
                <a:path w="7126" h="8388" extrusionOk="0">
                  <a:moveTo>
                    <a:pt x="3649" y="1"/>
                  </a:moveTo>
                  <a:cubicBezTo>
                    <a:pt x="2625" y="1"/>
                    <a:pt x="1584" y="458"/>
                    <a:pt x="928" y="1252"/>
                  </a:cubicBezTo>
                  <a:cubicBezTo>
                    <a:pt x="167" y="2328"/>
                    <a:pt x="0" y="3794"/>
                    <a:pt x="316" y="5111"/>
                  </a:cubicBezTo>
                  <a:cubicBezTo>
                    <a:pt x="631" y="6113"/>
                    <a:pt x="1095" y="7356"/>
                    <a:pt x="1782" y="8135"/>
                  </a:cubicBezTo>
                  <a:cubicBezTo>
                    <a:pt x="1949" y="8314"/>
                    <a:pt x="2136" y="8387"/>
                    <a:pt x="2335" y="8387"/>
                  </a:cubicBezTo>
                  <a:cubicBezTo>
                    <a:pt x="3062" y="8387"/>
                    <a:pt x="3937" y="7405"/>
                    <a:pt x="4490" y="7040"/>
                  </a:cubicBezTo>
                  <a:cubicBezTo>
                    <a:pt x="5270" y="6428"/>
                    <a:pt x="6105" y="5816"/>
                    <a:pt x="6569" y="4888"/>
                  </a:cubicBezTo>
                  <a:cubicBezTo>
                    <a:pt x="7125" y="3961"/>
                    <a:pt x="7125" y="2717"/>
                    <a:pt x="6569" y="1716"/>
                  </a:cubicBezTo>
                  <a:cubicBezTo>
                    <a:pt x="6030" y="788"/>
                    <a:pt x="4954" y="83"/>
                    <a:pt x="3878" y="9"/>
                  </a:cubicBezTo>
                  <a:cubicBezTo>
                    <a:pt x="3802" y="3"/>
                    <a:pt x="3725" y="1"/>
                    <a:pt x="3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28"/>
            <p:cNvSpPr/>
            <p:nvPr/>
          </p:nvSpPr>
          <p:spPr>
            <a:xfrm>
              <a:off x="5023650" y="3628350"/>
              <a:ext cx="247250" cy="161050"/>
            </a:xfrm>
            <a:custGeom>
              <a:avLst/>
              <a:gdLst/>
              <a:ahLst/>
              <a:cxnLst/>
              <a:rect l="l" t="t" r="r" b="b"/>
              <a:pathLst>
                <a:path w="9890" h="6442" extrusionOk="0">
                  <a:moveTo>
                    <a:pt x="4042" y="0"/>
                  </a:moveTo>
                  <a:cubicBezTo>
                    <a:pt x="3931" y="0"/>
                    <a:pt x="3821" y="4"/>
                    <a:pt x="3711" y="11"/>
                  </a:cubicBezTo>
                  <a:cubicBezTo>
                    <a:pt x="2617" y="86"/>
                    <a:pt x="1466" y="624"/>
                    <a:pt x="854" y="1551"/>
                  </a:cubicBezTo>
                  <a:cubicBezTo>
                    <a:pt x="149" y="2405"/>
                    <a:pt x="1" y="3722"/>
                    <a:pt x="539" y="4650"/>
                  </a:cubicBezTo>
                  <a:cubicBezTo>
                    <a:pt x="1077" y="5503"/>
                    <a:pt x="1930" y="5967"/>
                    <a:pt x="2858" y="6190"/>
                  </a:cubicBezTo>
                  <a:cubicBezTo>
                    <a:pt x="3399" y="6359"/>
                    <a:pt x="3968" y="6441"/>
                    <a:pt x="4545" y="6441"/>
                  </a:cubicBezTo>
                  <a:cubicBezTo>
                    <a:pt x="5294" y="6441"/>
                    <a:pt x="6058" y="6303"/>
                    <a:pt x="6791" y="6041"/>
                  </a:cubicBezTo>
                  <a:cubicBezTo>
                    <a:pt x="7422" y="5800"/>
                    <a:pt x="7960" y="5503"/>
                    <a:pt x="8498" y="5114"/>
                  </a:cubicBezTo>
                  <a:cubicBezTo>
                    <a:pt x="8888" y="4798"/>
                    <a:pt x="9741" y="4112"/>
                    <a:pt x="9816" y="3574"/>
                  </a:cubicBezTo>
                  <a:cubicBezTo>
                    <a:pt x="9890" y="3110"/>
                    <a:pt x="9036" y="2331"/>
                    <a:pt x="8647" y="2015"/>
                  </a:cubicBezTo>
                  <a:cubicBezTo>
                    <a:pt x="8109" y="1551"/>
                    <a:pt x="7571" y="1162"/>
                    <a:pt x="6958" y="791"/>
                  </a:cubicBezTo>
                  <a:cubicBezTo>
                    <a:pt x="6058" y="291"/>
                    <a:pt x="5023" y="0"/>
                    <a:pt x="40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5640100" y="3845975"/>
              <a:ext cx="166100" cy="197725"/>
            </a:xfrm>
            <a:custGeom>
              <a:avLst/>
              <a:gdLst/>
              <a:ahLst/>
              <a:cxnLst/>
              <a:rect l="l" t="t" r="r" b="b"/>
              <a:pathLst>
                <a:path w="6644" h="7909" extrusionOk="0">
                  <a:moveTo>
                    <a:pt x="3119" y="0"/>
                  </a:moveTo>
                  <a:cubicBezTo>
                    <a:pt x="2566" y="0"/>
                    <a:pt x="2019" y="156"/>
                    <a:pt x="1541" y="509"/>
                  </a:cubicBezTo>
                  <a:cubicBezTo>
                    <a:pt x="780" y="973"/>
                    <a:pt x="316" y="1901"/>
                    <a:pt x="149" y="2754"/>
                  </a:cubicBezTo>
                  <a:cubicBezTo>
                    <a:pt x="1" y="3682"/>
                    <a:pt x="75" y="4609"/>
                    <a:pt x="149" y="5537"/>
                  </a:cubicBezTo>
                  <a:cubicBezTo>
                    <a:pt x="223" y="6149"/>
                    <a:pt x="223" y="6929"/>
                    <a:pt x="465" y="7467"/>
                  </a:cubicBezTo>
                  <a:cubicBezTo>
                    <a:pt x="610" y="7818"/>
                    <a:pt x="857" y="7908"/>
                    <a:pt x="1166" y="7908"/>
                  </a:cubicBezTo>
                  <a:cubicBezTo>
                    <a:pt x="1331" y="7908"/>
                    <a:pt x="1514" y="7882"/>
                    <a:pt x="1708" y="7856"/>
                  </a:cubicBezTo>
                  <a:cubicBezTo>
                    <a:pt x="2932" y="7615"/>
                    <a:pt x="4491" y="7856"/>
                    <a:pt x="5493" y="7003"/>
                  </a:cubicBezTo>
                  <a:cubicBezTo>
                    <a:pt x="5957" y="6539"/>
                    <a:pt x="6179" y="6001"/>
                    <a:pt x="6346" y="5370"/>
                  </a:cubicBezTo>
                  <a:cubicBezTo>
                    <a:pt x="6569" y="4443"/>
                    <a:pt x="6643" y="3366"/>
                    <a:pt x="6253" y="2439"/>
                  </a:cubicBezTo>
                  <a:cubicBezTo>
                    <a:pt x="5957" y="1511"/>
                    <a:pt x="5252" y="732"/>
                    <a:pt x="4398" y="268"/>
                  </a:cubicBezTo>
                  <a:cubicBezTo>
                    <a:pt x="3990" y="96"/>
                    <a:pt x="3553" y="0"/>
                    <a:pt x="3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5214750" y="3848150"/>
              <a:ext cx="185575" cy="194125"/>
            </a:xfrm>
            <a:custGeom>
              <a:avLst/>
              <a:gdLst/>
              <a:ahLst/>
              <a:cxnLst/>
              <a:rect l="l" t="t" r="r" b="b"/>
              <a:pathLst>
                <a:path w="7423" h="7765" extrusionOk="0">
                  <a:moveTo>
                    <a:pt x="3338" y="0"/>
                  </a:moveTo>
                  <a:cubicBezTo>
                    <a:pt x="3048" y="0"/>
                    <a:pt x="2762" y="33"/>
                    <a:pt x="2487" y="107"/>
                  </a:cubicBezTo>
                  <a:cubicBezTo>
                    <a:pt x="1634" y="348"/>
                    <a:pt x="854" y="960"/>
                    <a:pt x="465" y="1739"/>
                  </a:cubicBezTo>
                  <a:cubicBezTo>
                    <a:pt x="1" y="2741"/>
                    <a:pt x="242" y="3892"/>
                    <a:pt x="780" y="4894"/>
                  </a:cubicBezTo>
                  <a:cubicBezTo>
                    <a:pt x="1318" y="5914"/>
                    <a:pt x="2394" y="6990"/>
                    <a:pt x="3322" y="7602"/>
                  </a:cubicBezTo>
                  <a:cubicBezTo>
                    <a:pt x="3509" y="7715"/>
                    <a:pt x="3689" y="7764"/>
                    <a:pt x="3863" y="7764"/>
                  </a:cubicBezTo>
                  <a:cubicBezTo>
                    <a:pt x="4779" y="7764"/>
                    <a:pt x="5516" y="6402"/>
                    <a:pt x="6031" y="5747"/>
                  </a:cubicBezTo>
                  <a:cubicBezTo>
                    <a:pt x="6662" y="5061"/>
                    <a:pt x="7274" y="4281"/>
                    <a:pt x="7348" y="3354"/>
                  </a:cubicBezTo>
                  <a:cubicBezTo>
                    <a:pt x="7422" y="2667"/>
                    <a:pt x="7125" y="1962"/>
                    <a:pt x="6736" y="1498"/>
                  </a:cubicBezTo>
                  <a:cubicBezTo>
                    <a:pt x="6272" y="960"/>
                    <a:pt x="5734" y="571"/>
                    <a:pt x="5103" y="348"/>
                  </a:cubicBezTo>
                  <a:cubicBezTo>
                    <a:pt x="4531" y="137"/>
                    <a:pt x="3926" y="0"/>
                    <a:pt x="3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28"/>
            <p:cNvSpPr/>
            <p:nvPr/>
          </p:nvSpPr>
          <p:spPr>
            <a:xfrm>
              <a:off x="5077450" y="4018425"/>
              <a:ext cx="178150" cy="228025"/>
            </a:xfrm>
            <a:custGeom>
              <a:avLst/>
              <a:gdLst/>
              <a:ahLst/>
              <a:cxnLst/>
              <a:rect l="l" t="t" r="r" b="b"/>
              <a:pathLst>
                <a:path w="7126" h="9121" extrusionOk="0">
                  <a:moveTo>
                    <a:pt x="3602" y="1"/>
                  </a:moveTo>
                  <a:cubicBezTo>
                    <a:pt x="3458" y="1"/>
                    <a:pt x="3315" y="11"/>
                    <a:pt x="3174" y="31"/>
                  </a:cubicBezTo>
                  <a:cubicBezTo>
                    <a:pt x="1949" y="179"/>
                    <a:pt x="854" y="1033"/>
                    <a:pt x="390" y="2183"/>
                  </a:cubicBezTo>
                  <a:cubicBezTo>
                    <a:pt x="1" y="3185"/>
                    <a:pt x="168" y="4354"/>
                    <a:pt x="557" y="5430"/>
                  </a:cubicBezTo>
                  <a:cubicBezTo>
                    <a:pt x="1021" y="6673"/>
                    <a:pt x="1856" y="7749"/>
                    <a:pt x="2951" y="8528"/>
                  </a:cubicBezTo>
                  <a:cubicBezTo>
                    <a:pt x="3226" y="8686"/>
                    <a:pt x="3686" y="9121"/>
                    <a:pt x="4018" y="9121"/>
                  </a:cubicBezTo>
                  <a:cubicBezTo>
                    <a:pt x="4156" y="9121"/>
                    <a:pt x="4272" y="9045"/>
                    <a:pt x="4342" y="8844"/>
                  </a:cubicBezTo>
                  <a:cubicBezTo>
                    <a:pt x="4417" y="8528"/>
                    <a:pt x="4417" y="8213"/>
                    <a:pt x="4565" y="7916"/>
                  </a:cubicBezTo>
                  <a:cubicBezTo>
                    <a:pt x="4639" y="7526"/>
                    <a:pt x="4880" y="7211"/>
                    <a:pt x="5103" y="6896"/>
                  </a:cubicBezTo>
                  <a:cubicBezTo>
                    <a:pt x="5567" y="6209"/>
                    <a:pt x="6198" y="5671"/>
                    <a:pt x="6587" y="4892"/>
                  </a:cubicBezTo>
                  <a:cubicBezTo>
                    <a:pt x="7126" y="3816"/>
                    <a:pt x="7051" y="2424"/>
                    <a:pt x="6346" y="1422"/>
                  </a:cubicBezTo>
                  <a:cubicBezTo>
                    <a:pt x="5743" y="525"/>
                    <a:pt x="4651" y="1"/>
                    <a:pt x="3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5535750" y="4279750"/>
              <a:ext cx="193450" cy="146550"/>
            </a:xfrm>
            <a:custGeom>
              <a:avLst/>
              <a:gdLst/>
              <a:ahLst/>
              <a:cxnLst/>
              <a:rect l="l" t="t" r="r" b="b"/>
              <a:pathLst>
                <a:path w="7738" h="5862" extrusionOk="0">
                  <a:moveTo>
                    <a:pt x="4274" y="0"/>
                  </a:moveTo>
                  <a:cubicBezTo>
                    <a:pt x="4216" y="0"/>
                    <a:pt x="4159" y="2"/>
                    <a:pt x="4101" y="5"/>
                  </a:cubicBezTo>
                  <a:cubicBezTo>
                    <a:pt x="2857" y="79"/>
                    <a:pt x="1707" y="858"/>
                    <a:pt x="1076" y="2009"/>
                  </a:cubicBezTo>
                  <a:cubicBezTo>
                    <a:pt x="854" y="2565"/>
                    <a:pt x="612" y="3104"/>
                    <a:pt x="464" y="3716"/>
                  </a:cubicBezTo>
                  <a:cubicBezTo>
                    <a:pt x="390" y="4180"/>
                    <a:pt x="0" y="4792"/>
                    <a:pt x="0" y="5349"/>
                  </a:cubicBezTo>
                  <a:cubicBezTo>
                    <a:pt x="0" y="5759"/>
                    <a:pt x="176" y="5861"/>
                    <a:pt x="454" y="5861"/>
                  </a:cubicBezTo>
                  <a:cubicBezTo>
                    <a:pt x="590" y="5861"/>
                    <a:pt x="751" y="5837"/>
                    <a:pt x="928" y="5812"/>
                  </a:cubicBezTo>
                  <a:cubicBezTo>
                    <a:pt x="1234" y="5766"/>
                    <a:pt x="1563" y="5743"/>
                    <a:pt x="1893" y="5743"/>
                  </a:cubicBezTo>
                  <a:cubicBezTo>
                    <a:pt x="2222" y="5743"/>
                    <a:pt x="2551" y="5766"/>
                    <a:pt x="2857" y="5812"/>
                  </a:cubicBezTo>
                  <a:cubicBezTo>
                    <a:pt x="3241" y="5835"/>
                    <a:pt x="3632" y="5858"/>
                    <a:pt x="4016" y="5858"/>
                  </a:cubicBezTo>
                  <a:cubicBezTo>
                    <a:pt x="4877" y="5858"/>
                    <a:pt x="5704" y="5743"/>
                    <a:pt x="6346" y="5256"/>
                  </a:cubicBezTo>
                  <a:cubicBezTo>
                    <a:pt x="7348" y="4495"/>
                    <a:pt x="7737" y="2937"/>
                    <a:pt x="7181" y="1860"/>
                  </a:cubicBezTo>
                  <a:cubicBezTo>
                    <a:pt x="6666" y="761"/>
                    <a:pt x="5524" y="0"/>
                    <a:pt x="4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28"/>
            <p:cNvSpPr/>
            <p:nvPr/>
          </p:nvSpPr>
          <p:spPr>
            <a:xfrm>
              <a:off x="5012050" y="3147150"/>
              <a:ext cx="537175" cy="1469025"/>
            </a:xfrm>
            <a:custGeom>
              <a:avLst/>
              <a:gdLst/>
              <a:ahLst/>
              <a:cxnLst/>
              <a:rect l="l" t="t" r="r" b="b"/>
              <a:pathLst>
                <a:path w="21487" h="58761" extrusionOk="0">
                  <a:moveTo>
                    <a:pt x="4472" y="0"/>
                  </a:moveTo>
                  <a:cubicBezTo>
                    <a:pt x="4324" y="0"/>
                    <a:pt x="4175" y="167"/>
                    <a:pt x="4175" y="316"/>
                  </a:cubicBezTo>
                  <a:cubicBezTo>
                    <a:pt x="3934" y="3563"/>
                    <a:pt x="5400" y="7051"/>
                    <a:pt x="8573" y="10595"/>
                  </a:cubicBezTo>
                  <a:cubicBezTo>
                    <a:pt x="9500" y="11597"/>
                    <a:pt x="10502" y="12617"/>
                    <a:pt x="11430" y="13545"/>
                  </a:cubicBezTo>
                  <a:cubicBezTo>
                    <a:pt x="13137" y="15159"/>
                    <a:pt x="14844" y="16866"/>
                    <a:pt x="16161" y="18870"/>
                  </a:cubicBezTo>
                  <a:cubicBezTo>
                    <a:pt x="20410" y="25048"/>
                    <a:pt x="20800" y="33954"/>
                    <a:pt x="17163" y="41672"/>
                  </a:cubicBezTo>
                  <a:cubicBezTo>
                    <a:pt x="13137" y="49873"/>
                    <a:pt x="5715" y="55198"/>
                    <a:pt x="223" y="58223"/>
                  </a:cubicBezTo>
                  <a:cubicBezTo>
                    <a:pt x="75" y="58297"/>
                    <a:pt x="1" y="58445"/>
                    <a:pt x="75" y="58612"/>
                  </a:cubicBezTo>
                  <a:cubicBezTo>
                    <a:pt x="149" y="58686"/>
                    <a:pt x="223" y="58761"/>
                    <a:pt x="390" y="58761"/>
                  </a:cubicBezTo>
                  <a:lnTo>
                    <a:pt x="539" y="58761"/>
                  </a:lnTo>
                  <a:cubicBezTo>
                    <a:pt x="6105" y="55662"/>
                    <a:pt x="13675" y="50263"/>
                    <a:pt x="17701" y="41914"/>
                  </a:cubicBezTo>
                  <a:cubicBezTo>
                    <a:pt x="21486" y="34028"/>
                    <a:pt x="21097" y="24826"/>
                    <a:pt x="16699" y="18480"/>
                  </a:cubicBezTo>
                  <a:cubicBezTo>
                    <a:pt x="15308" y="16476"/>
                    <a:pt x="13601" y="14769"/>
                    <a:pt x="11894" y="13081"/>
                  </a:cubicBezTo>
                  <a:cubicBezTo>
                    <a:pt x="10966" y="12153"/>
                    <a:pt x="9964" y="11226"/>
                    <a:pt x="9036" y="10205"/>
                  </a:cubicBezTo>
                  <a:cubicBezTo>
                    <a:pt x="6031" y="6735"/>
                    <a:pt x="4565" y="3489"/>
                    <a:pt x="4788" y="390"/>
                  </a:cubicBezTo>
                  <a:cubicBezTo>
                    <a:pt x="4788" y="167"/>
                    <a:pt x="4639" y="0"/>
                    <a:pt x="4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28"/>
            <p:cNvSpPr/>
            <p:nvPr/>
          </p:nvSpPr>
          <p:spPr>
            <a:xfrm>
              <a:off x="4975400" y="3359825"/>
              <a:ext cx="332150" cy="127800"/>
            </a:xfrm>
            <a:custGeom>
              <a:avLst/>
              <a:gdLst/>
              <a:ahLst/>
              <a:cxnLst/>
              <a:rect l="l" t="t" r="r" b="b"/>
              <a:pathLst>
                <a:path w="13286" h="5112" extrusionOk="0">
                  <a:moveTo>
                    <a:pt x="641" y="0"/>
                  </a:moveTo>
                  <a:cubicBezTo>
                    <a:pt x="526" y="0"/>
                    <a:pt x="412" y="4"/>
                    <a:pt x="298" y="10"/>
                  </a:cubicBezTo>
                  <a:cubicBezTo>
                    <a:pt x="149" y="10"/>
                    <a:pt x="1" y="158"/>
                    <a:pt x="75" y="307"/>
                  </a:cubicBezTo>
                  <a:cubicBezTo>
                    <a:pt x="75" y="473"/>
                    <a:pt x="224" y="622"/>
                    <a:pt x="372" y="622"/>
                  </a:cubicBezTo>
                  <a:cubicBezTo>
                    <a:pt x="471" y="616"/>
                    <a:pt x="570" y="613"/>
                    <a:pt x="670" y="613"/>
                  </a:cubicBezTo>
                  <a:cubicBezTo>
                    <a:pt x="1826" y="613"/>
                    <a:pt x="3055" y="1011"/>
                    <a:pt x="4472" y="1865"/>
                  </a:cubicBezTo>
                  <a:cubicBezTo>
                    <a:pt x="5010" y="2162"/>
                    <a:pt x="5567" y="2477"/>
                    <a:pt x="6105" y="2793"/>
                  </a:cubicBezTo>
                  <a:cubicBezTo>
                    <a:pt x="6792" y="3331"/>
                    <a:pt x="7571" y="3795"/>
                    <a:pt x="8424" y="4184"/>
                  </a:cubicBezTo>
                  <a:cubicBezTo>
                    <a:pt x="9575" y="4797"/>
                    <a:pt x="10744" y="5112"/>
                    <a:pt x="11820" y="5112"/>
                  </a:cubicBezTo>
                  <a:cubicBezTo>
                    <a:pt x="12209" y="5112"/>
                    <a:pt x="12673" y="5112"/>
                    <a:pt x="12989" y="4945"/>
                  </a:cubicBezTo>
                  <a:cubicBezTo>
                    <a:pt x="13211" y="4945"/>
                    <a:pt x="13286" y="4797"/>
                    <a:pt x="13211" y="4648"/>
                  </a:cubicBezTo>
                  <a:cubicBezTo>
                    <a:pt x="13211" y="4466"/>
                    <a:pt x="13127" y="4379"/>
                    <a:pt x="13014" y="4379"/>
                  </a:cubicBezTo>
                  <a:cubicBezTo>
                    <a:pt x="12977" y="4379"/>
                    <a:pt x="12937" y="4389"/>
                    <a:pt x="12896" y="4407"/>
                  </a:cubicBezTo>
                  <a:cubicBezTo>
                    <a:pt x="12579" y="4472"/>
                    <a:pt x="12258" y="4501"/>
                    <a:pt x="11940" y="4501"/>
                  </a:cubicBezTo>
                  <a:cubicBezTo>
                    <a:pt x="10713" y="4501"/>
                    <a:pt x="9516" y="4073"/>
                    <a:pt x="8647" y="3646"/>
                  </a:cubicBezTo>
                  <a:cubicBezTo>
                    <a:pt x="7886" y="3257"/>
                    <a:pt x="7181" y="2793"/>
                    <a:pt x="6402" y="2329"/>
                  </a:cubicBezTo>
                  <a:cubicBezTo>
                    <a:pt x="5864" y="1939"/>
                    <a:pt x="5326" y="1624"/>
                    <a:pt x="4788" y="1327"/>
                  </a:cubicBezTo>
                  <a:cubicBezTo>
                    <a:pt x="3289" y="390"/>
                    <a:pt x="1930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28"/>
            <p:cNvSpPr/>
            <p:nvPr/>
          </p:nvSpPr>
          <p:spPr>
            <a:xfrm>
              <a:off x="5398450" y="3228275"/>
              <a:ext cx="61700" cy="363725"/>
            </a:xfrm>
            <a:custGeom>
              <a:avLst/>
              <a:gdLst/>
              <a:ahLst/>
              <a:cxnLst/>
              <a:rect l="l" t="t" r="r" b="b"/>
              <a:pathLst>
                <a:path w="2468" h="14549" extrusionOk="0">
                  <a:moveTo>
                    <a:pt x="2189" y="1"/>
                  </a:moveTo>
                  <a:cubicBezTo>
                    <a:pt x="2133" y="1"/>
                    <a:pt x="2070" y="29"/>
                    <a:pt x="2004" y="95"/>
                  </a:cubicBezTo>
                  <a:cubicBezTo>
                    <a:pt x="1076" y="633"/>
                    <a:pt x="538" y="1635"/>
                    <a:pt x="390" y="2952"/>
                  </a:cubicBezTo>
                  <a:cubicBezTo>
                    <a:pt x="316" y="3806"/>
                    <a:pt x="390" y="4641"/>
                    <a:pt x="538" y="5494"/>
                  </a:cubicBezTo>
                  <a:cubicBezTo>
                    <a:pt x="538" y="5735"/>
                    <a:pt x="538" y="5884"/>
                    <a:pt x="612" y="6125"/>
                  </a:cubicBezTo>
                  <a:cubicBezTo>
                    <a:pt x="928" y="8815"/>
                    <a:pt x="705" y="11524"/>
                    <a:pt x="74" y="14159"/>
                  </a:cubicBezTo>
                  <a:cubicBezTo>
                    <a:pt x="0" y="14307"/>
                    <a:pt x="149" y="14549"/>
                    <a:pt x="316" y="14549"/>
                  </a:cubicBezTo>
                  <a:lnTo>
                    <a:pt x="390" y="14549"/>
                  </a:lnTo>
                  <a:cubicBezTo>
                    <a:pt x="538" y="14549"/>
                    <a:pt x="612" y="14474"/>
                    <a:pt x="705" y="14307"/>
                  </a:cubicBezTo>
                  <a:cubicBezTo>
                    <a:pt x="1317" y="11599"/>
                    <a:pt x="1540" y="8815"/>
                    <a:pt x="1243" y="6032"/>
                  </a:cubicBezTo>
                  <a:cubicBezTo>
                    <a:pt x="1169" y="5810"/>
                    <a:pt x="1169" y="5661"/>
                    <a:pt x="1169" y="5420"/>
                  </a:cubicBezTo>
                  <a:cubicBezTo>
                    <a:pt x="1002" y="4641"/>
                    <a:pt x="928" y="3806"/>
                    <a:pt x="1002" y="3027"/>
                  </a:cubicBezTo>
                  <a:cubicBezTo>
                    <a:pt x="1076" y="1951"/>
                    <a:pt x="1633" y="1023"/>
                    <a:pt x="2319" y="633"/>
                  </a:cubicBezTo>
                  <a:cubicBezTo>
                    <a:pt x="2468" y="466"/>
                    <a:pt x="2468" y="318"/>
                    <a:pt x="2394" y="169"/>
                  </a:cubicBezTo>
                  <a:cubicBezTo>
                    <a:pt x="2349" y="68"/>
                    <a:pt x="2276" y="1"/>
                    <a:pt x="2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28"/>
            <p:cNvSpPr/>
            <p:nvPr/>
          </p:nvSpPr>
          <p:spPr>
            <a:xfrm>
              <a:off x="5133575" y="3682825"/>
              <a:ext cx="379000" cy="158275"/>
            </a:xfrm>
            <a:custGeom>
              <a:avLst/>
              <a:gdLst/>
              <a:ahLst/>
              <a:cxnLst/>
              <a:rect l="l" t="t" r="r" b="b"/>
              <a:pathLst>
                <a:path w="15160" h="6331" extrusionOk="0">
                  <a:moveTo>
                    <a:pt x="1288" y="0"/>
                  </a:moveTo>
                  <a:cubicBezTo>
                    <a:pt x="932" y="0"/>
                    <a:pt x="583" y="26"/>
                    <a:pt x="242" y="77"/>
                  </a:cubicBezTo>
                  <a:cubicBezTo>
                    <a:pt x="75" y="77"/>
                    <a:pt x="1" y="226"/>
                    <a:pt x="1" y="467"/>
                  </a:cubicBezTo>
                  <a:cubicBezTo>
                    <a:pt x="1" y="615"/>
                    <a:pt x="168" y="690"/>
                    <a:pt x="390" y="690"/>
                  </a:cubicBezTo>
                  <a:cubicBezTo>
                    <a:pt x="667" y="648"/>
                    <a:pt x="949" y="627"/>
                    <a:pt x="1238" y="627"/>
                  </a:cubicBezTo>
                  <a:cubicBezTo>
                    <a:pt x="2477" y="627"/>
                    <a:pt x="3825" y="1013"/>
                    <a:pt x="5270" y="1766"/>
                  </a:cubicBezTo>
                  <a:cubicBezTo>
                    <a:pt x="6198" y="2230"/>
                    <a:pt x="7126" y="2860"/>
                    <a:pt x="7960" y="3399"/>
                  </a:cubicBezTo>
                  <a:cubicBezTo>
                    <a:pt x="8517" y="3788"/>
                    <a:pt x="9129" y="4178"/>
                    <a:pt x="9742" y="4549"/>
                  </a:cubicBezTo>
                  <a:cubicBezTo>
                    <a:pt x="11671" y="5718"/>
                    <a:pt x="13304" y="6330"/>
                    <a:pt x="14844" y="6330"/>
                  </a:cubicBezTo>
                  <a:cubicBezTo>
                    <a:pt x="15011" y="6330"/>
                    <a:pt x="15159" y="6182"/>
                    <a:pt x="15159" y="6033"/>
                  </a:cubicBezTo>
                  <a:cubicBezTo>
                    <a:pt x="15159" y="5866"/>
                    <a:pt x="15011" y="5718"/>
                    <a:pt x="14844" y="5718"/>
                  </a:cubicBezTo>
                  <a:cubicBezTo>
                    <a:pt x="13378" y="5644"/>
                    <a:pt x="11912" y="5180"/>
                    <a:pt x="10057" y="4011"/>
                  </a:cubicBezTo>
                  <a:cubicBezTo>
                    <a:pt x="9445" y="3714"/>
                    <a:pt x="8888" y="3324"/>
                    <a:pt x="8276" y="2935"/>
                  </a:cubicBezTo>
                  <a:cubicBezTo>
                    <a:pt x="7422" y="2322"/>
                    <a:pt x="6495" y="1692"/>
                    <a:pt x="5567" y="1153"/>
                  </a:cubicBezTo>
                  <a:cubicBezTo>
                    <a:pt x="4045" y="363"/>
                    <a:pt x="2616" y="0"/>
                    <a:pt x="1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28"/>
            <p:cNvSpPr/>
            <p:nvPr/>
          </p:nvSpPr>
          <p:spPr>
            <a:xfrm>
              <a:off x="5508825" y="3567400"/>
              <a:ext cx="154500" cy="329825"/>
            </a:xfrm>
            <a:custGeom>
              <a:avLst/>
              <a:gdLst/>
              <a:ahLst/>
              <a:cxnLst/>
              <a:rect l="l" t="t" r="r" b="b"/>
              <a:pathLst>
                <a:path w="6180" h="13193" extrusionOk="0">
                  <a:moveTo>
                    <a:pt x="5839" y="0"/>
                  </a:moveTo>
                  <a:cubicBezTo>
                    <a:pt x="5753" y="0"/>
                    <a:pt x="5679" y="19"/>
                    <a:pt x="5641" y="56"/>
                  </a:cubicBezTo>
                  <a:cubicBezTo>
                    <a:pt x="4639" y="1058"/>
                    <a:pt x="4009" y="2524"/>
                    <a:pt x="3712" y="4527"/>
                  </a:cubicBezTo>
                  <a:cubicBezTo>
                    <a:pt x="3545" y="4991"/>
                    <a:pt x="3471" y="5548"/>
                    <a:pt x="3396" y="6086"/>
                  </a:cubicBezTo>
                  <a:cubicBezTo>
                    <a:pt x="3248" y="7088"/>
                    <a:pt x="3081" y="8090"/>
                    <a:pt x="2858" y="9092"/>
                  </a:cubicBezTo>
                  <a:cubicBezTo>
                    <a:pt x="2543" y="10094"/>
                    <a:pt x="1764" y="11801"/>
                    <a:pt x="224" y="12580"/>
                  </a:cubicBezTo>
                  <a:cubicBezTo>
                    <a:pt x="75" y="12654"/>
                    <a:pt x="1" y="12877"/>
                    <a:pt x="75" y="13044"/>
                  </a:cubicBezTo>
                  <a:cubicBezTo>
                    <a:pt x="149" y="13118"/>
                    <a:pt x="224" y="13192"/>
                    <a:pt x="372" y="13192"/>
                  </a:cubicBezTo>
                  <a:lnTo>
                    <a:pt x="465" y="13192"/>
                  </a:lnTo>
                  <a:cubicBezTo>
                    <a:pt x="1764" y="12506"/>
                    <a:pt x="2858" y="11114"/>
                    <a:pt x="3396" y="9333"/>
                  </a:cubicBezTo>
                  <a:cubicBezTo>
                    <a:pt x="3712" y="8238"/>
                    <a:pt x="3860" y="7162"/>
                    <a:pt x="4009" y="6160"/>
                  </a:cubicBezTo>
                  <a:cubicBezTo>
                    <a:pt x="4083" y="5622"/>
                    <a:pt x="4176" y="5158"/>
                    <a:pt x="4324" y="4620"/>
                  </a:cubicBezTo>
                  <a:cubicBezTo>
                    <a:pt x="4639" y="2765"/>
                    <a:pt x="5252" y="1447"/>
                    <a:pt x="6105" y="520"/>
                  </a:cubicBezTo>
                  <a:cubicBezTo>
                    <a:pt x="6179" y="353"/>
                    <a:pt x="6179" y="204"/>
                    <a:pt x="6105" y="56"/>
                  </a:cubicBezTo>
                  <a:cubicBezTo>
                    <a:pt x="6022" y="19"/>
                    <a:pt x="5924" y="0"/>
                    <a:pt x="5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28"/>
            <p:cNvSpPr/>
            <p:nvPr/>
          </p:nvSpPr>
          <p:spPr>
            <a:xfrm>
              <a:off x="5272750" y="3920375"/>
              <a:ext cx="166525" cy="336325"/>
            </a:xfrm>
            <a:custGeom>
              <a:avLst/>
              <a:gdLst/>
              <a:ahLst/>
              <a:cxnLst/>
              <a:rect l="l" t="t" r="r" b="b"/>
              <a:pathLst>
                <a:path w="6661" h="13453" extrusionOk="0">
                  <a:moveTo>
                    <a:pt x="779" y="1"/>
                  </a:moveTo>
                  <a:cubicBezTo>
                    <a:pt x="631" y="1"/>
                    <a:pt x="464" y="75"/>
                    <a:pt x="464" y="242"/>
                  </a:cubicBezTo>
                  <a:cubicBezTo>
                    <a:pt x="0" y="3173"/>
                    <a:pt x="1095" y="6179"/>
                    <a:pt x="3173" y="8202"/>
                  </a:cubicBezTo>
                  <a:cubicBezTo>
                    <a:pt x="3414" y="8424"/>
                    <a:pt x="3711" y="8665"/>
                    <a:pt x="3952" y="8888"/>
                  </a:cubicBezTo>
                  <a:cubicBezTo>
                    <a:pt x="4490" y="9352"/>
                    <a:pt x="5028" y="9816"/>
                    <a:pt x="5418" y="10354"/>
                  </a:cubicBezTo>
                  <a:cubicBezTo>
                    <a:pt x="5956" y="11133"/>
                    <a:pt x="5956" y="12209"/>
                    <a:pt x="5492" y="12988"/>
                  </a:cubicBezTo>
                  <a:cubicBezTo>
                    <a:pt x="5418" y="13137"/>
                    <a:pt x="5418" y="13304"/>
                    <a:pt x="5566" y="13452"/>
                  </a:cubicBezTo>
                  <a:lnTo>
                    <a:pt x="5733" y="13452"/>
                  </a:lnTo>
                  <a:cubicBezTo>
                    <a:pt x="5882" y="13452"/>
                    <a:pt x="5956" y="13452"/>
                    <a:pt x="6030" y="13304"/>
                  </a:cubicBezTo>
                  <a:cubicBezTo>
                    <a:pt x="6661" y="12302"/>
                    <a:pt x="6568" y="11059"/>
                    <a:pt x="5956" y="10057"/>
                  </a:cubicBezTo>
                  <a:cubicBezTo>
                    <a:pt x="5492" y="9352"/>
                    <a:pt x="4954" y="8888"/>
                    <a:pt x="4342" y="8350"/>
                  </a:cubicBezTo>
                  <a:cubicBezTo>
                    <a:pt x="4100" y="8202"/>
                    <a:pt x="3878" y="7960"/>
                    <a:pt x="3637" y="7738"/>
                  </a:cubicBezTo>
                  <a:cubicBezTo>
                    <a:pt x="1707" y="5882"/>
                    <a:pt x="705" y="3025"/>
                    <a:pt x="1095" y="316"/>
                  </a:cubicBezTo>
                  <a:cubicBezTo>
                    <a:pt x="1095" y="149"/>
                    <a:pt x="928" y="1"/>
                    <a:pt x="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5404475" y="3973925"/>
              <a:ext cx="318675" cy="290650"/>
            </a:xfrm>
            <a:custGeom>
              <a:avLst/>
              <a:gdLst/>
              <a:ahLst/>
              <a:cxnLst/>
              <a:rect l="l" t="t" r="r" b="b"/>
              <a:pathLst>
                <a:path w="12747" h="11626" extrusionOk="0">
                  <a:moveTo>
                    <a:pt x="12404" y="0"/>
                  </a:moveTo>
                  <a:cubicBezTo>
                    <a:pt x="12364" y="0"/>
                    <a:pt x="12323" y="10"/>
                    <a:pt x="12283" y="30"/>
                  </a:cubicBezTo>
                  <a:cubicBezTo>
                    <a:pt x="11207" y="493"/>
                    <a:pt x="10205" y="1495"/>
                    <a:pt x="9426" y="2961"/>
                  </a:cubicBezTo>
                  <a:cubicBezTo>
                    <a:pt x="9110" y="3425"/>
                    <a:pt x="8888" y="3963"/>
                    <a:pt x="8647" y="4501"/>
                  </a:cubicBezTo>
                  <a:cubicBezTo>
                    <a:pt x="8350" y="5206"/>
                    <a:pt x="8034" y="5818"/>
                    <a:pt x="7645" y="6449"/>
                  </a:cubicBezTo>
                  <a:cubicBezTo>
                    <a:pt x="6105" y="8991"/>
                    <a:pt x="3247" y="10772"/>
                    <a:pt x="297" y="10921"/>
                  </a:cubicBezTo>
                  <a:cubicBezTo>
                    <a:pt x="149" y="10995"/>
                    <a:pt x="0" y="11162"/>
                    <a:pt x="0" y="11310"/>
                  </a:cubicBezTo>
                  <a:cubicBezTo>
                    <a:pt x="0" y="11459"/>
                    <a:pt x="149" y="11626"/>
                    <a:pt x="297" y="11626"/>
                  </a:cubicBezTo>
                  <a:cubicBezTo>
                    <a:pt x="3470" y="11385"/>
                    <a:pt x="6494" y="9529"/>
                    <a:pt x="8183" y="6820"/>
                  </a:cubicBezTo>
                  <a:cubicBezTo>
                    <a:pt x="8572" y="6134"/>
                    <a:pt x="8888" y="5429"/>
                    <a:pt x="9185" y="4742"/>
                  </a:cubicBezTo>
                  <a:cubicBezTo>
                    <a:pt x="9426" y="4278"/>
                    <a:pt x="9648" y="3740"/>
                    <a:pt x="9964" y="3276"/>
                  </a:cubicBezTo>
                  <a:cubicBezTo>
                    <a:pt x="10669" y="1885"/>
                    <a:pt x="11504" y="1031"/>
                    <a:pt x="12524" y="642"/>
                  </a:cubicBezTo>
                  <a:cubicBezTo>
                    <a:pt x="12673" y="568"/>
                    <a:pt x="12747" y="419"/>
                    <a:pt x="12673" y="178"/>
                  </a:cubicBezTo>
                  <a:cubicBezTo>
                    <a:pt x="12618" y="69"/>
                    <a:pt x="12514" y="0"/>
                    <a:pt x="12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28"/>
            <p:cNvSpPr/>
            <p:nvPr/>
          </p:nvSpPr>
          <p:spPr>
            <a:xfrm>
              <a:off x="5156775" y="4111025"/>
              <a:ext cx="102525" cy="344650"/>
            </a:xfrm>
            <a:custGeom>
              <a:avLst/>
              <a:gdLst/>
              <a:ahLst/>
              <a:cxnLst/>
              <a:rect l="l" t="t" r="r" b="b"/>
              <a:pathLst>
                <a:path w="4101" h="13786" extrusionOk="0">
                  <a:moveTo>
                    <a:pt x="1105" y="0"/>
                  </a:moveTo>
                  <a:cubicBezTo>
                    <a:pt x="974" y="0"/>
                    <a:pt x="833" y="79"/>
                    <a:pt x="780" y="186"/>
                  </a:cubicBezTo>
                  <a:cubicBezTo>
                    <a:pt x="1" y="1800"/>
                    <a:pt x="242" y="3581"/>
                    <a:pt x="631" y="4899"/>
                  </a:cubicBezTo>
                  <a:cubicBezTo>
                    <a:pt x="928" y="5975"/>
                    <a:pt x="1392" y="7069"/>
                    <a:pt x="1856" y="8071"/>
                  </a:cubicBezTo>
                  <a:cubicBezTo>
                    <a:pt x="2023" y="8461"/>
                    <a:pt x="2171" y="8758"/>
                    <a:pt x="2320" y="9147"/>
                  </a:cubicBezTo>
                  <a:cubicBezTo>
                    <a:pt x="2858" y="10391"/>
                    <a:pt x="3489" y="11931"/>
                    <a:pt x="3414" y="13489"/>
                  </a:cubicBezTo>
                  <a:cubicBezTo>
                    <a:pt x="3414" y="13638"/>
                    <a:pt x="3563" y="13786"/>
                    <a:pt x="3711" y="13786"/>
                  </a:cubicBezTo>
                  <a:cubicBezTo>
                    <a:pt x="3878" y="13786"/>
                    <a:pt x="4027" y="13638"/>
                    <a:pt x="4027" y="13489"/>
                  </a:cubicBezTo>
                  <a:cubicBezTo>
                    <a:pt x="4101" y="11782"/>
                    <a:pt x="3489" y="10242"/>
                    <a:pt x="2951" y="8925"/>
                  </a:cubicBezTo>
                  <a:cubicBezTo>
                    <a:pt x="2784" y="8535"/>
                    <a:pt x="2635" y="8146"/>
                    <a:pt x="2394" y="7830"/>
                  </a:cubicBezTo>
                  <a:cubicBezTo>
                    <a:pt x="1930" y="6828"/>
                    <a:pt x="1466" y="5752"/>
                    <a:pt x="1169" y="4676"/>
                  </a:cubicBezTo>
                  <a:cubicBezTo>
                    <a:pt x="854" y="3581"/>
                    <a:pt x="631" y="1893"/>
                    <a:pt x="1392" y="409"/>
                  </a:cubicBezTo>
                  <a:cubicBezTo>
                    <a:pt x="1466" y="260"/>
                    <a:pt x="1392" y="112"/>
                    <a:pt x="1244" y="38"/>
                  </a:cubicBezTo>
                  <a:cubicBezTo>
                    <a:pt x="1203" y="12"/>
                    <a:pt x="1154" y="0"/>
                    <a:pt x="1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28"/>
            <p:cNvSpPr/>
            <p:nvPr/>
          </p:nvSpPr>
          <p:spPr>
            <a:xfrm>
              <a:off x="5234250" y="4356600"/>
              <a:ext cx="396150" cy="128300"/>
            </a:xfrm>
            <a:custGeom>
              <a:avLst/>
              <a:gdLst/>
              <a:ahLst/>
              <a:cxnLst/>
              <a:rect l="l" t="t" r="r" b="b"/>
              <a:pathLst>
                <a:path w="15846" h="5132" extrusionOk="0">
                  <a:moveTo>
                    <a:pt x="15441" y="0"/>
                  </a:moveTo>
                  <a:cubicBezTo>
                    <a:pt x="15393" y="0"/>
                    <a:pt x="15347" y="10"/>
                    <a:pt x="15307" y="30"/>
                  </a:cubicBezTo>
                  <a:cubicBezTo>
                    <a:pt x="14695" y="419"/>
                    <a:pt x="13990" y="883"/>
                    <a:pt x="13377" y="1254"/>
                  </a:cubicBezTo>
                  <a:cubicBezTo>
                    <a:pt x="12283" y="2033"/>
                    <a:pt x="11132" y="2813"/>
                    <a:pt x="9889" y="3351"/>
                  </a:cubicBezTo>
                  <a:cubicBezTo>
                    <a:pt x="8294" y="4108"/>
                    <a:pt x="6534" y="4497"/>
                    <a:pt x="4776" y="4497"/>
                  </a:cubicBezTo>
                  <a:cubicBezTo>
                    <a:pt x="3304" y="4497"/>
                    <a:pt x="1834" y="4224"/>
                    <a:pt x="464" y="3666"/>
                  </a:cubicBezTo>
                  <a:cubicBezTo>
                    <a:pt x="315" y="3666"/>
                    <a:pt x="74" y="3740"/>
                    <a:pt x="74" y="3889"/>
                  </a:cubicBezTo>
                  <a:cubicBezTo>
                    <a:pt x="0" y="4037"/>
                    <a:pt x="74" y="4204"/>
                    <a:pt x="223" y="4278"/>
                  </a:cubicBezTo>
                  <a:cubicBezTo>
                    <a:pt x="1707" y="4816"/>
                    <a:pt x="3247" y="5132"/>
                    <a:pt x="4787" y="5132"/>
                  </a:cubicBezTo>
                  <a:cubicBezTo>
                    <a:pt x="6642" y="5132"/>
                    <a:pt x="8498" y="4742"/>
                    <a:pt x="10205" y="3963"/>
                  </a:cubicBezTo>
                  <a:cubicBezTo>
                    <a:pt x="11448" y="3351"/>
                    <a:pt x="12598" y="2571"/>
                    <a:pt x="13767" y="1811"/>
                  </a:cubicBezTo>
                  <a:cubicBezTo>
                    <a:pt x="14379" y="1421"/>
                    <a:pt x="14992" y="957"/>
                    <a:pt x="15697" y="568"/>
                  </a:cubicBezTo>
                  <a:cubicBezTo>
                    <a:pt x="15845" y="493"/>
                    <a:pt x="15845" y="252"/>
                    <a:pt x="15771" y="178"/>
                  </a:cubicBezTo>
                  <a:cubicBezTo>
                    <a:pt x="15717" y="69"/>
                    <a:pt x="15573" y="0"/>
                    <a:pt x="15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64726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7" name="Google Shape;867;p29"/>
          <p:cNvGrpSpPr/>
          <p:nvPr/>
        </p:nvGrpSpPr>
        <p:grpSpPr>
          <a:xfrm>
            <a:off x="340267" y="165901"/>
            <a:ext cx="12789931" cy="8699095"/>
            <a:chOff x="255200" y="124425"/>
            <a:chExt cx="9592448" cy="6524321"/>
          </a:xfrm>
        </p:grpSpPr>
        <p:sp>
          <p:nvSpPr>
            <p:cNvPr id="868" name="Google Shape;868;p29"/>
            <p:cNvSpPr/>
            <p:nvPr/>
          </p:nvSpPr>
          <p:spPr>
            <a:xfrm rot="1609891" flipH="1">
              <a:off x="7630707" y="3289504"/>
              <a:ext cx="1586486" cy="3171947"/>
            </a:xfrm>
            <a:custGeom>
              <a:avLst/>
              <a:gdLst/>
              <a:ahLst/>
              <a:cxnLst/>
              <a:rect l="l" t="t" r="r" b="b"/>
              <a:pathLst>
                <a:path w="63455" h="126869" extrusionOk="0">
                  <a:moveTo>
                    <a:pt x="25734" y="1"/>
                  </a:moveTo>
                  <a:lnTo>
                    <a:pt x="25734" y="1"/>
                  </a:lnTo>
                  <a:cubicBezTo>
                    <a:pt x="23415" y="5790"/>
                    <a:pt x="21096" y="11987"/>
                    <a:pt x="22024" y="18165"/>
                  </a:cubicBezTo>
                  <a:cubicBezTo>
                    <a:pt x="22562" y="21950"/>
                    <a:pt x="24343" y="25587"/>
                    <a:pt x="25271" y="29372"/>
                  </a:cubicBezTo>
                  <a:cubicBezTo>
                    <a:pt x="25345" y="31858"/>
                    <a:pt x="25512" y="34325"/>
                    <a:pt x="25734" y="36793"/>
                  </a:cubicBezTo>
                  <a:cubicBezTo>
                    <a:pt x="24807" y="34474"/>
                    <a:pt x="23267" y="32322"/>
                    <a:pt x="21486" y="30763"/>
                  </a:cubicBezTo>
                  <a:cubicBezTo>
                    <a:pt x="19092" y="28834"/>
                    <a:pt x="16142" y="27683"/>
                    <a:pt x="13062" y="27516"/>
                  </a:cubicBezTo>
                  <a:cubicBezTo>
                    <a:pt x="12769" y="27501"/>
                    <a:pt x="12475" y="27495"/>
                    <a:pt x="12181" y="27495"/>
                  </a:cubicBezTo>
                  <a:cubicBezTo>
                    <a:pt x="11003" y="27495"/>
                    <a:pt x="9819" y="27590"/>
                    <a:pt x="8646" y="27590"/>
                  </a:cubicBezTo>
                  <a:cubicBezTo>
                    <a:pt x="7181" y="27590"/>
                    <a:pt x="5641" y="27368"/>
                    <a:pt x="4397" y="26663"/>
                  </a:cubicBezTo>
                  <a:lnTo>
                    <a:pt x="4397" y="26663"/>
                  </a:lnTo>
                  <a:cubicBezTo>
                    <a:pt x="4082" y="28221"/>
                    <a:pt x="4861" y="29835"/>
                    <a:pt x="6104" y="30837"/>
                  </a:cubicBezTo>
                  <a:cubicBezTo>
                    <a:pt x="7329" y="31858"/>
                    <a:pt x="8887" y="32396"/>
                    <a:pt x="10502" y="32619"/>
                  </a:cubicBezTo>
                  <a:cubicBezTo>
                    <a:pt x="12060" y="32934"/>
                    <a:pt x="13600" y="33008"/>
                    <a:pt x="15214" y="33324"/>
                  </a:cubicBezTo>
                  <a:cubicBezTo>
                    <a:pt x="19389" y="34084"/>
                    <a:pt x="23564" y="36645"/>
                    <a:pt x="25976" y="40281"/>
                  </a:cubicBezTo>
                  <a:cubicBezTo>
                    <a:pt x="26273" y="43139"/>
                    <a:pt x="26588" y="45996"/>
                    <a:pt x="26978" y="48779"/>
                  </a:cubicBezTo>
                  <a:cubicBezTo>
                    <a:pt x="25883" y="46608"/>
                    <a:pt x="24028" y="44530"/>
                    <a:pt x="21949" y="43361"/>
                  </a:cubicBezTo>
                  <a:cubicBezTo>
                    <a:pt x="19853" y="42211"/>
                    <a:pt x="17459" y="41747"/>
                    <a:pt x="15140" y="41357"/>
                  </a:cubicBezTo>
                  <a:cubicBezTo>
                    <a:pt x="12747" y="40968"/>
                    <a:pt x="10353" y="40578"/>
                    <a:pt x="8182" y="39576"/>
                  </a:cubicBezTo>
                  <a:cubicBezTo>
                    <a:pt x="6030" y="38574"/>
                    <a:pt x="4008" y="36867"/>
                    <a:pt x="3321" y="34641"/>
                  </a:cubicBezTo>
                  <a:lnTo>
                    <a:pt x="3321" y="34641"/>
                  </a:lnTo>
                  <a:cubicBezTo>
                    <a:pt x="3154" y="39038"/>
                    <a:pt x="5863" y="43454"/>
                    <a:pt x="9815" y="45458"/>
                  </a:cubicBezTo>
                  <a:cubicBezTo>
                    <a:pt x="11819" y="46460"/>
                    <a:pt x="14138" y="46849"/>
                    <a:pt x="16383" y="47239"/>
                  </a:cubicBezTo>
                  <a:cubicBezTo>
                    <a:pt x="18703" y="47536"/>
                    <a:pt x="20948" y="47851"/>
                    <a:pt x="23100" y="48705"/>
                  </a:cubicBezTo>
                  <a:cubicBezTo>
                    <a:pt x="24807" y="49391"/>
                    <a:pt x="26440" y="50560"/>
                    <a:pt x="27441" y="52026"/>
                  </a:cubicBezTo>
                  <a:cubicBezTo>
                    <a:pt x="27905" y="54586"/>
                    <a:pt x="28295" y="57054"/>
                    <a:pt x="28833" y="59596"/>
                  </a:cubicBezTo>
                  <a:cubicBezTo>
                    <a:pt x="27052" y="56590"/>
                    <a:pt x="23953" y="54197"/>
                    <a:pt x="20632" y="53492"/>
                  </a:cubicBezTo>
                  <a:cubicBezTo>
                    <a:pt x="17701" y="52879"/>
                    <a:pt x="14676" y="53343"/>
                    <a:pt x="11745" y="52954"/>
                  </a:cubicBezTo>
                  <a:cubicBezTo>
                    <a:pt x="6791" y="52341"/>
                    <a:pt x="2319" y="49169"/>
                    <a:pt x="0" y="44846"/>
                  </a:cubicBezTo>
                  <a:lnTo>
                    <a:pt x="0" y="44846"/>
                  </a:lnTo>
                  <a:cubicBezTo>
                    <a:pt x="612" y="47072"/>
                    <a:pt x="1225" y="49391"/>
                    <a:pt x="2319" y="51488"/>
                  </a:cubicBezTo>
                  <a:cubicBezTo>
                    <a:pt x="3395" y="53566"/>
                    <a:pt x="5102" y="55421"/>
                    <a:pt x="7255" y="56349"/>
                  </a:cubicBezTo>
                  <a:cubicBezTo>
                    <a:pt x="8528" y="56865"/>
                    <a:pt x="9855" y="57033"/>
                    <a:pt x="11211" y="57033"/>
                  </a:cubicBezTo>
                  <a:cubicBezTo>
                    <a:pt x="13717" y="57033"/>
                    <a:pt x="16323" y="56461"/>
                    <a:pt x="18873" y="56461"/>
                  </a:cubicBezTo>
                  <a:cubicBezTo>
                    <a:pt x="19307" y="56461"/>
                    <a:pt x="19739" y="56477"/>
                    <a:pt x="20168" y="56516"/>
                  </a:cubicBezTo>
                  <a:cubicBezTo>
                    <a:pt x="23805" y="56813"/>
                    <a:pt x="27200" y="58984"/>
                    <a:pt x="29297" y="62008"/>
                  </a:cubicBezTo>
                  <a:cubicBezTo>
                    <a:pt x="29983" y="65162"/>
                    <a:pt x="30763" y="68261"/>
                    <a:pt x="31616" y="71359"/>
                  </a:cubicBezTo>
                  <a:cubicBezTo>
                    <a:pt x="29686" y="68112"/>
                    <a:pt x="26347" y="65626"/>
                    <a:pt x="22562" y="64865"/>
                  </a:cubicBezTo>
                  <a:cubicBezTo>
                    <a:pt x="19853" y="64327"/>
                    <a:pt x="16996" y="64624"/>
                    <a:pt x="14138" y="64327"/>
                  </a:cubicBezTo>
                  <a:cubicBezTo>
                    <a:pt x="9277" y="63863"/>
                    <a:pt x="4639" y="61544"/>
                    <a:pt x="1299" y="57907"/>
                  </a:cubicBezTo>
                  <a:lnTo>
                    <a:pt x="1299" y="57907"/>
                  </a:lnTo>
                  <a:cubicBezTo>
                    <a:pt x="1689" y="61229"/>
                    <a:pt x="2857" y="64550"/>
                    <a:pt x="5399" y="66721"/>
                  </a:cubicBezTo>
                  <a:cubicBezTo>
                    <a:pt x="7960" y="68873"/>
                    <a:pt x="11596" y="69429"/>
                    <a:pt x="14918" y="69429"/>
                  </a:cubicBezTo>
                  <a:cubicBezTo>
                    <a:pt x="17066" y="69429"/>
                    <a:pt x="19215" y="69244"/>
                    <a:pt x="21350" y="69244"/>
                  </a:cubicBezTo>
                  <a:cubicBezTo>
                    <a:pt x="22589" y="69244"/>
                    <a:pt x="23822" y="69306"/>
                    <a:pt x="25048" y="69504"/>
                  </a:cubicBezTo>
                  <a:cubicBezTo>
                    <a:pt x="27738" y="69968"/>
                    <a:pt x="30614" y="71433"/>
                    <a:pt x="32228" y="73678"/>
                  </a:cubicBezTo>
                  <a:cubicBezTo>
                    <a:pt x="32618" y="75070"/>
                    <a:pt x="33008" y="76461"/>
                    <a:pt x="33472" y="77853"/>
                  </a:cubicBezTo>
                  <a:cubicBezTo>
                    <a:pt x="34232" y="80562"/>
                    <a:pt x="35160" y="83178"/>
                    <a:pt x="36088" y="85813"/>
                  </a:cubicBezTo>
                  <a:cubicBezTo>
                    <a:pt x="33694" y="82250"/>
                    <a:pt x="29983" y="79541"/>
                    <a:pt x="25883" y="78243"/>
                  </a:cubicBezTo>
                  <a:cubicBezTo>
                    <a:pt x="22488" y="77148"/>
                    <a:pt x="18851" y="77074"/>
                    <a:pt x="15307" y="76294"/>
                  </a:cubicBezTo>
                  <a:cubicBezTo>
                    <a:pt x="11819" y="75608"/>
                    <a:pt x="8182" y="74068"/>
                    <a:pt x="6327" y="71044"/>
                  </a:cubicBezTo>
                  <a:lnTo>
                    <a:pt x="6327" y="71044"/>
                  </a:lnTo>
                  <a:cubicBezTo>
                    <a:pt x="6494" y="73752"/>
                    <a:pt x="7570" y="76461"/>
                    <a:pt x="9426" y="78465"/>
                  </a:cubicBezTo>
                  <a:cubicBezTo>
                    <a:pt x="11281" y="80469"/>
                    <a:pt x="13823" y="81861"/>
                    <a:pt x="16532" y="82250"/>
                  </a:cubicBezTo>
                  <a:cubicBezTo>
                    <a:pt x="17461" y="82392"/>
                    <a:pt x="18397" y="82430"/>
                    <a:pt x="19339" y="82430"/>
                  </a:cubicBezTo>
                  <a:cubicBezTo>
                    <a:pt x="20484" y="82430"/>
                    <a:pt x="21637" y="82373"/>
                    <a:pt x="22795" y="82373"/>
                  </a:cubicBezTo>
                  <a:cubicBezTo>
                    <a:pt x="23310" y="82373"/>
                    <a:pt x="23826" y="82384"/>
                    <a:pt x="24343" y="82417"/>
                  </a:cubicBezTo>
                  <a:cubicBezTo>
                    <a:pt x="29297" y="82640"/>
                    <a:pt x="34325" y="85200"/>
                    <a:pt x="37257" y="89134"/>
                  </a:cubicBezTo>
                  <a:cubicBezTo>
                    <a:pt x="38184" y="91453"/>
                    <a:pt x="39038" y="93698"/>
                    <a:pt x="40040" y="96017"/>
                  </a:cubicBezTo>
                  <a:cubicBezTo>
                    <a:pt x="37795" y="93160"/>
                    <a:pt x="34325" y="90915"/>
                    <a:pt x="30911" y="90451"/>
                  </a:cubicBezTo>
                  <a:cubicBezTo>
                    <a:pt x="30040" y="90326"/>
                    <a:pt x="29154" y="90289"/>
                    <a:pt x="28259" y="90289"/>
                  </a:cubicBezTo>
                  <a:cubicBezTo>
                    <a:pt x="26965" y="90289"/>
                    <a:pt x="25654" y="90366"/>
                    <a:pt x="24349" y="90366"/>
                  </a:cubicBezTo>
                  <a:cubicBezTo>
                    <a:pt x="23751" y="90366"/>
                    <a:pt x="23155" y="90350"/>
                    <a:pt x="22562" y="90303"/>
                  </a:cubicBezTo>
                  <a:cubicBezTo>
                    <a:pt x="17849" y="89839"/>
                    <a:pt x="13359" y="86963"/>
                    <a:pt x="10891" y="82955"/>
                  </a:cubicBezTo>
                  <a:lnTo>
                    <a:pt x="10891" y="82955"/>
                  </a:lnTo>
                  <a:cubicBezTo>
                    <a:pt x="11429" y="88058"/>
                    <a:pt x="15307" y="92696"/>
                    <a:pt x="20243" y="94162"/>
                  </a:cubicBezTo>
                  <a:cubicBezTo>
                    <a:pt x="24417" y="95312"/>
                    <a:pt x="28833" y="94477"/>
                    <a:pt x="33008" y="95312"/>
                  </a:cubicBezTo>
                  <a:cubicBezTo>
                    <a:pt x="36088" y="95943"/>
                    <a:pt x="39335" y="97483"/>
                    <a:pt x="41654" y="99728"/>
                  </a:cubicBezTo>
                  <a:cubicBezTo>
                    <a:pt x="45828" y="109153"/>
                    <a:pt x="50857" y="118133"/>
                    <a:pt x="56497" y="126705"/>
                  </a:cubicBezTo>
                  <a:cubicBezTo>
                    <a:pt x="56601" y="126798"/>
                    <a:pt x="56727" y="126869"/>
                    <a:pt x="56865" y="126869"/>
                  </a:cubicBezTo>
                  <a:cubicBezTo>
                    <a:pt x="56948" y="126869"/>
                    <a:pt x="57037" y="126843"/>
                    <a:pt x="57128" y="126780"/>
                  </a:cubicBezTo>
                  <a:cubicBezTo>
                    <a:pt x="57350" y="126705"/>
                    <a:pt x="57350" y="126390"/>
                    <a:pt x="57276" y="126241"/>
                  </a:cubicBezTo>
                  <a:cubicBezTo>
                    <a:pt x="51951" y="118208"/>
                    <a:pt x="47220" y="109784"/>
                    <a:pt x="43212" y="101045"/>
                  </a:cubicBezTo>
                  <a:cubicBezTo>
                    <a:pt x="43750" y="98485"/>
                    <a:pt x="45290" y="96407"/>
                    <a:pt x="47220" y="94551"/>
                  </a:cubicBezTo>
                  <a:cubicBezTo>
                    <a:pt x="49317" y="92455"/>
                    <a:pt x="51859" y="90841"/>
                    <a:pt x="54271" y="89208"/>
                  </a:cubicBezTo>
                  <a:cubicBezTo>
                    <a:pt x="56738" y="87519"/>
                    <a:pt x="59132" y="85664"/>
                    <a:pt x="60839" y="83252"/>
                  </a:cubicBezTo>
                  <a:cubicBezTo>
                    <a:pt x="62527" y="80859"/>
                    <a:pt x="63455" y="77779"/>
                    <a:pt x="62694" y="74903"/>
                  </a:cubicBezTo>
                  <a:lnTo>
                    <a:pt x="62694" y="74903"/>
                  </a:lnTo>
                  <a:cubicBezTo>
                    <a:pt x="61841" y="77612"/>
                    <a:pt x="59837" y="79857"/>
                    <a:pt x="57592" y="81564"/>
                  </a:cubicBezTo>
                  <a:cubicBezTo>
                    <a:pt x="55272" y="83252"/>
                    <a:pt x="52712" y="84495"/>
                    <a:pt x="50244" y="85961"/>
                  </a:cubicBezTo>
                  <a:cubicBezTo>
                    <a:pt x="47851" y="87352"/>
                    <a:pt x="45457" y="89059"/>
                    <a:pt x="43825" y="91379"/>
                  </a:cubicBezTo>
                  <a:cubicBezTo>
                    <a:pt x="42507" y="93160"/>
                    <a:pt x="41747" y="95628"/>
                    <a:pt x="41821" y="97947"/>
                  </a:cubicBezTo>
                  <a:cubicBezTo>
                    <a:pt x="41116" y="96240"/>
                    <a:pt x="40429" y="94551"/>
                    <a:pt x="39724" y="92844"/>
                  </a:cubicBezTo>
                  <a:cubicBezTo>
                    <a:pt x="40188" y="89913"/>
                    <a:pt x="42043" y="87742"/>
                    <a:pt x="44066" y="85497"/>
                  </a:cubicBezTo>
                  <a:cubicBezTo>
                    <a:pt x="46385" y="83029"/>
                    <a:pt x="49168" y="81100"/>
                    <a:pt x="51784" y="78929"/>
                  </a:cubicBezTo>
                  <a:cubicBezTo>
                    <a:pt x="54419" y="76851"/>
                    <a:pt x="56887" y="74439"/>
                    <a:pt x="58445" y="71433"/>
                  </a:cubicBezTo>
                  <a:cubicBezTo>
                    <a:pt x="59985" y="68502"/>
                    <a:pt x="60449" y="64698"/>
                    <a:pt x="58909" y="61767"/>
                  </a:cubicBezTo>
                  <a:lnTo>
                    <a:pt x="58909" y="61767"/>
                  </a:lnTo>
                  <a:cubicBezTo>
                    <a:pt x="58278" y="65477"/>
                    <a:pt x="56349" y="69040"/>
                    <a:pt x="53417" y="71507"/>
                  </a:cubicBezTo>
                  <a:cubicBezTo>
                    <a:pt x="51098" y="73511"/>
                    <a:pt x="48315" y="74903"/>
                    <a:pt x="45828" y="76758"/>
                  </a:cubicBezTo>
                  <a:cubicBezTo>
                    <a:pt x="42043" y="79783"/>
                    <a:pt x="39502" y="85033"/>
                    <a:pt x="38574" y="89913"/>
                  </a:cubicBezTo>
                  <a:cubicBezTo>
                    <a:pt x="37405" y="86963"/>
                    <a:pt x="36403" y="84031"/>
                    <a:pt x="35401" y="81100"/>
                  </a:cubicBezTo>
                  <a:cubicBezTo>
                    <a:pt x="35475" y="78781"/>
                    <a:pt x="36329" y="76387"/>
                    <a:pt x="37869" y="74754"/>
                  </a:cubicBezTo>
                  <a:cubicBezTo>
                    <a:pt x="39965" y="72584"/>
                    <a:pt x="42749" y="71285"/>
                    <a:pt x="45365" y="69893"/>
                  </a:cubicBezTo>
                  <a:cubicBezTo>
                    <a:pt x="48074" y="68576"/>
                    <a:pt x="50782" y="67184"/>
                    <a:pt x="52879" y="65014"/>
                  </a:cubicBezTo>
                  <a:cubicBezTo>
                    <a:pt x="54883" y="62843"/>
                    <a:pt x="56126" y="59689"/>
                    <a:pt x="55272" y="56813"/>
                  </a:cubicBezTo>
                  <a:lnTo>
                    <a:pt x="55272" y="56813"/>
                  </a:lnTo>
                  <a:cubicBezTo>
                    <a:pt x="54567" y="59911"/>
                    <a:pt x="51784" y="62082"/>
                    <a:pt x="48927" y="63548"/>
                  </a:cubicBezTo>
                  <a:cubicBezTo>
                    <a:pt x="46144" y="65014"/>
                    <a:pt x="42971" y="66016"/>
                    <a:pt x="40429" y="67945"/>
                  </a:cubicBezTo>
                  <a:cubicBezTo>
                    <a:pt x="37108" y="70431"/>
                    <a:pt x="35011" y="74903"/>
                    <a:pt x="34789" y="79170"/>
                  </a:cubicBezTo>
                  <a:cubicBezTo>
                    <a:pt x="33694" y="75756"/>
                    <a:pt x="32766" y="72361"/>
                    <a:pt x="31839" y="68873"/>
                  </a:cubicBezTo>
                  <a:cubicBezTo>
                    <a:pt x="32618" y="66331"/>
                    <a:pt x="34158" y="64160"/>
                    <a:pt x="36329" y="62694"/>
                  </a:cubicBezTo>
                  <a:cubicBezTo>
                    <a:pt x="38797" y="60913"/>
                    <a:pt x="41580" y="59837"/>
                    <a:pt x="44288" y="58520"/>
                  </a:cubicBezTo>
                  <a:cubicBezTo>
                    <a:pt x="46997" y="57202"/>
                    <a:pt x="49706" y="55737"/>
                    <a:pt x="51710" y="53492"/>
                  </a:cubicBezTo>
                  <a:cubicBezTo>
                    <a:pt x="53714" y="51247"/>
                    <a:pt x="54883" y="48092"/>
                    <a:pt x="54104" y="45217"/>
                  </a:cubicBezTo>
                  <a:lnTo>
                    <a:pt x="54104" y="45217"/>
                  </a:lnTo>
                  <a:cubicBezTo>
                    <a:pt x="53250" y="47851"/>
                    <a:pt x="51172" y="50022"/>
                    <a:pt x="48853" y="51488"/>
                  </a:cubicBezTo>
                  <a:cubicBezTo>
                    <a:pt x="46534" y="52954"/>
                    <a:pt x="43899" y="53881"/>
                    <a:pt x="41283" y="54957"/>
                  </a:cubicBezTo>
                  <a:cubicBezTo>
                    <a:pt x="38722" y="56052"/>
                    <a:pt x="36180" y="57202"/>
                    <a:pt x="34158" y="59132"/>
                  </a:cubicBezTo>
                  <a:cubicBezTo>
                    <a:pt x="32544" y="60616"/>
                    <a:pt x="31301" y="63084"/>
                    <a:pt x="30985" y="65403"/>
                  </a:cubicBezTo>
                  <a:cubicBezTo>
                    <a:pt x="30521" y="63232"/>
                    <a:pt x="30058" y="61080"/>
                    <a:pt x="29594" y="58835"/>
                  </a:cubicBezTo>
                  <a:cubicBezTo>
                    <a:pt x="30763" y="56201"/>
                    <a:pt x="32841" y="53955"/>
                    <a:pt x="35475" y="52731"/>
                  </a:cubicBezTo>
                  <a:cubicBezTo>
                    <a:pt x="39260" y="50950"/>
                    <a:pt x="43676" y="51098"/>
                    <a:pt x="47387" y="49169"/>
                  </a:cubicBezTo>
                  <a:cubicBezTo>
                    <a:pt x="51562" y="46998"/>
                    <a:pt x="54104" y="41895"/>
                    <a:pt x="53343" y="37183"/>
                  </a:cubicBezTo>
                  <a:lnTo>
                    <a:pt x="53343" y="37183"/>
                  </a:lnTo>
                  <a:cubicBezTo>
                    <a:pt x="51562" y="41209"/>
                    <a:pt x="47999" y="44382"/>
                    <a:pt x="43750" y="45773"/>
                  </a:cubicBezTo>
                  <a:cubicBezTo>
                    <a:pt x="41283" y="46534"/>
                    <a:pt x="38574" y="46775"/>
                    <a:pt x="36180" y="47777"/>
                  </a:cubicBezTo>
                  <a:cubicBezTo>
                    <a:pt x="32766" y="49243"/>
                    <a:pt x="29983" y="52564"/>
                    <a:pt x="29056" y="56201"/>
                  </a:cubicBezTo>
                  <a:cubicBezTo>
                    <a:pt x="28666" y="53733"/>
                    <a:pt x="28295" y="51247"/>
                    <a:pt x="27905" y="48853"/>
                  </a:cubicBezTo>
                  <a:cubicBezTo>
                    <a:pt x="28369" y="47072"/>
                    <a:pt x="29686" y="45458"/>
                    <a:pt x="31226" y="44456"/>
                  </a:cubicBezTo>
                  <a:cubicBezTo>
                    <a:pt x="33397" y="42990"/>
                    <a:pt x="36013" y="42359"/>
                    <a:pt x="38574" y="41747"/>
                  </a:cubicBezTo>
                  <a:cubicBezTo>
                    <a:pt x="41116" y="41135"/>
                    <a:pt x="43750" y="40430"/>
                    <a:pt x="45754" y="38723"/>
                  </a:cubicBezTo>
                  <a:cubicBezTo>
                    <a:pt x="48779" y="36329"/>
                    <a:pt x="50003" y="31932"/>
                    <a:pt x="48704" y="28295"/>
                  </a:cubicBezTo>
                  <a:lnTo>
                    <a:pt x="48704" y="28295"/>
                  </a:lnTo>
                  <a:cubicBezTo>
                    <a:pt x="47777" y="31079"/>
                    <a:pt x="44994" y="32934"/>
                    <a:pt x="42210" y="34010"/>
                  </a:cubicBezTo>
                  <a:cubicBezTo>
                    <a:pt x="39427" y="35179"/>
                    <a:pt x="36477" y="35865"/>
                    <a:pt x="33935" y="37424"/>
                  </a:cubicBezTo>
                  <a:cubicBezTo>
                    <a:pt x="30911" y="39187"/>
                    <a:pt x="28518" y="42823"/>
                    <a:pt x="27590" y="46386"/>
                  </a:cubicBezTo>
                  <a:cubicBezTo>
                    <a:pt x="27200" y="43751"/>
                    <a:pt x="26978" y="41135"/>
                    <a:pt x="26736" y="38500"/>
                  </a:cubicBezTo>
                  <a:cubicBezTo>
                    <a:pt x="27516" y="35643"/>
                    <a:pt x="29520" y="33157"/>
                    <a:pt x="31913" y="31468"/>
                  </a:cubicBezTo>
                  <a:cubicBezTo>
                    <a:pt x="34789" y="29446"/>
                    <a:pt x="38036" y="27980"/>
                    <a:pt x="40503" y="25587"/>
                  </a:cubicBezTo>
                  <a:cubicBezTo>
                    <a:pt x="43602" y="22581"/>
                    <a:pt x="45365" y="18239"/>
                    <a:pt x="45216" y="13916"/>
                  </a:cubicBezTo>
                  <a:lnTo>
                    <a:pt x="45216" y="13916"/>
                  </a:lnTo>
                  <a:cubicBezTo>
                    <a:pt x="43750" y="16922"/>
                    <a:pt x="41116" y="19167"/>
                    <a:pt x="38333" y="21097"/>
                  </a:cubicBezTo>
                  <a:cubicBezTo>
                    <a:pt x="35624" y="22952"/>
                    <a:pt x="32692" y="24659"/>
                    <a:pt x="30299" y="27052"/>
                  </a:cubicBezTo>
                  <a:cubicBezTo>
                    <a:pt x="28518" y="28759"/>
                    <a:pt x="26978" y="31468"/>
                    <a:pt x="26440" y="34084"/>
                  </a:cubicBezTo>
                  <a:cubicBezTo>
                    <a:pt x="26347" y="33157"/>
                    <a:pt x="26273" y="32229"/>
                    <a:pt x="26273" y="31227"/>
                  </a:cubicBezTo>
                  <a:cubicBezTo>
                    <a:pt x="28443" y="26440"/>
                    <a:pt x="29130" y="20633"/>
                    <a:pt x="28369" y="15382"/>
                  </a:cubicBezTo>
                  <a:cubicBezTo>
                    <a:pt x="27664" y="10205"/>
                    <a:pt x="25512" y="5177"/>
                    <a:pt x="25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69" name="Google Shape;869;p29"/>
            <p:cNvGrpSpPr/>
            <p:nvPr/>
          </p:nvGrpSpPr>
          <p:grpSpPr>
            <a:xfrm>
              <a:off x="255200" y="124425"/>
              <a:ext cx="898525" cy="4907825"/>
              <a:chOff x="255200" y="124425"/>
              <a:chExt cx="898525" cy="4907825"/>
            </a:xfrm>
          </p:grpSpPr>
          <p:grpSp>
            <p:nvGrpSpPr>
              <p:cNvPr id="870" name="Google Shape;870;p29"/>
              <p:cNvGrpSpPr/>
              <p:nvPr/>
            </p:nvGrpSpPr>
            <p:grpSpPr>
              <a:xfrm>
                <a:off x="255200" y="124425"/>
                <a:ext cx="898525" cy="861775"/>
                <a:chOff x="4281500" y="1208725"/>
                <a:chExt cx="898525" cy="861775"/>
              </a:xfrm>
            </p:grpSpPr>
            <p:sp>
              <p:nvSpPr>
                <p:cNvPr id="871" name="Google Shape;871;p29"/>
                <p:cNvSpPr/>
                <p:nvPr/>
              </p:nvSpPr>
              <p:spPr>
                <a:xfrm>
                  <a:off x="4467025" y="1355775"/>
                  <a:ext cx="48275" cy="1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4027" extrusionOk="0">
                      <a:moveTo>
                        <a:pt x="1077" y="0"/>
                      </a:moveTo>
                      <a:cubicBezTo>
                        <a:pt x="539" y="0"/>
                        <a:pt x="75" y="390"/>
                        <a:pt x="75" y="928"/>
                      </a:cubicBezTo>
                      <a:cubicBezTo>
                        <a:pt x="75" y="1614"/>
                        <a:pt x="1" y="2320"/>
                        <a:pt x="1" y="3006"/>
                      </a:cubicBezTo>
                      <a:cubicBezTo>
                        <a:pt x="1" y="3563"/>
                        <a:pt x="390" y="4026"/>
                        <a:pt x="854" y="4026"/>
                      </a:cubicBezTo>
                      <a:cubicBezTo>
                        <a:pt x="1392" y="4026"/>
                        <a:pt x="1856" y="3637"/>
                        <a:pt x="1856" y="3099"/>
                      </a:cubicBezTo>
                      <a:cubicBezTo>
                        <a:pt x="1856" y="2394"/>
                        <a:pt x="1930" y="1707"/>
                        <a:pt x="1930" y="1002"/>
                      </a:cubicBezTo>
                      <a:cubicBezTo>
                        <a:pt x="1930" y="464"/>
                        <a:pt x="1541" y="0"/>
                        <a:pt x="10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72" name="Google Shape;872;p29"/>
                <p:cNvSpPr/>
                <p:nvPr/>
              </p:nvSpPr>
              <p:spPr>
                <a:xfrm>
                  <a:off x="4594600" y="1208725"/>
                  <a:ext cx="48250" cy="1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5104" extrusionOk="0">
                      <a:moveTo>
                        <a:pt x="1002" y="1"/>
                      </a:moveTo>
                      <a:cubicBezTo>
                        <a:pt x="538" y="1"/>
                        <a:pt x="74" y="390"/>
                        <a:pt x="74" y="928"/>
                      </a:cubicBezTo>
                      <a:lnTo>
                        <a:pt x="74" y="4175"/>
                      </a:lnTo>
                      <a:cubicBezTo>
                        <a:pt x="0" y="4713"/>
                        <a:pt x="464" y="5103"/>
                        <a:pt x="928" y="5103"/>
                      </a:cubicBezTo>
                      <a:cubicBezTo>
                        <a:pt x="1466" y="5103"/>
                        <a:pt x="1855" y="4713"/>
                        <a:pt x="1930" y="4175"/>
                      </a:cubicBezTo>
                      <a:lnTo>
                        <a:pt x="1930" y="928"/>
                      </a:lnTo>
                      <a:cubicBezTo>
                        <a:pt x="1930" y="390"/>
                        <a:pt x="1540" y="1"/>
                        <a:pt x="1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73" name="Google Shape;873;p29"/>
                <p:cNvSpPr/>
                <p:nvPr/>
              </p:nvSpPr>
              <p:spPr>
                <a:xfrm>
                  <a:off x="4640975" y="1436950"/>
                  <a:ext cx="50125" cy="10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" h="4183" extrusionOk="0">
                      <a:moveTo>
                        <a:pt x="928" y="0"/>
                      </a:moveTo>
                      <a:cubicBezTo>
                        <a:pt x="464" y="74"/>
                        <a:pt x="0" y="464"/>
                        <a:pt x="75" y="1002"/>
                      </a:cubicBezTo>
                      <a:lnTo>
                        <a:pt x="149" y="3321"/>
                      </a:lnTo>
                      <a:cubicBezTo>
                        <a:pt x="149" y="3752"/>
                        <a:pt x="485" y="4183"/>
                        <a:pt x="964" y="4183"/>
                      </a:cubicBezTo>
                      <a:cubicBezTo>
                        <a:pt x="1000" y="4183"/>
                        <a:pt x="1038" y="4180"/>
                        <a:pt x="1077" y="4175"/>
                      </a:cubicBezTo>
                      <a:cubicBezTo>
                        <a:pt x="1615" y="4175"/>
                        <a:pt x="2004" y="3785"/>
                        <a:pt x="2004" y="3247"/>
                      </a:cubicBezTo>
                      <a:lnTo>
                        <a:pt x="1930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74" name="Google Shape;874;p29"/>
                <p:cNvSpPr/>
                <p:nvPr/>
              </p:nvSpPr>
              <p:spPr>
                <a:xfrm>
                  <a:off x="4818625" y="1264625"/>
                  <a:ext cx="56150" cy="16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" h="6504" extrusionOk="0">
                      <a:moveTo>
                        <a:pt x="1188" y="1"/>
                      </a:moveTo>
                      <a:cubicBezTo>
                        <a:pt x="718" y="1"/>
                        <a:pt x="384" y="369"/>
                        <a:pt x="316" y="863"/>
                      </a:cubicBezTo>
                      <a:cubicBezTo>
                        <a:pt x="242" y="2403"/>
                        <a:pt x="149" y="3962"/>
                        <a:pt x="1" y="5502"/>
                      </a:cubicBezTo>
                      <a:cubicBezTo>
                        <a:pt x="1" y="5966"/>
                        <a:pt x="390" y="6429"/>
                        <a:pt x="928" y="6504"/>
                      </a:cubicBezTo>
                      <a:cubicBezTo>
                        <a:pt x="1392" y="6504"/>
                        <a:pt x="1856" y="6114"/>
                        <a:pt x="1856" y="5576"/>
                      </a:cubicBezTo>
                      <a:cubicBezTo>
                        <a:pt x="2004" y="4036"/>
                        <a:pt x="2097" y="2477"/>
                        <a:pt x="2171" y="937"/>
                      </a:cubicBezTo>
                      <a:cubicBezTo>
                        <a:pt x="2246" y="474"/>
                        <a:pt x="1856" y="10"/>
                        <a:pt x="1318" y="10"/>
                      </a:cubicBezTo>
                      <a:cubicBezTo>
                        <a:pt x="1274" y="4"/>
                        <a:pt x="1230" y="1"/>
                        <a:pt x="11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75" name="Google Shape;875;p29"/>
                <p:cNvSpPr/>
                <p:nvPr/>
              </p:nvSpPr>
              <p:spPr>
                <a:xfrm>
                  <a:off x="4281500" y="1581425"/>
                  <a:ext cx="51975" cy="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" h="3657" extrusionOk="0">
                      <a:moveTo>
                        <a:pt x="1042" y="1"/>
                      </a:moveTo>
                      <a:cubicBezTo>
                        <a:pt x="1004" y="1"/>
                        <a:pt x="966" y="4"/>
                        <a:pt x="928" y="10"/>
                      </a:cubicBezTo>
                      <a:cubicBezTo>
                        <a:pt x="390" y="10"/>
                        <a:pt x="0" y="474"/>
                        <a:pt x="74" y="1030"/>
                      </a:cubicBezTo>
                      <a:cubicBezTo>
                        <a:pt x="74" y="1643"/>
                        <a:pt x="149" y="2255"/>
                        <a:pt x="223" y="2886"/>
                      </a:cubicBezTo>
                      <a:cubicBezTo>
                        <a:pt x="223" y="3310"/>
                        <a:pt x="610" y="3656"/>
                        <a:pt x="1087" y="3656"/>
                      </a:cubicBezTo>
                      <a:cubicBezTo>
                        <a:pt x="1132" y="3656"/>
                        <a:pt x="1178" y="3653"/>
                        <a:pt x="1225" y="3647"/>
                      </a:cubicBezTo>
                      <a:cubicBezTo>
                        <a:pt x="1689" y="3647"/>
                        <a:pt x="2078" y="3183"/>
                        <a:pt x="2078" y="2645"/>
                      </a:cubicBezTo>
                      <a:cubicBezTo>
                        <a:pt x="2004" y="2107"/>
                        <a:pt x="1930" y="1494"/>
                        <a:pt x="1930" y="864"/>
                      </a:cubicBezTo>
                      <a:cubicBezTo>
                        <a:pt x="1862" y="370"/>
                        <a:pt x="1465" y="1"/>
                        <a:pt x="10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76" name="Google Shape;876;p29"/>
                <p:cNvSpPr/>
                <p:nvPr/>
              </p:nvSpPr>
              <p:spPr>
                <a:xfrm>
                  <a:off x="4495800" y="1599300"/>
                  <a:ext cx="52425" cy="11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4721" extrusionOk="0">
                      <a:moveTo>
                        <a:pt x="928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lnTo>
                        <a:pt x="167" y="3859"/>
                      </a:lnTo>
                      <a:cubicBezTo>
                        <a:pt x="236" y="4290"/>
                        <a:pt x="577" y="4721"/>
                        <a:pt x="1056" y="4721"/>
                      </a:cubicBezTo>
                      <a:cubicBezTo>
                        <a:pt x="1093" y="4721"/>
                        <a:pt x="1130" y="4718"/>
                        <a:pt x="1169" y="4713"/>
                      </a:cubicBezTo>
                      <a:cubicBezTo>
                        <a:pt x="1707" y="4713"/>
                        <a:pt x="2097" y="4249"/>
                        <a:pt x="2022" y="3785"/>
                      </a:cubicBezTo>
                      <a:lnTo>
                        <a:pt x="1855" y="854"/>
                      </a:lnTo>
                      <a:cubicBezTo>
                        <a:pt x="1855" y="390"/>
                        <a:pt x="1392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77" name="Google Shape;877;p29"/>
                <p:cNvSpPr/>
                <p:nvPr/>
              </p:nvSpPr>
              <p:spPr>
                <a:xfrm>
                  <a:off x="4414600" y="1932950"/>
                  <a:ext cx="52425" cy="13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5502" extrusionOk="0">
                      <a:moveTo>
                        <a:pt x="854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cubicBezTo>
                        <a:pt x="74" y="2171"/>
                        <a:pt x="148" y="3396"/>
                        <a:pt x="241" y="4639"/>
                      </a:cubicBezTo>
                      <a:cubicBezTo>
                        <a:pt x="309" y="5133"/>
                        <a:pt x="643" y="5501"/>
                        <a:pt x="1113" y="5501"/>
                      </a:cubicBezTo>
                      <a:cubicBezTo>
                        <a:pt x="1156" y="5501"/>
                        <a:pt x="1199" y="5498"/>
                        <a:pt x="1243" y="5492"/>
                      </a:cubicBezTo>
                      <a:cubicBezTo>
                        <a:pt x="1707" y="5492"/>
                        <a:pt x="2097" y="5028"/>
                        <a:pt x="2097" y="4565"/>
                      </a:cubicBezTo>
                      <a:cubicBezTo>
                        <a:pt x="2004" y="3321"/>
                        <a:pt x="1930" y="2078"/>
                        <a:pt x="1855" y="854"/>
                      </a:cubicBezTo>
                      <a:cubicBezTo>
                        <a:pt x="1855" y="390"/>
                        <a:pt x="1392" y="0"/>
                        <a:pt x="8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78" name="Google Shape;878;p29"/>
                <p:cNvSpPr/>
                <p:nvPr/>
              </p:nvSpPr>
              <p:spPr>
                <a:xfrm>
                  <a:off x="4583500" y="1895925"/>
                  <a:ext cx="46400" cy="9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3637" extrusionOk="0">
                      <a:moveTo>
                        <a:pt x="928" y="0"/>
                      </a:moveTo>
                      <a:cubicBezTo>
                        <a:pt x="371" y="0"/>
                        <a:pt x="0" y="390"/>
                        <a:pt x="0" y="928"/>
                      </a:cubicBezTo>
                      <a:lnTo>
                        <a:pt x="0" y="2709"/>
                      </a:lnTo>
                      <a:cubicBezTo>
                        <a:pt x="0" y="3247"/>
                        <a:pt x="371" y="3637"/>
                        <a:pt x="928" y="3637"/>
                      </a:cubicBezTo>
                      <a:cubicBezTo>
                        <a:pt x="1466" y="3637"/>
                        <a:pt x="1856" y="3247"/>
                        <a:pt x="1856" y="2709"/>
                      </a:cubicBezTo>
                      <a:lnTo>
                        <a:pt x="1856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79" name="Google Shape;879;p29"/>
                <p:cNvSpPr/>
                <p:nvPr/>
              </p:nvSpPr>
              <p:spPr>
                <a:xfrm>
                  <a:off x="5131750" y="1317200"/>
                  <a:ext cx="48275" cy="13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5493" extrusionOk="0">
                      <a:moveTo>
                        <a:pt x="1003" y="1"/>
                      </a:moveTo>
                      <a:cubicBezTo>
                        <a:pt x="465" y="1"/>
                        <a:pt x="75" y="390"/>
                        <a:pt x="75" y="854"/>
                      </a:cubicBezTo>
                      <a:cubicBezTo>
                        <a:pt x="1" y="2079"/>
                        <a:pt x="1" y="3322"/>
                        <a:pt x="1" y="4565"/>
                      </a:cubicBezTo>
                      <a:cubicBezTo>
                        <a:pt x="1" y="5103"/>
                        <a:pt x="391" y="5493"/>
                        <a:pt x="854" y="5493"/>
                      </a:cubicBezTo>
                      <a:cubicBezTo>
                        <a:pt x="1393" y="5493"/>
                        <a:pt x="1856" y="5103"/>
                        <a:pt x="1856" y="4565"/>
                      </a:cubicBezTo>
                      <a:cubicBezTo>
                        <a:pt x="1856" y="3396"/>
                        <a:pt x="1856" y="2172"/>
                        <a:pt x="1931" y="928"/>
                      </a:cubicBezTo>
                      <a:cubicBezTo>
                        <a:pt x="1931" y="390"/>
                        <a:pt x="1541" y="1"/>
                        <a:pt x="10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80" name="Google Shape;880;p29"/>
              <p:cNvGrpSpPr/>
              <p:nvPr/>
            </p:nvGrpSpPr>
            <p:grpSpPr>
              <a:xfrm rot="10800000" flipH="1">
                <a:off x="255200" y="4170475"/>
                <a:ext cx="898525" cy="861775"/>
                <a:chOff x="4281500" y="1208725"/>
                <a:chExt cx="898525" cy="861775"/>
              </a:xfrm>
            </p:grpSpPr>
            <p:sp>
              <p:nvSpPr>
                <p:cNvPr id="881" name="Google Shape;881;p29"/>
                <p:cNvSpPr/>
                <p:nvPr/>
              </p:nvSpPr>
              <p:spPr>
                <a:xfrm>
                  <a:off x="4467025" y="1355775"/>
                  <a:ext cx="48275" cy="1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4027" extrusionOk="0">
                      <a:moveTo>
                        <a:pt x="1077" y="0"/>
                      </a:moveTo>
                      <a:cubicBezTo>
                        <a:pt x="539" y="0"/>
                        <a:pt x="75" y="390"/>
                        <a:pt x="75" y="928"/>
                      </a:cubicBezTo>
                      <a:cubicBezTo>
                        <a:pt x="75" y="1614"/>
                        <a:pt x="1" y="2320"/>
                        <a:pt x="1" y="3006"/>
                      </a:cubicBezTo>
                      <a:cubicBezTo>
                        <a:pt x="1" y="3563"/>
                        <a:pt x="390" y="4026"/>
                        <a:pt x="854" y="4026"/>
                      </a:cubicBezTo>
                      <a:cubicBezTo>
                        <a:pt x="1392" y="4026"/>
                        <a:pt x="1856" y="3637"/>
                        <a:pt x="1856" y="3099"/>
                      </a:cubicBezTo>
                      <a:cubicBezTo>
                        <a:pt x="1856" y="2394"/>
                        <a:pt x="1930" y="1707"/>
                        <a:pt x="1930" y="1002"/>
                      </a:cubicBezTo>
                      <a:cubicBezTo>
                        <a:pt x="1930" y="464"/>
                        <a:pt x="1541" y="0"/>
                        <a:pt x="10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2" name="Google Shape;882;p29"/>
                <p:cNvSpPr/>
                <p:nvPr/>
              </p:nvSpPr>
              <p:spPr>
                <a:xfrm>
                  <a:off x="4594600" y="1208725"/>
                  <a:ext cx="48250" cy="1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5104" extrusionOk="0">
                      <a:moveTo>
                        <a:pt x="1002" y="1"/>
                      </a:moveTo>
                      <a:cubicBezTo>
                        <a:pt x="538" y="1"/>
                        <a:pt x="74" y="390"/>
                        <a:pt x="74" y="928"/>
                      </a:cubicBezTo>
                      <a:lnTo>
                        <a:pt x="74" y="4175"/>
                      </a:lnTo>
                      <a:cubicBezTo>
                        <a:pt x="0" y="4713"/>
                        <a:pt x="464" y="5103"/>
                        <a:pt x="928" y="5103"/>
                      </a:cubicBezTo>
                      <a:cubicBezTo>
                        <a:pt x="1466" y="5103"/>
                        <a:pt x="1855" y="4713"/>
                        <a:pt x="1930" y="4175"/>
                      </a:cubicBezTo>
                      <a:lnTo>
                        <a:pt x="1930" y="928"/>
                      </a:lnTo>
                      <a:cubicBezTo>
                        <a:pt x="1930" y="390"/>
                        <a:pt x="1540" y="1"/>
                        <a:pt x="1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3" name="Google Shape;883;p29"/>
                <p:cNvSpPr/>
                <p:nvPr/>
              </p:nvSpPr>
              <p:spPr>
                <a:xfrm>
                  <a:off x="4640975" y="1436950"/>
                  <a:ext cx="50125" cy="10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" h="4183" extrusionOk="0">
                      <a:moveTo>
                        <a:pt x="928" y="0"/>
                      </a:moveTo>
                      <a:cubicBezTo>
                        <a:pt x="464" y="74"/>
                        <a:pt x="0" y="464"/>
                        <a:pt x="75" y="1002"/>
                      </a:cubicBezTo>
                      <a:lnTo>
                        <a:pt x="149" y="3321"/>
                      </a:lnTo>
                      <a:cubicBezTo>
                        <a:pt x="149" y="3752"/>
                        <a:pt x="485" y="4183"/>
                        <a:pt x="964" y="4183"/>
                      </a:cubicBezTo>
                      <a:cubicBezTo>
                        <a:pt x="1000" y="4183"/>
                        <a:pt x="1038" y="4180"/>
                        <a:pt x="1077" y="4175"/>
                      </a:cubicBezTo>
                      <a:cubicBezTo>
                        <a:pt x="1615" y="4175"/>
                        <a:pt x="2004" y="3785"/>
                        <a:pt x="2004" y="3247"/>
                      </a:cubicBezTo>
                      <a:lnTo>
                        <a:pt x="1930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4" name="Google Shape;884;p29"/>
                <p:cNvSpPr/>
                <p:nvPr/>
              </p:nvSpPr>
              <p:spPr>
                <a:xfrm>
                  <a:off x="4818625" y="1264625"/>
                  <a:ext cx="56150" cy="16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" h="6504" extrusionOk="0">
                      <a:moveTo>
                        <a:pt x="1188" y="1"/>
                      </a:moveTo>
                      <a:cubicBezTo>
                        <a:pt x="718" y="1"/>
                        <a:pt x="384" y="369"/>
                        <a:pt x="316" y="863"/>
                      </a:cubicBezTo>
                      <a:cubicBezTo>
                        <a:pt x="242" y="2403"/>
                        <a:pt x="149" y="3962"/>
                        <a:pt x="1" y="5502"/>
                      </a:cubicBezTo>
                      <a:cubicBezTo>
                        <a:pt x="1" y="5966"/>
                        <a:pt x="390" y="6429"/>
                        <a:pt x="928" y="6504"/>
                      </a:cubicBezTo>
                      <a:cubicBezTo>
                        <a:pt x="1392" y="6504"/>
                        <a:pt x="1856" y="6114"/>
                        <a:pt x="1856" y="5576"/>
                      </a:cubicBezTo>
                      <a:cubicBezTo>
                        <a:pt x="2004" y="4036"/>
                        <a:pt x="2097" y="2477"/>
                        <a:pt x="2171" y="937"/>
                      </a:cubicBezTo>
                      <a:cubicBezTo>
                        <a:pt x="2246" y="474"/>
                        <a:pt x="1856" y="10"/>
                        <a:pt x="1318" y="10"/>
                      </a:cubicBezTo>
                      <a:cubicBezTo>
                        <a:pt x="1274" y="4"/>
                        <a:pt x="1230" y="1"/>
                        <a:pt x="11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5" name="Google Shape;885;p29"/>
                <p:cNvSpPr/>
                <p:nvPr/>
              </p:nvSpPr>
              <p:spPr>
                <a:xfrm>
                  <a:off x="4281500" y="1581425"/>
                  <a:ext cx="51975" cy="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" h="3657" extrusionOk="0">
                      <a:moveTo>
                        <a:pt x="1042" y="1"/>
                      </a:moveTo>
                      <a:cubicBezTo>
                        <a:pt x="1004" y="1"/>
                        <a:pt x="966" y="4"/>
                        <a:pt x="928" y="10"/>
                      </a:cubicBezTo>
                      <a:cubicBezTo>
                        <a:pt x="390" y="10"/>
                        <a:pt x="0" y="474"/>
                        <a:pt x="74" y="1030"/>
                      </a:cubicBezTo>
                      <a:cubicBezTo>
                        <a:pt x="74" y="1643"/>
                        <a:pt x="149" y="2255"/>
                        <a:pt x="223" y="2886"/>
                      </a:cubicBezTo>
                      <a:cubicBezTo>
                        <a:pt x="223" y="3310"/>
                        <a:pt x="610" y="3656"/>
                        <a:pt x="1087" y="3656"/>
                      </a:cubicBezTo>
                      <a:cubicBezTo>
                        <a:pt x="1132" y="3656"/>
                        <a:pt x="1178" y="3653"/>
                        <a:pt x="1225" y="3647"/>
                      </a:cubicBezTo>
                      <a:cubicBezTo>
                        <a:pt x="1689" y="3647"/>
                        <a:pt x="2078" y="3183"/>
                        <a:pt x="2078" y="2645"/>
                      </a:cubicBezTo>
                      <a:cubicBezTo>
                        <a:pt x="2004" y="2107"/>
                        <a:pt x="1930" y="1494"/>
                        <a:pt x="1930" y="864"/>
                      </a:cubicBezTo>
                      <a:cubicBezTo>
                        <a:pt x="1862" y="370"/>
                        <a:pt x="1465" y="1"/>
                        <a:pt x="10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6" name="Google Shape;886;p29"/>
                <p:cNvSpPr/>
                <p:nvPr/>
              </p:nvSpPr>
              <p:spPr>
                <a:xfrm>
                  <a:off x="4495800" y="1599300"/>
                  <a:ext cx="52425" cy="11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4721" extrusionOk="0">
                      <a:moveTo>
                        <a:pt x="928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lnTo>
                        <a:pt x="167" y="3859"/>
                      </a:lnTo>
                      <a:cubicBezTo>
                        <a:pt x="236" y="4290"/>
                        <a:pt x="577" y="4721"/>
                        <a:pt x="1056" y="4721"/>
                      </a:cubicBezTo>
                      <a:cubicBezTo>
                        <a:pt x="1093" y="4721"/>
                        <a:pt x="1130" y="4718"/>
                        <a:pt x="1169" y="4713"/>
                      </a:cubicBezTo>
                      <a:cubicBezTo>
                        <a:pt x="1707" y="4713"/>
                        <a:pt x="2097" y="4249"/>
                        <a:pt x="2022" y="3785"/>
                      </a:cubicBezTo>
                      <a:lnTo>
                        <a:pt x="1855" y="854"/>
                      </a:lnTo>
                      <a:cubicBezTo>
                        <a:pt x="1855" y="390"/>
                        <a:pt x="1392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7" name="Google Shape;887;p29"/>
                <p:cNvSpPr/>
                <p:nvPr/>
              </p:nvSpPr>
              <p:spPr>
                <a:xfrm>
                  <a:off x="4414600" y="1932950"/>
                  <a:ext cx="52425" cy="13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5502" extrusionOk="0">
                      <a:moveTo>
                        <a:pt x="854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cubicBezTo>
                        <a:pt x="74" y="2171"/>
                        <a:pt x="148" y="3396"/>
                        <a:pt x="241" y="4639"/>
                      </a:cubicBezTo>
                      <a:cubicBezTo>
                        <a:pt x="309" y="5133"/>
                        <a:pt x="643" y="5501"/>
                        <a:pt x="1113" y="5501"/>
                      </a:cubicBezTo>
                      <a:cubicBezTo>
                        <a:pt x="1156" y="5501"/>
                        <a:pt x="1199" y="5498"/>
                        <a:pt x="1243" y="5492"/>
                      </a:cubicBezTo>
                      <a:cubicBezTo>
                        <a:pt x="1707" y="5492"/>
                        <a:pt x="2097" y="5028"/>
                        <a:pt x="2097" y="4565"/>
                      </a:cubicBezTo>
                      <a:cubicBezTo>
                        <a:pt x="2004" y="3321"/>
                        <a:pt x="1930" y="2078"/>
                        <a:pt x="1855" y="854"/>
                      </a:cubicBezTo>
                      <a:cubicBezTo>
                        <a:pt x="1855" y="390"/>
                        <a:pt x="1392" y="0"/>
                        <a:pt x="8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8" name="Google Shape;888;p29"/>
                <p:cNvSpPr/>
                <p:nvPr/>
              </p:nvSpPr>
              <p:spPr>
                <a:xfrm>
                  <a:off x="4583500" y="1895925"/>
                  <a:ext cx="46400" cy="9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3637" extrusionOk="0">
                      <a:moveTo>
                        <a:pt x="928" y="0"/>
                      </a:moveTo>
                      <a:cubicBezTo>
                        <a:pt x="371" y="0"/>
                        <a:pt x="0" y="390"/>
                        <a:pt x="0" y="928"/>
                      </a:cubicBezTo>
                      <a:lnTo>
                        <a:pt x="0" y="2709"/>
                      </a:lnTo>
                      <a:cubicBezTo>
                        <a:pt x="0" y="3247"/>
                        <a:pt x="371" y="3637"/>
                        <a:pt x="928" y="3637"/>
                      </a:cubicBezTo>
                      <a:cubicBezTo>
                        <a:pt x="1466" y="3637"/>
                        <a:pt x="1856" y="3247"/>
                        <a:pt x="1856" y="2709"/>
                      </a:cubicBezTo>
                      <a:lnTo>
                        <a:pt x="1856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9" name="Google Shape;889;p29"/>
                <p:cNvSpPr/>
                <p:nvPr/>
              </p:nvSpPr>
              <p:spPr>
                <a:xfrm>
                  <a:off x="5131750" y="1317200"/>
                  <a:ext cx="48275" cy="13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5493" extrusionOk="0">
                      <a:moveTo>
                        <a:pt x="1003" y="1"/>
                      </a:moveTo>
                      <a:cubicBezTo>
                        <a:pt x="465" y="1"/>
                        <a:pt x="75" y="390"/>
                        <a:pt x="75" y="854"/>
                      </a:cubicBezTo>
                      <a:cubicBezTo>
                        <a:pt x="1" y="2079"/>
                        <a:pt x="1" y="3322"/>
                        <a:pt x="1" y="4565"/>
                      </a:cubicBezTo>
                      <a:cubicBezTo>
                        <a:pt x="1" y="5103"/>
                        <a:pt x="391" y="5493"/>
                        <a:pt x="854" y="5493"/>
                      </a:cubicBezTo>
                      <a:cubicBezTo>
                        <a:pt x="1393" y="5493"/>
                        <a:pt x="1856" y="5103"/>
                        <a:pt x="1856" y="4565"/>
                      </a:cubicBezTo>
                      <a:cubicBezTo>
                        <a:pt x="1856" y="3396"/>
                        <a:pt x="1856" y="2172"/>
                        <a:pt x="1931" y="928"/>
                      </a:cubicBezTo>
                      <a:cubicBezTo>
                        <a:pt x="1931" y="390"/>
                        <a:pt x="1541" y="1"/>
                        <a:pt x="10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890" name="Google Shape;890;p29"/>
          <p:cNvSpPr txBox="1">
            <a:spLocks noGrp="1"/>
          </p:cNvSpPr>
          <p:nvPr>
            <p:ph type="title" hasCustomPrompt="1"/>
          </p:nvPr>
        </p:nvSpPr>
        <p:spPr>
          <a:xfrm>
            <a:off x="960088" y="720167"/>
            <a:ext cx="5501200" cy="1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9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91" name="Google Shape;891;p29"/>
          <p:cNvSpPr txBox="1">
            <a:spLocks noGrp="1"/>
          </p:cNvSpPr>
          <p:nvPr>
            <p:ph type="subTitle" idx="1"/>
          </p:nvPr>
        </p:nvSpPr>
        <p:spPr>
          <a:xfrm>
            <a:off x="960029" y="1870239"/>
            <a:ext cx="5501200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2" name="Google Shape;892;p29"/>
          <p:cNvSpPr txBox="1">
            <a:spLocks noGrp="1"/>
          </p:cNvSpPr>
          <p:nvPr>
            <p:ph type="title" idx="2" hasCustomPrompt="1"/>
          </p:nvPr>
        </p:nvSpPr>
        <p:spPr>
          <a:xfrm>
            <a:off x="960160" y="2570179"/>
            <a:ext cx="5501200" cy="1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9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93" name="Google Shape;893;p29"/>
          <p:cNvSpPr txBox="1">
            <a:spLocks noGrp="1"/>
          </p:cNvSpPr>
          <p:nvPr>
            <p:ph type="subTitle" idx="3"/>
          </p:nvPr>
        </p:nvSpPr>
        <p:spPr>
          <a:xfrm>
            <a:off x="960000" y="3720252"/>
            <a:ext cx="5501200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4" name="Google Shape;894;p29"/>
          <p:cNvSpPr txBox="1">
            <a:spLocks noGrp="1"/>
          </p:cNvSpPr>
          <p:nvPr>
            <p:ph type="title" idx="4" hasCustomPrompt="1"/>
          </p:nvPr>
        </p:nvSpPr>
        <p:spPr>
          <a:xfrm>
            <a:off x="960160" y="4420189"/>
            <a:ext cx="5501200" cy="1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9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95" name="Google Shape;895;p29"/>
          <p:cNvSpPr txBox="1">
            <a:spLocks noGrp="1"/>
          </p:cNvSpPr>
          <p:nvPr>
            <p:ph type="subTitle" idx="5"/>
          </p:nvPr>
        </p:nvSpPr>
        <p:spPr>
          <a:xfrm>
            <a:off x="960029" y="5570264"/>
            <a:ext cx="5501200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6" name="Google Shape;896;p29"/>
          <p:cNvSpPr>
            <a:spLocks noGrp="1"/>
          </p:cNvSpPr>
          <p:nvPr>
            <p:ph type="pic" idx="6"/>
          </p:nvPr>
        </p:nvSpPr>
        <p:spPr>
          <a:xfrm>
            <a:off x="7215900" y="1421000"/>
            <a:ext cx="4016000" cy="40160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897" name="Google Shape;897;p29"/>
          <p:cNvGrpSpPr/>
          <p:nvPr/>
        </p:nvGrpSpPr>
        <p:grpSpPr>
          <a:xfrm rot="-3719837">
            <a:off x="10335114" y="-9886"/>
            <a:ext cx="1252397" cy="2121772"/>
            <a:chOff x="4866875" y="3024800"/>
            <a:chExt cx="939325" cy="1591375"/>
          </a:xfrm>
        </p:grpSpPr>
        <p:sp>
          <p:nvSpPr>
            <p:cNvPr id="898" name="Google Shape;898;p29"/>
            <p:cNvSpPr/>
            <p:nvPr/>
          </p:nvSpPr>
          <p:spPr>
            <a:xfrm>
              <a:off x="5040825" y="3024800"/>
              <a:ext cx="203175" cy="260675"/>
            </a:xfrm>
            <a:custGeom>
              <a:avLst/>
              <a:gdLst/>
              <a:ahLst/>
              <a:cxnLst/>
              <a:rect l="l" t="t" r="r" b="b"/>
              <a:pathLst>
                <a:path w="8127" h="10427" extrusionOk="0">
                  <a:moveTo>
                    <a:pt x="4812" y="1"/>
                  </a:moveTo>
                  <a:cubicBezTo>
                    <a:pt x="3934" y="1"/>
                    <a:pt x="3046" y="350"/>
                    <a:pt x="2319" y="887"/>
                  </a:cubicBezTo>
                  <a:cubicBezTo>
                    <a:pt x="1559" y="1573"/>
                    <a:pt x="928" y="2501"/>
                    <a:pt x="538" y="3429"/>
                  </a:cubicBezTo>
                  <a:cubicBezTo>
                    <a:pt x="241" y="4282"/>
                    <a:pt x="0" y="5210"/>
                    <a:pt x="167" y="6063"/>
                  </a:cubicBezTo>
                  <a:cubicBezTo>
                    <a:pt x="464" y="7214"/>
                    <a:pt x="1392" y="7993"/>
                    <a:pt x="2319" y="8698"/>
                  </a:cubicBezTo>
                  <a:cubicBezTo>
                    <a:pt x="2709" y="8995"/>
                    <a:pt x="3099" y="9236"/>
                    <a:pt x="3414" y="9533"/>
                  </a:cubicBezTo>
                  <a:cubicBezTo>
                    <a:pt x="3711" y="9774"/>
                    <a:pt x="4026" y="10238"/>
                    <a:pt x="4416" y="10386"/>
                  </a:cubicBezTo>
                  <a:cubicBezTo>
                    <a:pt x="4480" y="10414"/>
                    <a:pt x="4533" y="10426"/>
                    <a:pt x="4578" y="10426"/>
                  </a:cubicBezTo>
                  <a:cubicBezTo>
                    <a:pt x="4807" y="10426"/>
                    <a:pt x="4818" y="10100"/>
                    <a:pt x="4880" y="9774"/>
                  </a:cubicBezTo>
                  <a:cubicBezTo>
                    <a:pt x="5028" y="9384"/>
                    <a:pt x="5269" y="8921"/>
                    <a:pt x="5492" y="8531"/>
                  </a:cubicBezTo>
                  <a:cubicBezTo>
                    <a:pt x="6104" y="7677"/>
                    <a:pt x="6809" y="6991"/>
                    <a:pt x="7273" y="6063"/>
                  </a:cubicBezTo>
                  <a:cubicBezTo>
                    <a:pt x="7885" y="4987"/>
                    <a:pt x="8127" y="3670"/>
                    <a:pt x="7811" y="2501"/>
                  </a:cubicBezTo>
                  <a:cubicBezTo>
                    <a:pt x="7496" y="1351"/>
                    <a:pt x="6494" y="349"/>
                    <a:pt x="5269" y="33"/>
                  </a:cubicBezTo>
                  <a:cubicBezTo>
                    <a:pt x="5118" y="11"/>
                    <a:pt x="4965" y="1"/>
                    <a:pt x="4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5371550" y="3143975"/>
              <a:ext cx="156325" cy="218975"/>
            </a:xfrm>
            <a:custGeom>
              <a:avLst/>
              <a:gdLst/>
              <a:ahLst/>
              <a:cxnLst/>
              <a:rect l="l" t="t" r="r" b="b"/>
              <a:pathLst>
                <a:path w="6253" h="8759" extrusionOk="0">
                  <a:moveTo>
                    <a:pt x="3003" y="1"/>
                  </a:moveTo>
                  <a:cubicBezTo>
                    <a:pt x="2357" y="1"/>
                    <a:pt x="1714" y="190"/>
                    <a:pt x="1225" y="591"/>
                  </a:cubicBezTo>
                  <a:cubicBezTo>
                    <a:pt x="538" y="1222"/>
                    <a:pt x="148" y="2076"/>
                    <a:pt x="74" y="2910"/>
                  </a:cubicBezTo>
                  <a:cubicBezTo>
                    <a:pt x="0" y="3838"/>
                    <a:pt x="148" y="4692"/>
                    <a:pt x="464" y="5545"/>
                  </a:cubicBezTo>
                  <a:cubicBezTo>
                    <a:pt x="612" y="6157"/>
                    <a:pt x="761" y="6788"/>
                    <a:pt x="1076" y="7326"/>
                  </a:cubicBezTo>
                  <a:cubicBezTo>
                    <a:pt x="1225" y="7790"/>
                    <a:pt x="1466" y="8569"/>
                    <a:pt x="1930" y="8718"/>
                  </a:cubicBezTo>
                  <a:cubicBezTo>
                    <a:pt x="1997" y="8746"/>
                    <a:pt x="2062" y="8758"/>
                    <a:pt x="2125" y="8758"/>
                  </a:cubicBezTo>
                  <a:cubicBezTo>
                    <a:pt x="2565" y="8758"/>
                    <a:pt x="2906" y="8150"/>
                    <a:pt x="3247" y="7939"/>
                  </a:cubicBezTo>
                  <a:cubicBezTo>
                    <a:pt x="3711" y="7549"/>
                    <a:pt x="4249" y="7252"/>
                    <a:pt x="4713" y="6788"/>
                  </a:cubicBezTo>
                  <a:cubicBezTo>
                    <a:pt x="5566" y="6009"/>
                    <a:pt x="6178" y="4766"/>
                    <a:pt x="6253" y="3616"/>
                  </a:cubicBezTo>
                  <a:cubicBezTo>
                    <a:pt x="6253" y="2372"/>
                    <a:pt x="5715" y="1148"/>
                    <a:pt x="4639" y="443"/>
                  </a:cubicBezTo>
                  <a:cubicBezTo>
                    <a:pt x="4165" y="153"/>
                    <a:pt x="3583" y="1"/>
                    <a:pt x="3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4866875" y="3269000"/>
              <a:ext cx="236125" cy="164375"/>
            </a:xfrm>
            <a:custGeom>
              <a:avLst/>
              <a:gdLst/>
              <a:ahLst/>
              <a:cxnLst/>
              <a:rect l="l" t="t" r="r" b="b"/>
              <a:pathLst>
                <a:path w="9445" h="6575" extrusionOk="0">
                  <a:moveTo>
                    <a:pt x="3241" y="1"/>
                  </a:moveTo>
                  <a:cubicBezTo>
                    <a:pt x="2125" y="1"/>
                    <a:pt x="979" y="672"/>
                    <a:pt x="538" y="1713"/>
                  </a:cubicBezTo>
                  <a:cubicBezTo>
                    <a:pt x="0" y="2789"/>
                    <a:pt x="241" y="4181"/>
                    <a:pt x="928" y="5108"/>
                  </a:cubicBezTo>
                  <a:cubicBezTo>
                    <a:pt x="1707" y="6036"/>
                    <a:pt x="2950" y="6574"/>
                    <a:pt x="4101" y="6574"/>
                  </a:cubicBezTo>
                  <a:cubicBezTo>
                    <a:pt x="4880" y="6500"/>
                    <a:pt x="5641" y="6259"/>
                    <a:pt x="6346" y="6036"/>
                  </a:cubicBezTo>
                  <a:cubicBezTo>
                    <a:pt x="6958" y="5888"/>
                    <a:pt x="7663" y="5646"/>
                    <a:pt x="8275" y="5498"/>
                  </a:cubicBezTo>
                  <a:cubicBezTo>
                    <a:pt x="8350" y="5498"/>
                    <a:pt x="8581" y="5517"/>
                    <a:pt x="8804" y="5517"/>
                  </a:cubicBezTo>
                  <a:cubicBezTo>
                    <a:pt x="9027" y="5517"/>
                    <a:pt x="9240" y="5498"/>
                    <a:pt x="9277" y="5424"/>
                  </a:cubicBezTo>
                  <a:cubicBezTo>
                    <a:pt x="9444" y="5257"/>
                    <a:pt x="9055" y="4867"/>
                    <a:pt x="8888" y="4719"/>
                  </a:cubicBezTo>
                  <a:cubicBezTo>
                    <a:pt x="8053" y="3568"/>
                    <a:pt x="7125" y="2548"/>
                    <a:pt x="6105" y="1546"/>
                  </a:cubicBezTo>
                  <a:cubicBezTo>
                    <a:pt x="5344" y="860"/>
                    <a:pt x="4490" y="155"/>
                    <a:pt x="3414" y="6"/>
                  </a:cubicBezTo>
                  <a:cubicBezTo>
                    <a:pt x="3357" y="2"/>
                    <a:pt x="3299" y="1"/>
                    <a:pt x="3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5551050" y="3479525"/>
              <a:ext cx="178150" cy="209700"/>
            </a:xfrm>
            <a:custGeom>
              <a:avLst/>
              <a:gdLst/>
              <a:ahLst/>
              <a:cxnLst/>
              <a:rect l="l" t="t" r="r" b="b"/>
              <a:pathLst>
                <a:path w="7126" h="8388" extrusionOk="0">
                  <a:moveTo>
                    <a:pt x="3649" y="1"/>
                  </a:moveTo>
                  <a:cubicBezTo>
                    <a:pt x="2625" y="1"/>
                    <a:pt x="1584" y="458"/>
                    <a:pt x="928" y="1252"/>
                  </a:cubicBezTo>
                  <a:cubicBezTo>
                    <a:pt x="167" y="2328"/>
                    <a:pt x="0" y="3794"/>
                    <a:pt x="316" y="5111"/>
                  </a:cubicBezTo>
                  <a:cubicBezTo>
                    <a:pt x="631" y="6113"/>
                    <a:pt x="1095" y="7356"/>
                    <a:pt x="1782" y="8135"/>
                  </a:cubicBezTo>
                  <a:cubicBezTo>
                    <a:pt x="1949" y="8314"/>
                    <a:pt x="2136" y="8387"/>
                    <a:pt x="2335" y="8387"/>
                  </a:cubicBezTo>
                  <a:cubicBezTo>
                    <a:pt x="3062" y="8387"/>
                    <a:pt x="3937" y="7405"/>
                    <a:pt x="4490" y="7040"/>
                  </a:cubicBezTo>
                  <a:cubicBezTo>
                    <a:pt x="5270" y="6428"/>
                    <a:pt x="6105" y="5816"/>
                    <a:pt x="6569" y="4888"/>
                  </a:cubicBezTo>
                  <a:cubicBezTo>
                    <a:pt x="7125" y="3961"/>
                    <a:pt x="7125" y="2717"/>
                    <a:pt x="6569" y="1716"/>
                  </a:cubicBezTo>
                  <a:cubicBezTo>
                    <a:pt x="6030" y="788"/>
                    <a:pt x="4954" y="83"/>
                    <a:pt x="3878" y="9"/>
                  </a:cubicBezTo>
                  <a:cubicBezTo>
                    <a:pt x="3802" y="3"/>
                    <a:pt x="3725" y="1"/>
                    <a:pt x="3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5023650" y="3628350"/>
              <a:ext cx="247250" cy="161050"/>
            </a:xfrm>
            <a:custGeom>
              <a:avLst/>
              <a:gdLst/>
              <a:ahLst/>
              <a:cxnLst/>
              <a:rect l="l" t="t" r="r" b="b"/>
              <a:pathLst>
                <a:path w="9890" h="6442" extrusionOk="0">
                  <a:moveTo>
                    <a:pt x="4042" y="0"/>
                  </a:moveTo>
                  <a:cubicBezTo>
                    <a:pt x="3931" y="0"/>
                    <a:pt x="3821" y="4"/>
                    <a:pt x="3711" y="11"/>
                  </a:cubicBezTo>
                  <a:cubicBezTo>
                    <a:pt x="2617" y="86"/>
                    <a:pt x="1466" y="624"/>
                    <a:pt x="854" y="1551"/>
                  </a:cubicBezTo>
                  <a:cubicBezTo>
                    <a:pt x="149" y="2405"/>
                    <a:pt x="1" y="3722"/>
                    <a:pt x="539" y="4650"/>
                  </a:cubicBezTo>
                  <a:cubicBezTo>
                    <a:pt x="1077" y="5503"/>
                    <a:pt x="1930" y="5967"/>
                    <a:pt x="2858" y="6190"/>
                  </a:cubicBezTo>
                  <a:cubicBezTo>
                    <a:pt x="3399" y="6359"/>
                    <a:pt x="3968" y="6441"/>
                    <a:pt x="4545" y="6441"/>
                  </a:cubicBezTo>
                  <a:cubicBezTo>
                    <a:pt x="5294" y="6441"/>
                    <a:pt x="6058" y="6303"/>
                    <a:pt x="6791" y="6041"/>
                  </a:cubicBezTo>
                  <a:cubicBezTo>
                    <a:pt x="7422" y="5800"/>
                    <a:pt x="7960" y="5503"/>
                    <a:pt x="8498" y="5114"/>
                  </a:cubicBezTo>
                  <a:cubicBezTo>
                    <a:pt x="8888" y="4798"/>
                    <a:pt x="9741" y="4112"/>
                    <a:pt x="9816" y="3574"/>
                  </a:cubicBezTo>
                  <a:cubicBezTo>
                    <a:pt x="9890" y="3110"/>
                    <a:pt x="9036" y="2331"/>
                    <a:pt x="8647" y="2015"/>
                  </a:cubicBezTo>
                  <a:cubicBezTo>
                    <a:pt x="8109" y="1551"/>
                    <a:pt x="7571" y="1162"/>
                    <a:pt x="6958" y="791"/>
                  </a:cubicBezTo>
                  <a:cubicBezTo>
                    <a:pt x="6058" y="291"/>
                    <a:pt x="5023" y="0"/>
                    <a:pt x="40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5640100" y="3845975"/>
              <a:ext cx="166100" cy="197725"/>
            </a:xfrm>
            <a:custGeom>
              <a:avLst/>
              <a:gdLst/>
              <a:ahLst/>
              <a:cxnLst/>
              <a:rect l="l" t="t" r="r" b="b"/>
              <a:pathLst>
                <a:path w="6644" h="7909" extrusionOk="0">
                  <a:moveTo>
                    <a:pt x="3119" y="0"/>
                  </a:moveTo>
                  <a:cubicBezTo>
                    <a:pt x="2566" y="0"/>
                    <a:pt x="2019" y="156"/>
                    <a:pt x="1541" y="509"/>
                  </a:cubicBezTo>
                  <a:cubicBezTo>
                    <a:pt x="780" y="973"/>
                    <a:pt x="316" y="1901"/>
                    <a:pt x="149" y="2754"/>
                  </a:cubicBezTo>
                  <a:cubicBezTo>
                    <a:pt x="1" y="3682"/>
                    <a:pt x="75" y="4609"/>
                    <a:pt x="149" y="5537"/>
                  </a:cubicBezTo>
                  <a:cubicBezTo>
                    <a:pt x="223" y="6149"/>
                    <a:pt x="223" y="6929"/>
                    <a:pt x="465" y="7467"/>
                  </a:cubicBezTo>
                  <a:cubicBezTo>
                    <a:pt x="610" y="7818"/>
                    <a:pt x="857" y="7908"/>
                    <a:pt x="1166" y="7908"/>
                  </a:cubicBezTo>
                  <a:cubicBezTo>
                    <a:pt x="1331" y="7908"/>
                    <a:pt x="1514" y="7882"/>
                    <a:pt x="1708" y="7856"/>
                  </a:cubicBezTo>
                  <a:cubicBezTo>
                    <a:pt x="2932" y="7615"/>
                    <a:pt x="4491" y="7856"/>
                    <a:pt x="5493" y="7003"/>
                  </a:cubicBezTo>
                  <a:cubicBezTo>
                    <a:pt x="5957" y="6539"/>
                    <a:pt x="6179" y="6001"/>
                    <a:pt x="6346" y="5370"/>
                  </a:cubicBezTo>
                  <a:cubicBezTo>
                    <a:pt x="6569" y="4443"/>
                    <a:pt x="6643" y="3366"/>
                    <a:pt x="6253" y="2439"/>
                  </a:cubicBezTo>
                  <a:cubicBezTo>
                    <a:pt x="5957" y="1511"/>
                    <a:pt x="5252" y="732"/>
                    <a:pt x="4398" y="268"/>
                  </a:cubicBezTo>
                  <a:cubicBezTo>
                    <a:pt x="3990" y="96"/>
                    <a:pt x="3553" y="0"/>
                    <a:pt x="3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5214750" y="3848150"/>
              <a:ext cx="185575" cy="194125"/>
            </a:xfrm>
            <a:custGeom>
              <a:avLst/>
              <a:gdLst/>
              <a:ahLst/>
              <a:cxnLst/>
              <a:rect l="l" t="t" r="r" b="b"/>
              <a:pathLst>
                <a:path w="7423" h="7765" extrusionOk="0">
                  <a:moveTo>
                    <a:pt x="3338" y="0"/>
                  </a:moveTo>
                  <a:cubicBezTo>
                    <a:pt x="3048" y="0"/>
                    <a:pt x="2762" y="33"/>
                    <a:pt x="2487" y="107"/>
                  </a:cubicBezTo>
                  <a:cubicBezTo>
                    <a:pt x="1634" y="348"/>
                    <a:pt x="854" y="960"/>
                    <a:pt x="465" y="1739"/>
                  </a:cubicBezTo>
                  <a:cubicBezTo>
                    <a:pt x="1" y="2741"/>
                    <a:pt x="242" y="3892"/>
                    <a:pt x="780" y="4894"/>
                  </a:cubicBezTo>
                  <a:cubicBezTo>
                    <a:pt x="1318" y="5914"/>
                    <a:pt x="2394" y="6990"/>
                    <a:pt x="3322" y="7602"/>
                  </a:cubicBezTo>
                  <a:cubicBezTo>
                    <a:pt x="3509" y="7715"/>
                    <a:pt x="3689" y="7764"/>
                    <a:pt x="3863" y="7764"/>
                  </a:cubicBezTo>
                  <a:cubicBezTo>
                    <a:pt x="4779" y="7764"/>
                    <a:pt x="5516" y="6402"/>
                    <a:pt x="6031" y="5747"/>
                  </a:cubicBezTo>
                  <a:cubicBezTo>
                    <a:pt x="6662" y="5061"/>
                    <a:pt x="7274" y="4281"/>
                    <a:pt x="7348" y="3354"/>
                  </a:cubicBezTo>
                  <a:cubicBezTo>
                    <a:pt x="7422" y="2667"/>
                    <a:pt x="7125" y="1962"/>
                    <a:pt x="6736" y="1498"/>
                  </a:cubicBezTo>
                  <a:cubicBezTo>
                    <a:pt x="6272" y="960"/>
                    <a:pt x="5734" y="571"/>
                    <a:pt x="5103" y="348"/>
                  </a:cubicBezTo>
                  <a:cubicBezTo>
                    <a:pt x="4531" y="137"/>
                    <a:pt x="3926" y="0"/>
                    <a:pt x="3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29"/>
            <p:cNvSpPr/>
            <p:nvPr/>
          </p:nvSpPr>
          <p:spPr>
            <a:xfrm>
              <a:off x="5077450" y="4018425"/>
              <a:ext cx="178150" cy="228025"/>
            </a:xfrm>
            <a:custGeom>
              <a:avLst/>
              <a:gdLst/>
              <a:ahLst/>
              <a:cxnLst/>
              <a:rect l="l" t="t" r="r" b="b"/>
              <a:pathLst>
                <a:path w="7126" h="9121" extrusionOk="0">
                  <a:moveTo>
                    <a:pt x="3602" y="1"/>
                  </a:moveTo>
                  <a:cubicBezTo>
                    <a:pt x="3458" y="1"/>
                    <a:pt x="3315" y="11"/>
                    <a:pt x="3174" y="31"/>
                  </a:cubicBezTo>
                  <a:cubicBezTo>
                    <a:pt x="1949" y="179"/>
                    <a:pt x="854" y="1033"/>
                    <a:pt x="390" y="2183"/>
                  </a:cubicBezTo>
                  <a:cubicBezTo>
                    <a:pt x="1" y="3185"/>
                    <a:pt x="168" y="4354"/>
                    <a:pt x="557" y="5430"/>
                  </a:cubicBezTo>
                  <a:cubicBezTo>
                    <a:pt x="1021" y="6673"/>
                    <a:pt x="1856" y="7749"/>
                    <a:pt x="2951" y="8528"/>
                  </a:cubicBezTo>
                  <a:cubicBezTo>
                    <a:pt x="3226" y="8686"/>
                    <a:pt x="3686" y="9121"/>
                    <a:pt x="4018" y="9121"/>
                  </a:cubicBezTo>
                  <a:cubicBezTo>
                    <a:pt x="4156" y="9121"/>
                    <a:pt x="4272" y="9045"/>
                    <a:pt x="4342" y="8844"/>
                  </a:cubicBezTo>
                  <a:cubicBezTo>
                    <a:pt x="4417" y="8528"/>
                    <a:pt x="4417" y="8213"/>
                    <a:pt x="4565" y="7916"/>
                  </a:cubicBezTo>
                  <a:cubicBezTo>
                    <a:pt x="4639" y="7526"/>
                    <a:pt x="4880" y="7211"/>
                    <a:pt x="5103" y="6896"/>
                  </a:cubicBezTo>
                  <a:cubicBezTo>
                    <a:pt x="5567" y="6209"/>
                    <a:pt x="6198" y="5671"/>
                    <a:pt x="6587" y="4892"/>
                  </a:cubicBezTo>
                  <a:cubicBezTo>
                    <a:pt x="7126" y="3816"/>
                    <a:pt x="7051" y="2424"/>
                    <a:pt x="6346" y="1422"/>
                  </a:cubicBezTo>
                  <a:cubicBezTo>
                    <a:pt x="5743" y="525"/>
                    <a:pt x="4651" y="1"/>
                    <a:pt x="3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5535750" y="4279750"/>
              <a:ext cx="193450" cy="146550"/>
            </a:xfrm>
            <a:custGeom>
              <a:avLst/>
              <a:gdLst/>
              <a:ahLst/>
              <a:cxnLst/>
              <a:rect l="l" t="t" r="r" b="b"/>
              <a:pathLst>
                <a:path w="7738" h="5862" extrusionOk="0">
                  <a:moveTo>
                    <a:pt x="4274" y="0"/>
                  </a:moveTo>
                  <a:cubicBezTo>
                    <a:pt x="4216" y="0"/>
                    <a:pt x="4159" y="2"/>
                    <a:pt x="4101" y="5"/>
                  </a:cubicBezTo>
                  <a:cubicBezTo>
                    <a:pt x="2857" y="79"/>
                    <a:pt x="1707" y="858"/>
                    <a:pt x="1076" y="2009"/>
                  </a:cubicBezTo>
                  <a:cubicBezTo>
                    <a:pt x="854" y="2565"/>
                    <a:pt x="612" y="3104"/>
                    <a:pt x="464" y="3716"/>
                  </a:cubicBezTo>
                  <a:cubicBezTo>
                    <a:pt x="390" y="4180"/>
                    <a:pt x="0" y="4792"/>
                    <a:pt x="0" y="5349"/>
                  </a:cubicBezTo>
                  <a:cubicBezTo>
                    <a:pt x="0" y="5759"/>
                    <a:pt x="176" y="5861"/>
                    <a:pt x="454" y="5861"/>
                  </a:cubicBezTo>
                  <a:cubicBezTo>
                    <a:pt x="590" y="5861"/>
                    <a:pt x="751" y="5837"/>
                    <a:pt x="928" y="5812"/>
                  </a:cubicBezTo>
                  <a:cubicBezTo>
                    <a:pt x="1234" y="5766"/>
                    <a:pt x="1563" y="5743"/>
                    <a:pt x="1893" y="5743"/>
                  </a:cubicBezTo>
                  <a:cubicBezTo>
                    <a:pt x="2222" y="5743"/>
                    <a:pt x="2551" y="5766"/>
                    <a:pt x="2857" y="5812"/>
                  </a:cubicBezTo>
                  <a:cubicBezTo>
                    <a:pt x="3241" y="5835"/>
                    <a:pt x="3632" y="5858"/>
                    <a:pt x="4016" y="5858"/>
                  </a:cubicBezTo>
                  <a:cubicBezTo>
                    <a:pt x="4877" y="5858"/>
                    <a:pt x="5704" y="5743"/>
                    <a:pt x="6346" y="5256"/>
                  </a:cubicBezTo>
                  <a:cubicBezTo>
                    <a:pt x="7348" y="4495"/>
                    <a:pt x="7737" y="2937"/>
                    <a:pt x="7181" y="1860"/>
                  </a:cubicBezTo>
                  <a:cubicBezTo>
                    <a:pt x="6666" y="761"/>
                    <a:pt x="5524" y="0"/>
                    <a:pt x="4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5012050" y="3147150"/>
              <a:ext cx="537175" cy="1469025"/>
            </a:xfrm>
            <a:custGeom>
              <a:avLst/>
              <a:gdLst/>
              <a:ahLst/>
              <a:cxnLst/>
              <a:rect l="l" t="t" r="r" b="b"/>
              <a:pathLst>
                <a:path w="21487" h="58761" extrusionOk="0">
                  <a:moveTo>
                    <a:pt x="4472" y="0"/>
                  </a:moveTo>
                  <a:cubicBezTo>
                    <a:pt x="4324" y="0"/>
                    <a:pt x="4175" y="167"/>
                    <a:pt x="4175" y="316"/>
                  </a:cubicBezTo>
                  <a:cubicBezTo>
                    <a:pt x="3934" y="3563"/>
                    <a:pt x="5400" y="7051"/>
                    <a:pt x="8573" y="10595"/>
                  </a:cubicBezTo>
                  <a:cubicBezTo>
                    <a:pt x="9500" y="11597"/>
                    <a:pt x="10502" y="12617"/>
                    <a:pt x="11430" y="13545"/>
                  </a:cubicBezTo>
                  <a:cubicBezTo>
                    <a:pt x="13137" y="15159"/>
                    <a:pt x="14844" y="16866"/>
                    <a:pt x="16161" y="18870"/>
                  </a:cubicBezTo>
                  <a:cubicBezTo>
                    <a:pt x="20410" y="25048"/>
                    <a:pt x="20800" y="33954"/>
                    <a:pt x="17163" y="41672"/>
                  </a:cubicBezTo>
                  <a:cubicBezTo>
                    <a:pt x="13137" y="49873"/>
                    <a:pt x="5715" y="55198"/>
                    <a:pt x="223" y="58223"/>
                  </a:cubicBezTo>
                  <a:cubicBezTo>
                    <a:pt x="75" y="58297"/>
                    <a:pt x="1" y="58445"/>
                    <a:pt x="75" y="58612"/>
                  </a:cubicBezTo>
                  <a:cubicBezTo>
                    <a:pt x="149" y="58686"/>
                    <a:pt x="223" y="58761"/>
                    <a:pt x="390" y="58761"/>
                  </a:cubicBezTo>
                  <a:lnTo>
                    <a:pt x="539" y="58761"/>
                  </a:lnTo>
                  <a:cubicBezTo>
                    <a:pt x="6105" y="55662"/>
                    <a:pt x="13675" y="50263"/>
                    <a:pt x="17701" y="41914"/>
                  </a:cubicBezTo>
                  <a:cubicBezTo>
                    <a:pt x="21486" y="34028"/>
                    <a:pt x="21097" y="24826"/>
                    <a:pt x="16699" y="18480"/>
                  </a:cubicBezTo>
                  <a:cubicBezTo>
                    <a:pt x="15308" y="16476"/>
                    <a:pt x="13601" y="14769"/>
                    <a:pt x="11894" y="13081"/>
                  </a:cubicBezTo>
                  <a:cubicBezTo>
                    <a:pt x="10966" y="12153"/>
                    <a:pt x="9964" y="11226"/>
                    <a:pt x="9036" y="10205"/>
                  </a:cubicBezTo>
                  <a:cubicBezTo>
                    <a:pt x="6031" y="6735"/>
                    <a:pt x="4565" y="3489"/>
                    <a:pt x="4788" y="390"/>
                  </a:cubicBezTo>
                  <a:cubicBezTo>
                    <a:pt x="4788" y="167"/>
                    <a:pt x="4639" y="0"/>
                    <a:pt x="4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29"/>
            <p:cNvSpPr/>
            <p:nvPr/>
          </p:nvSpPr>
          <p:spPr>
            <a:xfrm>
              <a:off x="4975400" y="3359825"/>
              <a:ext cx="332150" cy="127800"/>
            </a:xfrm>
            <a:custGeom>
              <a:avLst/>
              <a:gdLst/>
              <a:ahLst/>
              <a:cxnLst/>
              <a:rect l="l" t="t" r="r" b="b"/>
              <a:pathLst>
                <a:path w="13286" h="5112" extrusionOk="0">
                  <a:moveTo>
                    <a:pt x="641" y="0"/>
                  </a:moveTo>
                  <a:cubicBezTo>
                    <a:pt x="526" y="0"/>
                    <a:pt x="412" y="4"/>
                    <a:pt x="298" y="10"/>
                  </a:cubicBezTo>
                  <a:cubicBezTo>
                    <a:pt x="149" y="10"/>
                    <a:pt x="1" y="158"/>
                    <a:pt x="75" y="307"/>
                  </a:cubicBezTo>
                  <a:cubicBezTo>
                    <a:pt x="75" y="473"/>
                    <a:pt x="224" y="622"/>
                    <a:pt x="372" y="622"/>
                  </a:cubicBezTo>
                  <a:cubicBezTo>
                    <a:pt x="471" y="616"/>
                    <a:pt x="570" y="613"/>
                    <a:pt x="670" y="613"/>
                  </a:cubicBezTo>
                  <a:cubicBezTo>
                    <a:pt x="1826" y="613"/>
                    <a:pt x="3055" y="1011"/>
                    <a:pt x="4472" y="1865"/>
                  </a:cubicBezTo>
                  <a:cubicBezTo>
                    <a:pt x="5010" y="2162"/>
                    <a:pt x="5567" y="2477"/>
                    <a:pt x="6105" y="2793"/>
                  </a:cubicBezTo>
                  <a:cubicBezTo>
                    <a:pt x="6792" y="3331"/>
                    <a:pt x="7571" y="3795"/>
                    <a:pt x="8424" y="4184"/>
                  </a:cubicBezTo>
                  <a:cubicBezTo>
                    <a:pt x="9575" y="4797"/>
                    <a:pt x="10744" y="5112"/>
                    <a:pt x="11820" y="5112"/>
                  </a:cubicBezTo>
                  <a:cubicBezTo>
                    <a:pt x="12209" y="5112"/>
                    <a:pt x="12673" y="5112"/>
                    <a:pt x="12989" y="4945"/>
                  </a:cubicBezTo>
                  <a:cubicBezTo>
                    <a:pt x="13211" y="4945"/>
                    <a:pt x="13286" y="4797"/>
                    <a:pt x="13211" y="4648"/>
                  </a:cubicBezTo>
                  <a:cubicBezTo>
                    <a:pt x="13211" y="4466"/>
                    <a:pt x="13127" y="4379"/>
                    <a:pt x="13014" y="4379"/>
                  </a:cubicBezTo>
                  <a:cubicBezTo>
                    <a:pt x="12977" y="4379"/>
                    <a:pt x="12937" y="4389"/>
                    <a:pt x="12896" y="4407"/>
                  </a:cubicBezTo>
                  <a:cubicBezTo>
                    <a:pt x="12579" y="4472"/>
                    <a:pt x="12258" y="4501"/>
                    <a:pt x="11940" y="4501"/>
                  </a:cubicBezTo>
                  <a:cubicBezTo>
                    <a:pt x="10713" y="4501"/>
                    <a:pt x="9516" y="4073"/>
                    <a:pt x="8647" y="3646"/>
                  </a:cubicBezTo>
                  <a:cubicBezTo>
                    <a:pt x="7886" y="3257"/>
                    <a:pt x="7181" y="2793"/>
                    <a:pt x="6402" y="2329"/>
                  </a:cubicBezTo>
                  <a:cubicBezTo>
                    <a:pt x="5864" y="1939"/>
                    <a:pt x="5326" y="1624"/>
                    <a:pt x="4788" y="1327"/>
                  </a:cubicBezTo>
                  <a:cubicBezTo>
                    <a:pt x="3289" y="390"/>
                    <a:pt x="1930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29"/>
            <p:cNvSpPr/>
            <p:nvPr/>
          </p:nvSpPr>
          <p:spPr>
            <a:xfrm>
              <a:off x="5398450" y="3228275"/>
              <a:ext cx="61700" cy="363725"/>
            </a:xfrm>
            <a:custGeom>
              <a:avLst/>
              <a:gdLst/>
              <a:ahLst/>
              <a:cxnLst/>
              <a:rect l="l" t="t" r="r" b="b"/>
              <a:pathLst>
                <a:path w="2468" h="14549" extrusionOk="0">
                  <a:moveTo>
                    <a:pt x="2189" y="1"/>
                  </a:moveTo>
                  <a:cubicBezTo>
                    <a:pt x="2133" y="1"/>
                    <a:pt x="2070" y="29"/>
                    <a:pt x="2004" y="95"/>
                  </a:cubicBezTo>
                  <a:cubicBezTo>
                    <a:pt x="1076" y="633"/>
                    <a:pt x="538" y="1635"/>
                    <a:pt x="390" y="2952"/>
                  </a:cubicBezTo>
                  <a:cubicBezTo>
                    <a:pt x="316" y="3806"/>
                    <a:pt x="390" y="4641"/>
                    <a:pt x="538" y="5494"/>
                  </a:cubicBezTo>
                  <a:cubicBezTo>
                    <a:pt x="538" y="5735"/>
                    <a:pt x="538" y="5884"/>
                    <a:pt x="612" y="6125"/>
                  </a:cubicBezTo>
                  <a:cubicBezTo>
                    <a:pt x="928" y="8815"/>
                    <a:pt x="705" y="11524"/>
                    <a:pt x="74" y="14159"/>
                  </a:cubicBezTo>
                  <a:cubicBezTo>
                    <a:pt x="0" y="14307"/>
                    <a:pt x="149" y="14549"/>
                    <a:pt x="316" y="14549"/>
                  </a:cubicBezTo>
                  <a:lnTo>
                    <a:pt x="390" y="14549"/>
                  </a:lnTo>
                  <a:cubicBezTo>
                    <a:pt x="538" y="14549"/>
                    <a:pt x="612" y="14474"/>
                    <a:pt x="705" y="14307"/>
                  </a:cubicBezTo>
                  <a:cubicBezTo>
                    <a:pt x="1317" y="11599"/>
                    <a:pt x="1540" y="8815"/>
                    <a:pt x="1243" y="6032"/>
                  </a:cubicBezTo>
                  <a:cubicBezTo>
                    <a:pt x="1169" y="5810"/>
                    <a:pt x="1169" y="5661"/>
                    <a:pt x="1169" y="5420"/>
                  </a:cubicBezTo>
                  <a:cubicBezTo>
                    <a:pt x="1002" y="4641"/>
                    <a:pt x="928" y="3806"/>
                    <a:pt x="1002" y="3027"/>
                  </a:cubicBezTo>
                  <a:cubicBezTo>
                    <a:pt x="1076" y="1951"/>
                    <a:pt x="1633" y="1023"/>
                    <a:pt x="2319" y="633"/>
                  </a:cubicBezTo>
                  <a:cubicBezTo>
                    <a:pt x="2468" y="466"/>
                    <a:pt x="2468" y="318"/>
                    <a:pt x="2394" y="169"/>
                  </a:cubicBezTo>
                  <a:cubicBezTo>
                    <a:pt x="2349" y="68"/>
                    <a:pt x="2276" y="1"/>
                    <a:pt x="2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29"/>
            <p:cNvSpPr/>
            <p:nvPr/>
          </p:nvSpPr>
          <p:spPr>
            <a:xfrm>
              <a:off x="5133575" y="3682825"/>
              <a:ext cx="379000" cy="158275"/>
            </a:xfrm>
            <a:custGeom>
              <a:avLst/>
              <a:gdLst/>
              <a:ahLst/>
              <a:cxnLst/>
              <a:rect l="l" t="t" r="r" b="b"/>
              <a:pathLst>
                <a:path w="15160" h="6331" extrusionOk="0">
                  <a:moveTo>
                    <a:pt x="1288" y="0"/>
                  </a:moveTo>
                  <a:cubicBezTo>
                    <a:pt x="932" y="0"/>
                    <a:pt x="583" y="26"/>
                    <a:pt x="242" y="77"/>
                  </a:cubicBezTo>
                  <a:cubicBezTo>
                    <a:pt x="75" y="77"/>
                    <a:pt x="1" y="226"/>
                    <a:pt x="1" y="467"/>
                  </a:cubicBezTo>
                  <a:cubicBezTo>
                    <a:pt x="1" y="615"/>
                    <a:pt x="168" y="690"/>
                    <a:pt x="390" y="690"/>
                  </a:cubicBezTo>
                  <a:cubicBezTo>
                    <a:pt x="667" y="648"/>
                    <a:pt x="949" y="627"/>
                    <a:pt x="1238" y="627"/>
                  </a:cubicBezTo>
                  <a:cubicBezTo>
                    <a:pt x="2477" y="627"/>
                    <a:pt x="3825" y="1013"/>
                    <a:pt x="5270" y="1766"/>
                  </a:cubicBezTo>
                  <a:cubicBezTo>
                    <a:pt x="6198" y="2230"/>
                    <a:pt x="7126" y="2860"/>
                    <a:pt x="7960" y="3399"/>
                  </a:cubicBezTo>
                  <a:cubicBezTo>
                    <a:pt x="8517" y="3788"/>
                    <a:pt x="9129" y="4178"/>
                    <a:pt x="9742" y="4549"/>
                  </a:cubicBezTo>
                  <a:cubicBezTo>
                    <a:pt x="11671" y="5718"/>
                    <a:pt x="13304" y="6330"/>
                    <a:pt x="14844" y="6330"/>
                  </a:cubicBezTo>
                  <a:cubicBezTo>
                    <a:pt x="15011" y="6330"/>
                    <a:pt x="15159" y="6182"/>
                    <a:pt x="15159" y="6033"/>
                  </a:cubicBezTo>
                  <a:cubicBezTo>
                    <a:pt x="15159" y="5866"/>
                    <a:pt x="15011" y="5718"/>
                    <a:pt x="14844" y="5718"/>
                  </a:cubicBezTo>
                  <a:cubicBezTo>
                    <a:pt x="13378" y="5644"/>
                    <a:pt x="11912" y="5180"/>
                    <a:pt x="10057" y="4011"/>
                  </a:cubicBezTo>
                  <a:cubicBezTo>
                    <a:pt x="9445" y="3714"/>
                    <a:pt x="8888" y="3324"/>
                    <a:pt x="8276" y="2935"/>
                  </a:cubicBezTo>
                  <a:cubicBezTo>
                    <a:pt x="7422" y="2322"/>
                    <a:pt x="6495" y="1692"/>
                    <a:pt x="5567" y="1153"/>
                  </a:cubicBezTo>
                  <a:cubicBezTo>
                    <a:pt x="4045" y="363"/>
                    <a:pt x="2616" y="0"/>
                    <a:pt x="1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1" name="Google Shape;911;p29"/>
            <p:cNvSpPr/>
            <p:nvPr/>
          </p:nvSpPr>
          <p:spPr>
            <a:xfrm>
              <a:off x="5508825" y="3567400"/>
              <a:ext cx="154500" cy="329825"/>
            </a:xfrm>
            <a:custGeom>
              <a:avLst/>
              <a:gdLst/>
              <a:ahLst/>
              <a:cxnLst/>
              <a:rect l="l" t="t" r="r" b="b"/>
              <a:pathLst>
                <a:path w="6180" h="13193" extrusionOk="0">
                  <a:moveTo>
                    <a:pt x="5839" y="0"/>
                  </a:moveTo>
                  <a:cubicBezTo>
                    <a:pt x="5753" y="0"/>
                    <a:pt x="5679" y="19"/>
                    <a:pt x="5641" y="56"/>
                  </a:cubicBezTo>
                  <a:cubicBezTo>
                    <a:pt x="4639" y="1058"/>
                    <a:pt x="4009" y="2524"/>
                    <a:pt x="3712" y="4527"/>
                  </a:cubicBezTo>
                  <a:cubicBezTo>
                    <a:pt x="3545" y="4991"/>
                    <a:pt x="3471" y="5548"/>
                    <a:pt x="3396" y="6086"/>
                  </a:cubicBezTo>
                  <a:cubicBezTo>
                    <a:pt x="3248" y="7088"/>
                    <a:pt x="3081" y="8090"/>
                    <a:pt x="2858" y="9092"/>
                  </a:cubicBezTo>
                  <a:cubicBezTo>
                    <a:pt x="2543" y="10094"/>
                    <a:pt x="1764" y="11801"/>
                    <a:pt x="224" y="12580"/>
                  </a:cubicBezTo>
                  <a:cubicBezTo>
                    <a:pt x="75" y="12654"/>
                    <a:pt x="1" y="12877"/>
                    <a:pt x="75" y="13044"/>
                  </a:cubicBezTo>
                  <a:cubicBezTo>
                    <a:pt x="149" y="13118"/>
                    <a:pt x="224" y="13192"/>
                    <a:pt x="372" y="13192"/>
                  </a:cubicBezTo>
                  <a:lnTo>
                    <a:pt x="465" y="13192"/>
                  </a:lnTo>
                  <a:cubicBezTo>
                    <a:pt x="1764" y="12506"/>
                    <a:pt x="2858" y="11114"/>
                    <a:pt x="3396" y="9333"/>
                  </a:cubicBezTo>
                  <a:cubicBezTo>
                    <a:pt x="3712" y="8238"/>
                    <a:pt x="3860" y="7162"/>
                    <a:pt x="4009" y="6160"/>
                  </a:cubicBezTo>
                  <a:cubicBezTo>
                    <a:pt x="4083" y="5622"/>
                    <a:pt x="4176" y="5158"/>
                    <a:pt x="4324" y="4620"/>
                  </a:cubicBezTo>
                  <a:cubicBezTo>
                    <a:pt x="4639" y="2765"/>
                    <a:pt x="5252" y="1447"/>
                    <a:pt x="6105" y="520"/>
                  </a:cubicBezTo>
                  <a:cubicBezTo>
                    <a:pt x="6179" y="353"/>
                    <a:pt x="6179" y="204"/>
                    <a:pt x="6105" y="56"/>
                  </a:cubicBezTo>
                  <a:cubicBezTo>
                    <a:pt x="6022" y="19"/>
                    <a:pt x="5924" y="0"/>
                    <a:pt x="5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29"/>
            <p:cNvSpPr/>
            <p:nvPr/>
          </p:nvSpPr>
          <p:spPr>
            <a:xfrm>
              <a:off x="5272750" y="3920375"/>
              <a:ext cx="166525" cy="336325"/>
            </a:xfrm>
            <a:custGeom>
              <a:avLst/>
              <a:gdLst/>
              <a:ahLst/>
              <a:cxnLst/>
              <a:rect l="l" t="t" r="r" b="b"/>
              <a:pathLst>
                <a:path w="6661" h="13453" extrusionOk="0">
                  <a:moveTo>
                    <a:pt x="779" y="1"/>
                  </a:moveTo>
                  <a:cubicBezTo>
                    <a:pt x="631" y="1"/>
                    <a:pt x="464" y="75"/>
                    <a:pt x="464" y="242"/>
                  </a:cubicBezTo>
                  <a:cubicBezTo>
                    <a:pt x="0" y="3173"/>
                    <a:pt x="1095" y="6179"/>
                    <a:pt x="3173" y="8202"/>
                  </a:cubicBezTo>
                  <a:cubicBezTo>
                    <a:pt x="3414" y="8424"/>
                    <a:pt x="3711" y="8665"/>
                    <a:pt x="3952" y="8888"/>
                  </a:cubicBezTo>
                  <a:cubicBezTo>
                    <a:pt x="4490" y="9352"/>
                    <a:pt x="5028" y="9816"/>
                    <a:pt x="5418" y="10354"/>
                  </a:cubicBezTo>
                  <a:cubicBezTo>
                    <a:pt x="5956" y="11133"/>
                    <a:pt x="5956" y="12209"/>
                    <a:pt x="5492" y="12988"/>
                  </a:cubicBezTo>
                  <a:cubicBezTo>
                    <a:pt x="5418" y="13137"/>
                    <a:pt x="5418" y="13304"/>
                    <a:pt x="5566" y="13452"/>
                  </a:cubicBezTo>
                  <a:lnTo>
                    <a:pt x="5733" y="13452"/>
                  </a:lnTo>
                  <a:cubicBezTo>
                    <a:pt x="5882" y="13452"/>
                    <a:pt x="5956" y="13452"/>
                    <a:pt x="6030" y="13304"/>
                  </a:cubicBezTo>
                  <a:cubicBezTo>
                    <a:pt x="6661" y="12302"/>
                    <a:pt x="6568" y="11059"/>
                    <a:pt x="5956" y="10057"/>
                  </a:cubicBezTo>
                  <a:cubicBezTo>
                    <a:pt x="5492" y="9352"/>
                    <a:pt x="4954" y="8888"/>
                    <a:pt x="4342" y="8350"/>
                  </a:cubicBezTo>
                  <a:cubicBezTo>
                    <a:pt x="4100" y="8202"/>
                    <a:pt x="3878" y="7960"/>
                    <a:pt x="3637" y="7738"/>
                  </a:cubicBezTo>
                  <a:cubicBezTo>
                    <a:pt x="1707" y="5882"/>
                    <a:pt x="705" y="3025"/>
                    <a:pt x="1095" y="316"/>
                  </a:cubicBezTo>
                  <a:cubicBezTo>
                    <a:pt x="1095" y="149"/>
                    <a:pt x="928" y="1"/>
                    <a:pt x="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3" name="Google Shape;913;p29"/>
            <p:cNvSpPr/>
            <p:nvPr/>
          </p:nvSpPr>
          <p:spPr>
            <a:xfrm>
              <a:off x="5404475" y="3973925"/>
              <a:ext cx="318675" cy="290650"/>
            </a:xfrm>
            <a:custGeom>
              <a:avLst/>
              <a:gdLst/>
              <a:ahLst/>
              <a:cxnLst/>
              <a:rect l="l" t="t" r="r" b="b"/>
              <a:pathLst>
                <a:path w="12747" h="11626" extrusionOk="0">
                  <a:moveTo>
                    <a:pt x="12404" y="0"/>
                  </a:moveTo>
                  <a:cubicBezTo>
                    <a:pt x="12364" y="0"/>
                    <a:pt x="12323" y="10"/>
                    <a:pt x="12283" y="30"/>
                  </a:cubicBezTo>
                  <a:cubicBezTo>
                    <a:pt x="11207" y="493"/>
                    <a:pt x="10205" y="1495"/>
                    <a:pt x="9426" y="2961"/>
                  </a:cubicBezTo>
                  <a:cubicBezTo>
                    <a:pt x="9110" y="3425"/>
                    <a:pt x="8888" y="3963"/>
                    <a:pt x="8647" y="4501"/>
                  </a:cubicBezTo>
                  <a:cubicBezTo>
                    <a:pt x="8350" y="5206"/>
                    <a:pt x="8034" y="5818"/>
                    <a:pt x="7645" y="6449"/>
                  </a:cubicBezTo>
                  <a:cubicBezTo>
                    <a:pt x="6105" y="8991"/>
                    <a:pt x="3247" y="10772"/>
                    <a:pt x="297" y="10921"/>
                  </a:cubicBezTo>
                  <a:cubicBezTo>
                    <a:pt x="149" y="10995"/>
                    <a:pt x="0" y="11162"/>
                    <a:pt x="0" y="11310"/>
                  </a:cubicBezTo>
                  <a:cubicBezTo>
                    <a:pt x="0" y="11459"/>
                    <a:pt x="149" y="11626"/>
                    <a:pt x="297" y="11626"/>
                  </a:cubicBezTo>
                  <a:cubicBezTo>
                    <a:pt x="3470" y="11385"/>
                    <a:pt x="6494" y="9529"/>
                    <a:pt x="8183" y="6820"/>
                  </a:cubicBezTo>
                  <a:cubicBezTo>
                    <a:pt x="8572" y="6134"/>
                    <a:pt x="8888" y="5429"/>
                    <a:pt x="9185" y="4742"/>
                  </a:cubicBezTo>
                  <a:cubicBezTo>
                    <a:pt x="9426" y="4278"/>
                    <a:pt x="9648" y="3740"/>
                    <a:pt x="9964" y="3276"/>
                  </a:cubicBezTo>
                  <a:cubicBezTo>
                    <a:pt x="10669" y="1885"/>
                    <a:pt x="11504" y="1031"/>
                    <a:pt x="12524" y="642"/>
                  </a:cubicBezTo>
                  <a:cubicBezTo>
                    <a:pt x="12673" y="568"/>
                    <a:pt x="12747" y="419"/>
                    <a:pt x="12673" y="178"/>
                  </a:cubicBezTo>
                  <a:cubicBezTo>
                    <a:pt x="12618" y="69"/>
                    <a:pt x="12514" y="0"/>
                    <a:pt x="12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29"/>
            <p:cNvSpPr/>
            <p:nvPr/>
          </p:nvSpPr>
          <p:spPr>
            <a:xfrm>
              <a:off x="5156775" y="4111025"/>
              <a:ext cx="102525" cy="344650"/>
            </a:xfrm>
            <a:custGeom>
              <a:avLst/>
              <a:gdLst/>
              <a:ahLst/>
              <a:cxnLst/>
              <a:rect l="l" t="t" r="r" b="b"/>
              <a:pathLst>
                <a:path w="4101" h="13786" extrusionOk="0">
                  <a:moveTo>
                    <a:pt x="1105" y="0"/>
                  </a:moveTo>
                  <a:cubicBezTo>
                    <a:pt x="974" y="0"/>
                    <a:pt x="833" y="79"/>
                    <a:pt x="780" y="186"/>
                  </a:cubicBezTo>
                  <a:cubicBezTo>
                    <a:pt x="1" y="1800"/>
                    <a:pt x="242" y="3581"/>
                    <a:pt x="631" y="4899"/>
                  </a:cubicBezTo>
                  <a:cubicBezTo>
                    <a:pt x="928" y="5975"/>
                    <a:pt x="1392" y="7069"/>
                    <a:pt x="1856" y="8071"/>
                  </a:cubicBezTo>
                  <a:cubicBezTo>
                    <a:pt x="2023" y="8461"/>
                    <a:pt x="2171" y="8758"/>
                    <a:pt x="2320" y="9147"/>
                  </a:cubicBezTo>
                  <a:cubicBezTo>
                    <a:pt x="2858" y="10391"/>
                    <a:pt x="3489" y="11931"/>
                    <a:pt x="3414" y="13489"/>
                  </a:cubicBezTo>
                  <a:cubicBezTo>
                    <a:pt x="3414" y="13638"/>
                    <a:pt x="3563" y="13786"/>
                    <a:pt x="3711" y="13786"/>
                  </a:cubicBezTo>
                  <a:cubicBezTo>
                    <a:pt x="3878" y="13786"/>
                    <a:pt x="4027" y="13638"/>
                    <a:pt x="4027" y="13489"/>
                  </a:cubicBezTo>
                  <a:cubicBezTo>
                    <a:pt x="4101" y="11782"/>
                    <a:pt x="3489" y="10242"/>
                    <a:pt x="2951" y="8925"/>
                  </a:cubicBezTo>
                  <a:cubicBezTo>
                    <a:pt x="2784" y="8535"/>
                    <a:pt x="2635" y="8146"/>
                    <a:pt x="2394" y="7830"/>
                  </a:cubicBezTo>
                  <a:cubicBezTo>
                    <a:pt x="1930" y="6828"/>
                    <a:pt x="1466" y="5752"/>
                    <a:pt x="1169" y="4676"/>
                  </a:cubicBezTo>
                  <a:cubicBezTo>
                    <a:pt x="854" y="3581"/>
                    <a:pt x="631" y="1893"/>
                    <a:pt x="1392" y="409"/>
                  </a:cubicBezTo>
                  <a:cubicBezTo>
                    <a:pt x="1466" y="260"/>
                    <a:pt x="1392" y="112"/>
                    <a:pt x="1244" y="38"/>
                  </a:cubicBezTo>
                  <a:cubicBezTo>
                    <a:pt x="1203" y="12"/>
                    <a:pt x="1154" y="0"/>
                    <a:pt x="1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29"/>
            <p:cNvSpPr/>
            <p:nvPr/>
          </p:nvSpPr>
          <p:spPr>
            <a:xfrm>
              <a:off x="5234250" y="4356600"/>
              <a:ext cx="396150" cy="128300"/>
            </a:xfrm>
            <a:custGeom>
              <a:avLst/>
              <a:gdLst/>
              <a:ahLst/>
              <a:cxnLst/>
              <a:rect l="l" t="t" r="r" b="b"/>
              <a:pathLst>
                <a:path w="15846" h="5132" extrusionOk="0">
                  <a:moveTo>
                    <a:pt x="15441" y="0"/>
                  </a:moveTo>
                  <a:cubicBezTo>
                    <a:pt x="15393" y="0"/>
                    <a:pt x="15347" y="10"/>
                    <a:pt x="15307" y="30"/>
                  </a:cubicBezTo>
                  <a:cubicBezTo>
                    <a:pt x="14695" y="419"/>
                    <a:pt x="13990" y="883"/>
                    <a:pt x="13377" y="1254"/>
                  </a:cubicBezTo>
                  <a:cubicBezTo>
                    <a:pt x="12283" y="2033"/>
                    <a:pt x="11132" y="2813"/>
                    <a:pt x="9889" y="3351"/>
                  </a:cubicBezTo>
                  <a:cubicBezTo>
                    <a:pt x="8294" y="4108"/>
                    <a:pt x="6534" y="4497"/>
                    <a:pt x="4776" y="4497"/>
                  </a:cubicBezTo>
                  <a:cubicBezTo>
                    <a:pt x="3304" y="4497"/>
                    <a:pt x="1834" y="4224"/>
                    <a:pt x="464" y="3666"/>
                  </a:cubicBezTo>
                  <a:cubicBezTo>
                    <a:pt x="315" y="3666"/>
                    <a:pt x="74" y="3740"/>
                    <a:pt x="74" y="3889"/>
                  </a:cubicBezTo>
                  <a:cubicBezTo>
                    <a:pt x="0" y="4037"/>
                    <a:pt x="74" y="4204"/>
                    <a:pt x="223" y="4278"/>
                  </a:cubicBezTo>
                  <a:cubicBezTo>
                    <a:pt x="1707" y="4816"/>
                    <a:pt x="3247" y="5132"/>
                    <a:pt x="4787" y="5132"/>
                  </a:cubicBezTo>
                  <a:cubicBezTo>
                    <a:pt x="6642" y="5132"/>
                    <a:pt x="8498" y="4742"/>
                    <a:pt x="10205" y="3963"/>
                  </a:cubicBezTo>
                  <a:cubicBezTo>
                    <a:pt x="11448" y="3351"/>
                    <a:pt x="12598" y="2571"/>
                    <a:pt x="13767" y="1811"/>
                  </a:cubicBezTo>
                  <a:cubicBezTo>
                    <a:pt x="14379" y="1421"/>
                    <a:pt x="14992" y="957"/>
                    <a:pt x="15697" y="568"/>
                  </a:cubicBezTo>
                  <a:cubicBezTo>
                    <a:pt x="15845" y="493"/>
                    <a:pt x="15845" y="252"/>
                    <a:pt x="15771" y="178"/>
                  </a:cubicBezTo>
                  <a:cubicBezTo>
                    <a:pt x="15717" y="69"/>
                    <a:pt x="15573" y="0"/>
                    <a:pt x="15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28178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7" name="Google Shape;917;p30"/>
          <p:cNvGrpSpPr/>
          <p:nvPr/>
        </p:nvGrpSpPr>
        <p:grpSpPr>
          <a:xfrm>
            <a:off x="146833" y="-999460"/>
            <a:ext cx="14362752" cy="7575493"/>
            <a:chOff x="110125" y="-749595"/>
            <a:chExt cx="10772064" cy="5681620"/>
          </a:xfrm>
        </p:grpSpPr>
        <p:sp>
          <p:nvSpPr>
            <p:cNvPr id="918" name="Google Shape;918;p30"/>
            <p:cNvSpPr/>
            <p:nvPr/>
          </p:nvSpPr>
          <p:spPr>
            <a:xfrm rot="-2138895" flipH="1">
              <a:off x="8520226" y="-584496"/>
              <a:ext cx="1586355" cy="3171685"/>
            </a:xfrm>
            <a:custGeom>
              <a:avLst/>
              <a:gdLst/>
              <a:ahLst/>
              <a:cxnLst/>
              <a:rect l="l" t="t" r="r" b="b"/>
              <a:pathLst>
                <a:path w="63455" h="126869" extrusionOk="0">
                  <a:moveTo>
                    <a:pt x="25734" y="1"/>
                  </a:moveTo>
                  <a:lnTo>
                    <a:pt x="25734" y="1"/>
                  </a:lnTo>
                  <a:cubicBezTo>
                    <a:pt x="23415" y="5790"/>
                    <a:pt x="21096" y="11987"/>
                    <a:pt x="22024" y="18165"/>
                  </a:cubicBezTo>
                  <a:cubicBezTo>
                    <a:pt x="22562" y="21950"/>
                    <a:pt x="24343" y="25587"/>
                    <a:pt x="25271" y="29372"/>
                  </a:cubicBezTo>
                  <a:cubicBezTo>
                    <a:pt x="25345" y="31858"/>
                    <a:pt x="25512" y="34325"/>
                    <a:pt x="25734" y="36793"/>
                  </a:cubicBezTo>
                  <a:cubicBezTo>
                    <a:pt x="24807" y="34474"/>
                    <a:pt x="23267" y="32322"/>
                    <a:pt x="21486" y="30763"/>
                  </a:cubicBezTo>
                  <a:cubicBezTo>
                    <a:pt x="19092" y="28834"/>
                    <a:pt x="16142" y="27683"/>
                    <a:pt x="13062" y="27516"/>
                  </a:cubicBezTo>
                  <a:cubicBezTo>
                    <a:pt x="12769" y="27501"/>
                    <a:pt x="12475" y="27495"/>
                    <a:pt x="12181" y="27495"/>
                  </a:cubicBezTo>
                  <a:cubicBezTo>
                    <a:pt x="11003" y="27495"/>
                    <a:pt x="9819" y="27590"/>
                    <a:pt x="8646" y="27590"/>
                  </a:cubicBezTo>
                  <a:cubicBezTo>
                    <a:pt x="7181" y="27590"/>
                    <a:pt x="5641" y="27368"/>
                    <a:pt x="4397" y="26663"/>
                  </a:cubicBezTo>
                  <a:lnTo>
                    <a:pt x="4397" y="26663"/>
                  </a:lnTo>
                  <a:cubicBezTo>
                    <a:pt x="4082" y="28221"/>
                    <a:pt x="4861" y="29835"/>
                    <a:pt x="6104" y="30837"/>
                  </a:cubicBezTo>
                  <a:cubicBezTo>
                    <a:pt x="7329" y="31858"/>
                    <a:pt x="8887" y="32396"/>
                    <a:pt x="10502" y="32619"/>
                  </a:cubicBezTo>
                  <a:cubicBezTo>
                    <a:pt x="12060" y="32934"/>
                    <a:pt x="13600" y="33008"/>
                    <a:pt x="15214" y="33324"/>
                  </a:cubicBezTo>
                  <a:cubicBezTo>
                    <a:pt x="19389" y="34084"/>
                    <a:pt x="23564" y="36645"/>
                    <a:pt x="25976" y="40281"/>
                  </a:cubicBezTo>
                  <a:cubicBezTo>
                    <a:pt x="26273" y="43139"/>
                    <a:pt x="26588" y="45996"/>
                    <a:pt x="26978" y="48779"/>
                  </a:cubicBezTo>
                  <a:cubicBezTo>
                    <a:pt x="25883" y="46608"/>
                    <a:pt x="24028" y="44530"/>
                    <a:pt x="21949" y="43361"/>
                  </a:cubicBezTo>
                  <a:cubicBezTo>
                    <a:pt x="19853" y="42211"/>
                    <a:pt x="17459" y="41747"/>
                    <a:pt x="15140" y="41357"/>
                  </a:cubicBezTo>
                  <a:cubicBezTo>
                    <a:pt x="12747" y="40968"/>
                    <a:pt x="10353" y="40578"/>
                    <a:pt x="8182" y="39576"/>
                  </a:cubicBezTo>
                  <a:cubicBezTo>
                    <a:pt x="6030" y="38574"/>
                    <a:pt x="4008" y="36867"/>
                    <a:pt x="3321" y="34641"/>
                  </a:cubicBezTo>
                  <a:lnTo>
                    <a:pt x="3321" y="34641"/>
                  </a:lnTo>
                  <a:cubicBezTo>
                    <a:pt x="3154" y="39038"/>
                    <a:pt x="5863" y="43454"/>
                    <a:pt x="9815" y="45458"/>
                  </a:cubicBezTo>
                  <a:cubicBezTo>
                    <a:pt x="11819" y="46460"/>
                    <a:pt x="14138" y="46849"/>
                    <a:pt x="16383" y="47239"/>
                  </a:cubicBezTo>
                  <a:cubicBezTo>
                    <a:pt x="18703" y="47536"/>
                    <a:pt x="20948" y="47851"/>
                    <a:pt x="23100" y="48705"/>
                  </a:cubicBezTo>
                  <a:cubicBezTo>
                    <a:pt x="24807" y="49391"/>
                    <a:pt x="26440" y="50560"/>
                    <a:pt x="27441" y="52026"/>
                  </a:cubicBezTo>
                  <a:cubicBezTo>
                    <a:pt x="27905" y="54586"/>
                    <a:pt x="28295" y="57054"/>
                    <a:pt x="28833" y="59596"/>
                  </a:cubicBezTo>
                  <a:cubicBezTo>
                    <a:pt x="27052" y="56590"/>
                    <a:pt x="23953" y="54197"/>
                    <a:pt x="20632" y="53492"/>
                  </a:cubicBezTo>
                  <a:cubicBezTo>
                    <a:pt x="17701" y="52879"/>
                    <a:pt x="14676" y="53343"/>
                    <a:pt x="11745" y="52954"/>
                  </a:cubicBezTo>
                  <a:cubicBezTo>
                    <a:pt x="6791" y="52341"/>
                    <a:pt x="2319" y="49169"/>
                    <a:pt x="0" y="44846"/>
                  </a:cubicBezTo>
                  <a:lnTo>
                    <a:pt x="0" y="44846"/>
                  </a:lnTo>
                  <a:cubicBezTo>
                    <a:pt x="612" y="47072"/>
                    <a:pt x="1225" y="49391"/>
                    <a:pt x="2319" y="51488"/>
                  </a:cubicBezTo>
                  <a:cubicBezTo>
                    <a:pt x="3395" y="53566"/>
                    <a:pt x="5102" y="55421"/>
                    <a:pt x="7255" y="56349"/>
                  </a:cubicBezTo>
                  <a:cubicBezTo>
                    <a:pt x="8528" y="56865"/>
                    <a:pt x="9855" y="57033"/>
                    <a:pt x="11211" y="57033"/>
                  </a:cubicBezTo>
                  <a:cubicBezTo>
                    <a:pt x="13717" y="57033"/>
                    <a:pt x="16323" y="56461"/>
                    <a:pt x="18873" y="56461"/>
                  </a:cubicBezTo>
                  <a:cubicBezTo>
                    <a:pt x="19307" y="56461"/>
                    <a:pt x="19739" y="56477"/>
                    <a:pt x="20168" y="56516"/>
                  </a:cubicBezTo>
                  <a:cubicBezTo>
                    <a:pt x="23805" y="56813"/>
                    <a:pt x="27200" y="58984"/>
                    <a:pt x="29297" y="62008"/>
                  </a:cubicBezTo>
                  <a:cubicBezTo>
                    <a:pt x="29983" y="65162"/>
                    <a:pt x="30763" y="68261"/>
                    <a:pt x="31616" y="71359"/>
                  </a:cubicBezTo>
                  <a:cubicBezTo>
                    <a:pt x="29686" y="68112"/>
                    <a:pt x="26347" y="65626"/>
                    <a:pt x="22562" y="64865"/>
                  </a:cubicBezTo>
                  <a:cubicBezTo>
                    <a:pt x="19853" y="64327"/>
                    <a:pt x="16996" y="64624"/>
                    <a:pt x="14138" y="64327"/>
                  </a:cubicBezTo>
                  <a:cubicBezTo>
                    <a:pt x="9277" y="63863"/>
                    <a:pt x="4639" y="61544"/>
                    <a:pt x="1299" y="57907"/>
                  </a:cubicBezTo>
                  <a:lnTo>
                    <a:pt x="1299" y="57907"/>
                  </a:lnTo>
                  <a:cubicBezTo>
                    <a:pt x="1689" y="61229"/>
                    <a:pt x="2857" y="64550"/>
                    <a:pt x="5399" y="66721"/>
                  </a:cubicBezTo>
                  <a:cubicBezTo>
                    <a:pt x="7960" y="68873"/>
                    <a:pt x="11596" y="69429"/>
                    <a:pt x="14918" y="69429"/>
                  </a:cubicBezTo>
                  <a:cubicBezTo>
                    <a:pt x="17066" y="69429"/>
                    <a:pt x="19215" y="69244"/>
                    <a:pt x="21350" y="69244"/>
                  </a:cubicBezTo>
                  <a:cubicBezTo>
                    <a:pt x="22589" y="69244"/>
                    <a:pt x="23822" y="69306"/>
                    <a:pt x="25048" y="69504"/>
                  </a:cubicBezTo>
                  <a:cubicBezTo>
                    <a:pt x="27738" y="69968"/>
                    <a:pt x="30614" y="71433"/>
                    <a:pt x="32228" y="73678"/>
                  </a:cubicBezTo>
                  <a:cubicBezTo>
                    <a:pt x="32618" y="75070"/>
                    <a:pt x="33008" y="76461"/>
                    <a:pt x="33472" y="77853"/>
                  </a:cubicBezTo>
                  <a:cubicBezTo>
                    <a:pt x="34232" y="80562"/>
                    <a:pt x="35160" y="83178"/>
                    <a:pt x="36088" y="85813"/>
                  </a:cubicBezTo>
                  <a:cubicBezTo>
                    <a:pt x="33694" y="82250"/>
                    <a:pt x="29983" y="79541"/>
                    <a:pt x="25883" y="78243"/>
                  </a:cubicBezTo>
                  <a:cubicBezTo>
                    <a:pt x="22488" y="77148"/>
                    <a:pt x="18851" y="77074"/>
                    <a:pt x="15307" y="76294"/>
                  </a:cubicBezTo>
                  <a:cubicBezTo>
                    <a:pt x="11819" y="75608"/>
                    <a:pt x="8182" y="74068"/>
                    <a:pt x="6327" y="71044"/>
                  </a:cubicBezTo>
                  <a:lnTo>
                    <a:pt x="6327" y="71044"/>
                  </a:lnTo>
                  <a:cubicBezTo>
                    <a:pt x="6494" y="73752"/>
                    <a:pt x="7570" y="76461"/>
                    <a:pt x="9426" y="78465"/>
                  </a:cubicBezTo>
                  <a:cubicBezTo>
                    <a:pt x="11281" y="80469"/>
                    <a:pt x="13823" y="81861"/>
                    <a:pt x="16532" y="82250"/>
                  </a:cubicBezTo>
                  <a:cubicBezTo>
                    <a:pt x="17461" y="82392"/>
                    <a:pt x="18397" y="82430"/>
                    <a:pt x="19339" y="82430"/>
                  </a:cubicBezTo>
                  <a:cubicBezTo>
                    <a:pt x="20484" y="82430"/>
                    <a:pt x="21637" y="82373"/>
                    <a:pt x="22795" y="82373"/>
                  </a:cubicBezTo>
                  <a:cubicBezTo>
                    <a:pt x="23310" y="82373"/>
                    <a:pt x="23826" y="82384"/>
                    <a:pt x="24343" y="82417"/>
                  </a:cubicBezTo>
                  <a:cubicBezTo>
                    <a:pt x="29297" y="82640"/>
                    <a:pt x="34325" y="85200"/>
                    <a:pt x="37257" y="89134"/>
                  </a:cubicBezTo>
                  <a:cubicBezTo>
                    <a:pt x="38184" y="91453"/>
                    <a:pt x="39038" y="93698"/>
                    <a:pt x="40040" y="96017"/>
                  </a:cubicBezTo>
                  <a:cubicBezTo>
                    <a:pt x="37795" y="93160"/>
                    <a:pt x="34325" y="90915"/>
                    <a:pt x="30911" y="90451"/>
                  </a:cubicBezTo>
                  <a:cubicBezTo>
                    <a:pt x="30040" y="90326"/>
                    <a:pt x="29154" y="90289"/>
                    <a:pt x="28259" y="90289"/>
                  </a:cubicBezTo>
                  <a:cubicBezTo>
                    <a:pt x="26965" y="90289"/>
                    <a:pt x="25654" y="90366"/>
                    <a:pt x="24349" y="90366"/>
                  </a:cubicBezTo>
                  <a:cubicBezTo>
                    <a:pt x="23751" y="90366"/>
                    <a:pt x="23155" y="90350"/>
                    <a:pt x="22562" y="90303"/>
                  </a:cubicBezTo>
                  <a:cubicBezTo>
                    <a:pt x="17849" y="89839"/>
                    <a:pt x="13359" y="86963"/>
                    <a:pt x="10891" y="82955"/>
                  </a:cubicBezTo>
                  <a:lnTo>
                    <a:pt x="10891" y="82955"/>
                  </a:lnTo>
                  <a:cubicBezTo>
                    <a:pt x="11429" y="88058"/>
                    <a:pt x="15307" y="92696"/>
                    <a:pt x="20243" y="94162"/>
                  </a:cubicBezTo>
                  <a:cubicBezTo>
                    <a:pt x="24417" y="95312"/>
                    <a:pt x="28833" y="94477"/>
                    <a:pt x="33008" y="95312"/>
                  </a:cubicBezTo>
                  <a:cubicBezTo>
                    <a:pt x="36088" y="95943"/>
                    <a:pt x="39335" y="97483"/>
                    <a:pt x="41654" y="99728"/>
                  </a:cubicBezTo>
                  <a:cubicBezTo>
                    <a:pt x="45828" y="109153"/>
                    <a:pt x="50857" y="118133"/>
                    <a:pt x="56497" y="126705"/>
                  </a:cubicBezTo>
                  <a:cubicBezTo>
                    <a:pt x="56601" y="126798"/>
                    <a:pt x="56727" y="126869"/>
                    <a:pt x="56865" y="126869"/>
                  </a:cubicBezTo>
                  <a:cubicBezTo>
                    <a:pt x="56948" y="126869"/>
                    <a:pt x="57037" y="126843"/>
                    <a:pt x="57128" y="126780"/>
                  </a:cubicBezTo>
                  <a:cubicBezTo>
                    <a:pt x="57350" y="126705"/>
                    <a:pt x="57350" y="126390"/>
                    <a:pt x="57276" y="126241"/>
                  </a:cubicBezTo>
                  <a:cubicBezTo>
                    <a:pt x="51951" y="118208"/>
                    <a:pt x="47220" y="109784"/>
                    <a:pt x="43212" y="101045"/>
                  </a:cubicBezTo>
                  <a:cubicBezTo>
                    <a:pt x="43750" y="98485"/>
                    <a:pt x="45290" y="96407"/>
                    <a:pt x="47220" y="94551"/>
                  </a:cubicBezTo>
                  <a:cubicBezTo>
                    <a:pt x="49317" y="92455"/>
                    <a:pt x="51859" y="90841"/>
                    <a:pt x="54271" y="89208"/>
                  </a:cubicBezTo>
                  <a:cubicBezTo>
                    <a:pt x="56738" y="87519"/>
                    <a:pt x="59132" y="85664"/>
                    <a:pt x="60839" y="83252"/>
                  </a:cubicBezTo>
                  <a:cubicBezTo>
                    <a:pt x="62527" y="80859"/>
                    <a:pt x="63455" y="77779"/>
                    <a:pt x="62694" y="74903"/>
                  </a:cubicBezTo>
                  <a:lnTo>
                    <a:pt x="62694" y="74903"/>
                  </a:lnTo>
                  <a:cubicBezTo>
                    <a:pt x="61841" y="77612"/>
                    <a:pt x="59837" y="79857"/>
                    <a:pt x="57592" y="81564"/>
                  </a:cubicBezTo>
                  <a:cubicBezTo>
                    <a:pt x="55272" y="83252"/>
                    <a:pt x="52712" y="84495"/>
                    <a:pt x="50244" y="85961"/>
                  </a:cubicBezTo>
                  <a:cubicBezTo>
                    <a:pt x="47851" y="87352"/>
                    <a:pt x="45457" y="89059"/>
                    <a:pt x="43825" y="91379"/>
                  </a:cubicBezTo>
                  <a:cubicBezTo>
                    <a:pt x="42507" y="93160"/>
                    <a:pt x="41747" y="95628"/>
                    <a:pt x="41821" y="97947"/>
                  </a:cubicBezTo>
                  <a:cubicBezTo>
                    <a:pt x="41116" y="96240"/>
                    <a:pt x="40429" y="94551"/>
                    <a:pt x="39724" y="92844"/>
                  </a:cubicBezTo>
                  <a:cubicBezTo>
                    <a:pt x="40188" y="89913"/>
                    <a:pt x="42043" y="87742"/>
                    <a:pt x="44066" y="85497"/>
                  </a:cubicBezTo>
                  <a:cubicBezTo>
                    <a:pt x="46385" y="83029"/>
                    <a:pt x="49168" y="81100"/>
                    <a:pt x="51784" y="78929"/>
                  </a:cubicBezTo>
                  <a:cubicBezTo>
                    <a:pt x="54419" y="76851"/>
                    <a:pt x="56887" y="74439"/>
                    <a:pt x="58445" y="71433"/>
                  </a:cubicBezTo>
                  <a:cubicBezTo>
                    <a:pt x="59985" y="68502"/>
                    <a:pt x="60449" y="64698"/>
                    <a:pt x="58909" y="61767"/>
                  </a:cubicBezTo>
                  <a:lnTo>
                    <a:pt x="58909" y="61767"/>
                  </a:lnTo>
                  <a:cubicBezTo>
                    <a:pt x="58278" y="65477"/>
                    <a:pt x="56349" y="69040"/>
                    <a:pt x="53417" y="71507"/>
                  </a:cubicBezTo>
                  <a:cubicBezTo>
                    <a:pt x="51098" y="73511"/>
                    <a:pt x="48315" y="74903"/>
                    <a:pt x="45828" y="76758"/>
                  </a:cubicBezTo>
                  <a:cubicBezTo>
                    <a:pt x="42043" y="79783"/>
                    <a:pt x="39502" y="85033"/>
                    <a:pt x="38574" y="89913"/>
                  </a:cubicBezTo>
                  <a:cubicBezTo>
                    <a:pt x="37405" y="86963"/>
                    <a:pt x="36403" y="84031"/>
                    <a:pt x="35401" y="81100"/>
                  </a:cubicBezTo>
                  <a:cubicBezTo>
                    <a:pt x="35475" y="78781"/>
                    <a:pt x="36329" y="76387"/>
                    <a:pt x="37869" y="74754"/>
                  </a:cubicBezTo>
                  <a:cubicBezTo>
                    <a:pt x="39965" y="72584"/>
                    <a:pt x="42749" y="71285"/>
                    <a:pt x="45365" y="69893"/>
                  </a:cubicBezTo>
                  <a:cubicBezTo>
                    <a:pt x="48074" y="68576"/>
                    <a:pt x="50782" y="67184"/>
                    <a:pt x="52879" y="65014"/>
                  </a:cubicBezTo>
                  <a:cubicBezTo>
                    <a:pt x="54883" y="62843"/>
                    <a:pt x="56126" y="59689"/>
                    <a:pt x="55272" y="56813"/>
                  </a:cubicBezTo>
                  <a:lnTo>
                    <a:pt x="55272" y="56813"/>
                  </a:lnTo>
                  <a:cubicBezTo>
                    <a:pt x="54567" y="59911"/>
                    <a:pt x="51784" y="62082"/>
                    <a:pt x="48927" y="63548"/>
                  </a:cubicBezTo>
                  <a:cubicBezTo>
                    <a:pt x="46144" y="65014"/>
                    <a:pt x="42971" y="66016"/>
                    <a:pt x="40429" y="67945"/>
                  </a:cubicBezTo>
                  <a:cubicBezTo>
                    <a:pt x="37108" y="70431"/>
                    <a:pt x="35011" y="74903"/>
                    <a:pt x="34789" y="79170"/>
                  </a:cubicBezTo>
                  <a:cubicBezTo>
                    <a:pt x="33694" y="75756"/>
                    <a:pt x="32766" y="72361"/>
                    <a:pt x="31839" y="68873"/>
                  </a:cubicBezTo>
                  <a:cubicBezTo>
                    <a:pt x="32618" y="66331"/>
                    <a:pt x="34158" y="64160"/>
                    <a:pt x="36329" y="62694"/>
                  </a:cubicBezTo>
                  <a:cubicBezTo>
                    <a:pt x="38797" y="60913"/>
                    <a:pt x="41580" y="59837"/>
                    <a:pt x="44288" y="58520"/>
                  </a:cubicBezTo>
                  <a:cubicBezTo>
                    <a:pt x="46997" y="57202"/>
                    <a:pt x="49706" y="55737"/>
                    <a:pt x="51710" y="53492"/>
                  </a:cubicBezTo>
                  <a:cubicBezTo>
                    <a:pt x="53714" y="51247"/>
                    <a:pt x="54883" y="48092"/>
                    <a:pt x="54104" y="45217"/>
                  </a:cubicBezTo>
                  <a:lnTo>
                    <a:pt x="54104" y="45217"/>
                  </a:lnTo>
                  <a:cubicBezTo>
                    <a:pt x="53250" y="47851"/>
                    <a:pt x="51172" y="50022"/>
                    <a:pt x="48853" y="51488"/>
                  </a:cubicBezTo>
                  <a:cubicBezTo>
                    <a:pt x="46534" y="52954"/>
                    <a:pt x="43899" y="53881"/>
                    <a:pt x="41283" y="54957"/>
                  </a:cubicBezTo>
                  <a:cubicBezTo>
                    <a:pt x="38722" y="56052"/>
                    <a:pt x="36180" y="57202"/>
                    <a:pt x="34158" y="59132"/>
                  </a:cubicBezTo>
                  <a:cubicBezTo>
                    <a:pt x="32544" y="60616"/>
                    <a:pt x="31301" y="63084"/>
                    <a:pt x="30985" y="65403"/>
                  </a:cubicBezTo>
                  <a:cubicBezTo>
                    <a:pt x="30521" y="63232"/>
                    <a:pt x="30058" y="61080"/>
                    <a:pt x="29594" y="58835"/>
                  </a:cubicBezTo>
                  <a:cubicBezTo>
                    <a:pt x="30763" y="56201"/>
                    <a:pt x="32841" y="53955"/>
                    <a:pt x="35475" y="52731"/>
                  </a:cubicBezTo>
                  <a:cubicBezTo>
                    <a:pt x="39260" y="50950"/>
                    <a:pt x="43676" y="51098"/>
                    <a:pt x="47387" y="49169"/>
                  </a:cubicBezTo>
                  <a:cubicBezTo>
                    <a:pt x="51562" y="46998"/>
                    <a:pt x="54104" y="41895"/>
                    <a:pt x="53343" y="37183"/>
                  </a:cubicBezTo>
                  <a:lnTo>
                    <a:pt x="53343" y="37183"/>
                  </a:lnTo>
                  <a:cubicBezTo>
                    <a:pt x="51562" y="41209"/>
                    <a:pt x="47999" y="44382"/>
                    <a:pt x="43750" y="45773"/>
                  </a:cubicBezTo>
                  <a:cubicBezTo>
                    <a:pt x="41283" y="46534"/>
                    <a:pt x="38574" y="46775"/>
                    <a:pt x="36180" y="47777"/>
                  </a:cubicBezTo>
                  <a:cubicBezTo>
                    <a:pt x="32766" y="49243"/>
                    <a:pt x="29983" y="52564"/>
                    <a:pt x="29056" y="56201"/>
                  </a:cubicBezTo>
                  <a:cubicBezTo>
                    <a:pt x="28666" y="53733"/>
                    <a:pt x="28295" y="51247"/>
                    <a:pt x="27905" y="48853"/>
                  </a:cubicBezTo>
                  <a:cubicBezTo>
                    <a:pt x="28369" y="47072"/>
                    <a:pt x="29686" y="45458"/>
                    <a:pt x="31226" y="44456"/>
                  </a:cubicBezTo>
                  <a:cubicBezTo>
                    <a:pt x="33397" y="42990"/>
                    <a:pt x="36013" y="42359"/>
                    <a:pt x="38574" y="41747"/>
                  </a:cubicBezTo>
                  <a:cubicBezTo>
                    <a:pt x="41116" y="41135"/>
                    <a:pt x="43750" y="40430"/>
                    <a:pt x="45754" y="38723"/>
                  </a:cubicBezTo>
                  <a:cubicBezTo>
                    <a:pt x="48779" y="36329"/>
                    <a:pt x="50003" y="31932"/>
                    <a:pt x="48704" y="28295"/>
                  </a:cubicBezTo>
                  <a:lnTo>
                    <a:pt x="48704" y="28295"/>
                  </a:lnTo>
                  <a:cubicBezTo>
                    <a:pt x="47777" y="31079"/>
                    <a:pt x="44994" y="32934"/>
                    <a:pt x="42210" y="34010"/>
                  </a:cubicBezTo>
                  <a:cubicBezTo>
                    <a:pt x="39427" y="35179"/>
                    <a:pt x="36477" y="35865"/>
                    <a:pt x="33935" y="37424"/>
                  </a:cubicBezTo>
                  <a:cubicBezTo>
                    <a:pt x="30911" y="39187"/>
                    <a:pt x="28518" y="42823"/>
                    <a:pt x="27590" y="46386"/>
                  </a:cubicBezTo>
                  <a:cubicBezTo>
                    <a:pt x="27200" y="43751"/>
                    <a:pt x="26978" y="41135"/>
                    <a:pt x="26736" y="38500"/>
                  </a:cubicBezTo>
                  <a:cubicBezTo>
                    <a:pt x="27516" y="35643"/>
                    <a:pt x="29520" y="33157"/>
                    <a:pt x="31913" y="31468"/>
                  </a:cubicBezTo>
                  <a:cubicBezTo>
                    <a:pt x="34789" y="29446"/>
                    <a:pt x="38036" y="27980"/>
                    <a:pt x="40503" y="25587"/>
                  </a:cubicBezTo>
                  <a:cubicBezTo>
                    <a:pt x="43602" y="22581"/>
                    <a:pt x="45365" y="18239"/>
                    <a:pt x="45216" y="13916"/>
                  </a:cubicBezTo>
                  <a:lnTo>
                    <a:pt x="45216" y="13916"/>
                  </a:lnTo>
                  <a:cubicBezTo>
                    <a:pt x="43750" y="16922"/>
                    <a:pt x="41116" y="19167"/>
                    <a:pt x="38333" y="21097"/>
                  </a:cubicBezTo>
                  <a:cubicBezTo>
                    <a:pt x="35624" y="22952"/>
                    <a:pt x="32692" y="24659"/>
                    <a:pt x="30299" y="27052"/>
                  </a:cubicBezTo>
                  <a:cubicBezTo>
                    <a:pt x="28518" y="28759"/>
                    <a:pt x="26978" y="31468"/>
                    <a:pt x="26440" y="34084"/>
                  </a:cubicBezTo>
                  <a:cubicBezTo>
                    <a:pt x="26347" y="33157"/>
                    <a:pt x="26273" y="32229"/>
                    <a:pt x="26273" y="31227"/>
                  </a:cubicBezTo>
                  <a:cubicBezTo>
                    <a:pt x="28443" y="26440"/>
                    <a:pt x="29130" y="20633"/>
                    <a:pt x="28369" y="15382"/>
                  </a:cubicBezTo>
                  <a:cubicBezTo>
                    <a:pt x="27664" y="10205"/>
                    <a:pt x="25512" y="5177"/>
                    <a:pt x="25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19" name="Google Shape;919;p30"/>
            <p:cNvGrpSpPr/>
            <p:nvPr/>
          </p:nvGrpSpPr>
          <p:grpSpPr>
            <a:xfrm>
              <a:off x="110125" y="120550"/>
              <a:ext cx="8788125" cy="4811475"/>
              <a:chOff x="110125" y="120550"/>
              <a:chExt cx="8788125" cy="4811475"/>
            </a:xfrm>
          </p:grpSpPr>
          <p:grpSp>
            <p:nvGrpSpPr>
              <p:cNvPr id="920" name="Google Shape;920;p30"/>
              <p:cNvGrpSpPr/>
              <p:nvPr/>
            </p:nvGrpSpPr>
            <p:grpSpPr>
              <a:xfrm>
                <a:off x="7914325" y="4120000"/>
                <a:ext cx="983925" cy="812025"/>
                <a:chOff x="4147825" y="1049125"/>
                <a:chExt cx="983925" cy="812025"/>
              </a:xfrm>
            </p:grpSpPr>
            <p:sp>
              <p:nvSpPr>
                <p:cNvPr id="921" name="Google Shape;921;p30"/>
                <p:cNvSpPr/>
                <p:nvPr/>
              </p:nvSpPr>
              <p:spPr>
                <a:xfrm>
                  <a:off x="4147825" y="1760475"/>
                  <a:ext cx="48275" cy="1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4027" extrusionOk="0">
                      <a:moveTo>
                        <a:pt x="1077" y="0"/>
                      </a:moveTo>
                      <a:cubicBezTo>
                        <a:pt x="539" y="0"/>
                        <a:pt x="75" y="390"/>
                        <a:pt x="75" y="928"/>
                      </a:cubicBezTo>
                      <a:cubicBezTo>
                        <a:pt x="75" y="1614"/>
                        <a:pt x="1" y="2320"/>
                        <a:pt x="1" y="3006"/>
                      </a:cubicBezTo>
                      <a:cubicBezTo>
                        <a:pt x="1" y="3563"/>
                        <a:pt x="390" y="4026"/>
                        <a:pt x="854" y="4026"/>
                      </a:cubicBezTo>
                      <a:cubicBezTo>
                        <a:pt x="1392" y="4026"/>
                        <a:pt x="1856" y="3637"/>
                        <a:pt x="1856" y="3099"/>
                      </a:cubicBezTo>
                      <a:cubicBezTo>
                        <a:pt x="1856" y="2394"/>
                        <a:pt x="1930" y="1707"/>
                        <a:pt x="1930" y="1002"/>
                      </a:cubicBezTo>
                      <a:cubicBezTo>
                        <a:pt x="1930" y="464"/>
                        <a:pt x="1541" y="0"/>
                        <a:pt x="10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22" name="Google Shape;922;p30"/>
                <p:cNvSpPr/>
                <p:nvPr/>
              </p:nvSpPr>
              <p:spPr>
                <a:xfrm>
                  <a:off x="4985100" y="1049125"/>
                  <a:ext cx="48250" cy="1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5104" extrusionOk="0">
                      <a:moveTo>
                        <a:pt x="1002" y="1"/>
                      </a:moveTo>
                      <a:cubicBezTo>
                        <a:pt x="538" y="1"/>
                        <a:pt x="74" y="390"/>
                        <a:pt x="74" y="928"/>
                      </a:cubicBezTo>
                      <a:lnTo>
                        <a:pt x="74" y="4175"/>
                      </a:lnTo>
                      <a:cubicBezTo>
                        <a:pt x="0" y="4713"/>
                        <a:pt x="464" y="5103"/>
                        <a:pt x="928" y="5103"/>
                      </a:cubicBezTo>
                      <a:cubicBezTo>
                        <a:pt x="1466" y="5103"/>
                        <a:pt x="1855" y="4713"/>
                        <a:pt x="1930" y="4175"/>
                      </a:cubicBezTo>
                      <a:lnTo>
                        <a:pt x="1930" y="928"/>
                      </a:lnTo>
                      <a:cubicBezTo>
                        <a:pt x="1930" y="390"/>
                        <a:pt x="1540" y="1"/>
                        <a:pt x="1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23" name="Google Shape;923;p30"/>
                <p:cNvSpPr/>
                <p:nvPr/>
              </p:nvSpPr>
              <p:spPr>
                <a:xfrm>
                  <a:off x="5033350" y="1353825"/>
                  <a:ext cx="50125" cy="10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" h="4183" extrusionOk="0">
                      <a:moveTo>
                        <a:pt x="928" y="0"/>
                      </a:moveTo>
                      <a:cubicBezTo>
                        <a:pt x="464" y="74"/>
                        <a:pt x="0" y="464"/>
                        <a:pt x="75" y="1002"/>
                      </a:cubicBezTo>
                      <a:lnTo>
                        <a:pt x="149" y="3321"/>
                      </a:lnTo>
                      <a:cubicBezTo>
                        <a:pt x="149" y="3752"/>
                        <a:pt x="485" y="4183"/>
                        <a:pt x="964" y="4183"/>
                      </a:cubicBezTo>
                      <a:cubicBezTo>
                        <a:pt x="1000" y="4183"/>
                        <a:pt x="1038" y="4180"/>
                        <a:pt x="1077" y="4175"/>
                      </a:cubicBezTo>
                      <a:cubicBezTo>
                        <a:pt x="1615" y="4175"/>
                        <a:pt x="2004" y="3785"/>
                        <a:pt x="2004" y="3247"/>
                      </a:cubicBezTo>
                      <a:lnTo>
                        <a:pt x="1930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24" name="Google Shape;924;p30"/>
                <p:cNvSpPr/>
                <p:nvPr/>
              </p:nvSpPr>
              <p:spPr>
                <a:xfrm>
                  <a:off x="4818625" y="1264625"/>
                  <a:ext cx="56150" cy="16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" h="6504" extrusionOk="0">
                      <a:moveTo>
                        <a:pt x="1188" y="1"/>
                      </a:moveTo>
                      <a:cubicBezTo>
                        <a:pt x="718" y="1"/>
                        <a:pt x="384" y="369"/>
                        <a:pt x="316" y="863"/>
                      </a:cubicBezTo>
                      <a:cubicBezTo>
                        <a:pt x="242" y="2403"/>
                        <a:pt x="149" y="3962"/>
                        <a:pt x="1" y="5502"/>
                      </a:cubicBezTo>
                      <a:cubicBezTo>
                        <a:pt x="1" y="5966"/>
                        <a:pt x="390" y="6429"/>
                        <a:pt x="928" y="6504"/>
                      </a:cubicBezTo>
                      <a:cubicBezTo>
                        <a:pt x="1392" y="6504"/>
                        <a:pt x="1856" y="6114"/>
                        <a:pt x="1856" y="5576"/>
                      </a:cubicBezTo>
                      <a:cubicBezTo>
                        <a:pt x="2004" y="4036"/>
                        <a:pt x="2097" y="2477"/>
                        <a:pt x="2171" y="937"/>
                      </a:cubicBezTo>
                      <a:cubicBezTo>
                        <a:pt x="2246" y="474"/>
                        <a:pt x="1856" y="10"/>
                        <a:pt x="1318" y="10"/>
                      </a:cubicBezTo>
                      <a:cubicBezTo>
                        <a:pt x="1274" y="4"/>
                        <a:pt x="1230" y="1"/>
                        <a:pt x="11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25" name="Google Shape;925;p30"/>
                <p:cNvSpPr/>
                <p:nvPr/>
              </p:nvSpPr>
              <p:spPr>
                <a:xfrm>
                  <a:off x="4281500" y="1581425"/>
                  <a:ext cx="51975" cy="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" h="3657" extrusionOk="0">
                      <a:moveTo>
                        <a:pt x="1042" y="1"/>
                      </a:moveTo>
                      <a:cubicBezTo>
                        <a:pt x="1004" y="1"/>
                        <a:pt x="966" y="4"/>
                        <a:pt x="928" y="10"/>
                      </a:cubicBezTo>
                      <a:cubicBezTo>
                        <a:pt x="390" y="10"/>
                        <a:pt x="0" y="474"/>
                        <a:pt x="74" y="1030"/>
                      </a:cubicBezTo>
                      <a:cubicBezTo>
                        <a:pt x="74" y="1643"/>
                        <a:pt x="149" y="2255"/>
                        <a:pt x="223" y="2886"/>
                      </a:cubicBezTo>
                      <a:cubicBezTo>
                        <a:pt x="223" y="3310"/>
                        <a:pt x="610" y="3656"/>
                        <a:pt x="1087" y="3656"/>
                      </a:cubicBezTo>
                      <a:cubicBezTo>
                        <a:pt x="1132" y="3656"/>
                        <a:pt x="1178" y="3653"/>
                        <a:pt x="1225" y="3647"/>
                      </a:cubicBezTo>
                      <a:cubicBezTo>
                        <a:pt x="1689" y="3647"/>
                        <a:pt x="2078" y="3183"/>
                        <a:pt x="2078" y="2645"/>
                      </a:cubicBezTo>
                      <a:cubicBezTo>
                        <a:pt x="2004" y="2107"/>
                        <a:pt x="1930" y="1494"/>
                        <a:pt x="1930" y="864"/>
                      </a:cubicBezTo>
                      <a:cubicBezTo>
                        <a:pt x="1862" y="370"/>
                        <a:pt x="1465" y="1"/>
                        <a:pt x="10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26" name="Google Shape;926;p30"/>
                <p:cNvSpPr/>
                <p:nvPr/>
              </p:nvSpPr>
              <p:spPr>
                <a:xfrm>
                  <a:off x="4495800" y="1599300"/>
                  <a:ext cx="52425" cy="11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4721" extrusionOk="0">
                      <a:moveTo>
                        <a:pt x="928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lnTo>
                        <a:pt x="167" y="3859"/>
                      </a:lnTo>
                      <a:cubicBezTo>
                        <a:pt x="236" y="4290"/>
                        <a:pt x="577" y="4721"/>
                        <a:pt x="1056" y="4721"/>
                      </a:cubicBezTo>
                      <a:cubicBezTo>
                        <a:pt x="1093" y="4721"/>
                        <a:pt x="1130" y="4718"/>
                        <a:pt x="1169" y="4713"/>
                      </a:cubicBezTo>
                      <a:cubicBezTo>
                        <a:pt x="1707" y="4713"/>
                        <a:pt x="2097" y="4249"/>
                        <a:pt x="2022" y="3785"/>
                      </a:cubicBezTo>
                      <a:lnTo>
                        <a:pt x="1855" y="854"/>
                      </a:lnTo>
                      <a:cubicBezTo>
                        <a:pt x="1855" y="390"/>
                        <a:pt x="1392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27" name="Google Shape;927;p30"/>
                <p:cNvSpPr/>
                <p:nvPr/>
              </p:nvSpPr>
              <p:spPr>
                <a:xfrm>
                  <a:off x="4865025" y="1657275"/>
                  <a:ext cx="52425" cy="13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5502" extrusionOk="0">
                      <a:moveTo>
                        <a:pt x="854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cubicBezTo>
                        <a:pt x="74" y="2171"/>
                        <a:pt x="148" y="3396"/>
                        <a:pt x="241" y="4639"/>
                      </a:cubicBezTo>
                      <a:cubicBezTo>
                        <a:pt x="309" y="5133"/>
                        <a:pt x="643" y="5501"/>
                        <a:pt x="1113" y="5501"/>
                      </a:cubicBezTo>
                      <a:cubicBezTo>
                        <a:pt x="1156" y="5501"/>
                        <a:pt x="1199" y="5498"/>
                        <a:pt x="1243" y="5492"/>
                      </a:cubicBezTo>
                      <a:cubicBezTo>
                        <a:pt x="1707" y="5492"/>
                        <a:pt x="2097" y="5028"/>
                        <a:pt x="2097" y="4565"/>
                      </a:cubicBezTo>
                      <a:cubicBezTo>
                        <a:pt x="2004" y="3321"/>
                        <a:pt x="1930" y="2078"/>
                        <a:pt x="1855" y="854"/>
                      </a:cubicBezTo>
                      <a:cubicBezTo>
                        <a:pt x="1855" y="390"/>
                        <a:pt x="1392" y="0"/>
                        <a:pt x="8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28" name="Google Shape;928;p30"/>
                <p:cNvSpPr/>
                <p:nvPr/>
              </p:nvSpPr>
              <p:spPr>
                <a:xfrm>
                  <a:off x="4720300" y="1765350"/>
                  <a:ext cx="46400" cy="9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3637" extrusionOk="0">
                      <a:moveTo>
                        <a:pt x="928" y="0"/>
                      </a:moveTo>
                      <a:cubicBezTo>
                        <a:pt x="371" y="0"/>
                        <a:pt x="0" y="390"/>
                        <a:pt x="0" y="928"/>
                      </a:cubicBezTo>
                      <a:lnTo>
                        <a:pt x="0" y="2709"/>
                      </a:lnTo>
                      <a:cubicBezTo>
                        <a:pt x="0" y="3247"/>
                        <a:pt x="371" y="3637"/>
                        <a:pt x="928" y="3637"/>
                      </a:cubicBezTo>
                      <a:cubicBezTo>
                        <a:pt x="1466" y="3637"/>
                        <a:pt x="1856" y="3247"/>
                        <a:pt x="1856" y="2709"/>
                      </a:cubicBezTo>
                      <a:lnTo>
                        <a:pt x="1856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29" name="Google Shape;929;p30"/>
                <p:cNvSpPr/>
                <p:nvPr/>
              </p:nvSpPr>
              <p:spPr>
                <a:xfrm>
                  <a:off x="5083475" y="1703650"/>
                  <a:ext cx="48275" cy="13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5493" extrusionOk="0">
                      <a:moveTo>
                        <a:pt x="1003" y="1"/>
                      </a:moveTo>
                      <a:cubicBezTo>
                        <a:pt x="465" y="1"/>
                        <a:pt x="75" y="390"/>
                        <a:pt x="75" y="854"/>
                      </a:cubicBezTo>
                      <a:cubicBezTo>
                        <a:pt x="1" y="2079"/>
                        <a:pt x="1" y="3322"/>
                        <a:pt x="1" y="4565"/>
                      </a:cubicBezTo>
                      <a:cubicBezTo>
                        <a:pt x="1" y="5103"/>
                        <a:pt x="391" y="5493"/>
                        <a:pt x="854" y="5493"/>
                      </a:cubicBezTo>
                      <a:cubicBezTo>
                        <a:pt x="1393" y="5493"/>
                        <a:pt x="1856" y="5103"/>
                        <a:pt x="1856" y="4565"/>
                      </a:cubicBezTo>
                      <a:cubicBezTo>
                        <a:pt x="1856" y="3396"/>
                        <a:pt x="1856" y="2172"/>
                        <a:pt x="1931" y="928"/>
                      </a:cubicBezTo>
                      <a:cubicBezTo>
                        <a:pt x="1931" y="390"/>
                        <a:pt x="1541" y="1"/>
                        <a:pt x="10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930" name="Google Shape;930;p30"/>
              <p:cNvGrpSpPr/>
              <p:nvPr/>
            </p:nvGrpSpPr>
            <p:grpSpPr>
              <a:xfrm rot="10800000">
                <a:off x="110125" y="120550"/>
                <a:ext cx="902225" cy="867325"/>
                <a:chOff x="4229525" y="988950"/>
                <a:chExt cx="902225" cy="867325"/>
              </a:xfrm>
            </p:grpSpPr>
            <p:sp>
              <p:nvSpPr>
                <p:cNvPr id="931" name="Google Shape;931;p30"/>
                <p:cNvSpPr/>
                <p:nvPr/>
              </p:nvSpPr>
              <p:spPr>
                <a:xfrm>
                  <a:off x="4710550" y="1498625"/>
                  <a:ext cx="48275" cy="1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4027" extrusionOk="0">
                      <a:moveTo>
                        <a:pt x="1077" y="0"/>
                      </a:moveTo>
                      <a:cubicBezTo>
                        <a:pt x="539" y="0"/>
                        <a:pt x="75" y="390"/>
                        <a:pt x="75" y="928"/>
                      </a:cubicBezTo>
                      <a:cubicBezTo>
                        <a:pt x="75" y="1614"/>
                        <a:pt x="1" y="2320"/>
                        <a:pt x="1" y="3006"/>
                      </a:cubicBezTo>
                      <a:cubicBezTo>
                        <a:pt x="1" y="3563"/>
                        <a:pt x="390" y="4026"/>
                        <a:pt x="854" y="4026"/>
                      </a:cubicBezTo>
                      <a:cubicBezTo>
                        <a:pt x="1392" y="4026"/>
                        <a:pt x="1856" y="3637"/>
                        <a:pt x="1856" y="3099"/>
                      </a:cubicBezTo>
                      <a:cubicBezTo>
                        <a:pt x="1856" y="2394"/>
                        <a:pt x="1930" y="1707"/>
                        <a:pt x="1930" y="1002"/>
                      </a:cubicBezTo>
                      <a:cubicBezTo>
                        <a:pt x="1930" y="464"/>
                        <a:pt x="1541" y="0"/>
                        <a:pt x="10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32" name="Google Shape;932;p30"/>
                <p:cNvSpPr/>
                <p:nvPr/>
              </p:nvSpPr>
              <p:spPr>
                <a:xfrm>
                  <a:off x="4594600" y="1208725"/>
                  <a:ext cx="48250" cy="1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5104" extrusionOk="0">
                      <a:moveTo>
                        <a:pt x="1002" y="1"/>
                      </a:moveTo>
                      <a:cubicBezTo>
                        <a:pt x="538" y="1"/>
                        <a:pt x="74" y="390"/>
                        <a:pt x="74" y="928"/>
                      </a:cubicBezTo>
                      <a:lnTo>
                        <a:pt x="74" y="4175"/>
                      </a:lnTo>
                      <a:cubicBezTo>
                        <a:pt x="0" y="4713"/>
                        <a:pt x="464" y="5103"/>
                        <a:pt x="928" y="5103"/>
                      </a:cubicBezTo>
                      <a:cubicBezTo>
                        <a:pt x="1466" y="5103"/>
                        <a:pt x="1855" y="4713"/>
                        <a:pt x="1930" y="4175"/>
                      </a:cubicBezTo>
                      <a:lnTo>
                        <a:pt x="1930" y="928"/>
                      </a:lnTo>
                      <a:cubicBezTo>
                        <a:pt x="1930" y="390"/>
                        <a:pt x="1540" y="1"/>
                        <a:pt x="1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33" name="Google Shape;933;p30"/>
                <p:cNvSpPr/>
                <p:nvPr/>
              </p:nvSpPr>
              <p:spPr>
                <a:xfrm>
                  <a:off x="4960175" y="1384538"/>
                  <a:ext cx="50125" cy="10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" h="4183" extrusionOk="0">
                      <a:moveTo>
                        <a:pt x="928" y="0"/>
                      </a:moveTo>
                      <a:cubicBezTo>
                        <a:pt x="464" y="74"/>
                        <a:pt x="0" y="464"/>
                        <a:pt x="75" y="1002"/>
                      </a:cubicBezTo>
                      <a:lnTo>
                        <a:pt x="149" y="3321"/>
                      </a:lnTo>
                      <a:cubicBezTo>
                        <a:pt x="149" y="3752"/>
                        <a:pt x="485" y="4183"/>
                        <a:pt x="964" y="4183"/>
                      </a:cubicBezTo>
                      <a:cubicBezTo>
                        <a:pt x="1000" y="4183"/>
                        <a:pt x="1038" y="4180"/>
                        <a:pt x="1077" y="4175"/>
                      </a:cubicBezTo>
                      <a:cubicBezTo>
                        <a:pt x="1615" y="4175"/>
                        <a:pt x="2004" y="3785"/>
                        <a:pt x="2004" y="3247"/>
                      </a:cubicBezTo>
                      <a:lnTo>
                        <a:pt x="1930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34" name="Google Shape;934;p30"/>
                <p:cNvSpPr/>
                <p:nvPr/>
              </p:nvSpPr>
              <p:spPr>
                <a:xfrm>
                  <a:off x="4863163" y="988950"/>
                  <a:ext cx="56150" cy="16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" h="6504" extrusionOk="0">
                      <a:moveTo>
                        <a:pt x="1188" y="1"/>
                      </a:moveTo>
                      <a:cubicBezTo>
                        <a:pt x="718" y="1"/>
                        <a:pt x="384" y="369"/>
                        <a:pt x="316" y="863"/>
                      </a:cubicBezTo>
                      <a:cubicBezTo>
                        <a:pt x="242" y="2403"/>
                        <a:pt x="149" y="3962"/>
                        <a:pt x="1" y="5502"/>
                      </a:cubicBezTo>
                      <a:cubicBezTo>
                        <a:pt x="1" y="5966"/>
                        <a:pt x="390" y="6429"/>
                        <a:pt x="928" y="6504"/>
                      </a:cubicBezTo>
                      <a:cubicBezTo>
                        <a:pt x="1392" y="6504"/>
                        <a:pt x="1856" y="6114"/>
                        <a:pt x="1856" y="5576"/>
                      </a:cubicBezTo>
                      <a:cubicBezTo>
                        <a:pt x="2004" y="4036"/>
                        <a:pt x="2097" y="2477"/>
                        <a:pt x="2171" y="937"/>
                      </a:cubicBezTo>
                      <a:cubicBezTo>
                        <a:pt x="2246" y="474"/>
                        <a:pt x="1856" y="10"/>
                        <a:pt x="1318" y="10"/>
                      </a:cubicBezTo>
                      <a:cubicBezTo>
                        <a:pt x="1274" y="4"/>
                        <a:pt x="1230" y="1"/>
                        <a:pt x="11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35" name="Google Shape;935;p30"/>
                <p:cNvSpPr/>
                <p:nvPr/>
              </p:nvSpPr>
              <p:spPr>
                <a:xfrm>
                  <a:off x="4229525" y="1680338"/>
                  <a:ext cx="51975" cy="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" h="3657" extrusionOk="0">
                      <a:moveTo>
                        <a:pt x="1042" y="1"/>
                      </a:moveTo>
                      <a:cubicBezTo>
                        <a:pt x="1004" y="1"/>
                        <a:pt x="966" y="4"/>
                        <a:pt x="928" y="10"/>
                      </a:cubicBezTo>
                      <a:cubicBezTo>
                        <a:pt x="390" y="10"/>
                        <a:pt x="0" y="474"/>
                        <a:pt x="74" y="1030"/>
                      </a:cubicBezTo>
                      <a:cubicBezTo>
                        <a:pt x="74" y="1643"/>
                        <a:pt x="149" y="2255"/>
                        <a:pt x="223" y="2886"/>
                      </a:cubicBezTo>
                      <a:cubicBezTo>
                        <a:pt x="223" y="3310"/>
                        <a:pt x="610" y="3656"/>
                        <a:pt x="1087" y="3656"/>
                      </a:cubicBezTo>
                      <a:cubicBezTo>
                        <a:pt x="1132" y="3656"/>
                        <a:pt x="1178" y="3653"/>
                        <a:pt x="1225" y="3647"/>
                      </a:cubicBezTo>
                      <a:cubicBezTo>
                        <a:pt x="1689" y="3647"/>
                        <a:pt x="2078" y="3183"/>
                        <a:pt x="2078" y="2645"/>
                      </a:cubicBezTo>
                      <a:cubicBezTo>
                        <a:pt x="2004" y="2107"/>
                        <a:pt x="1930" y="1494"/>
                        <a:pt x="1930" y="864"/>
                      </a:cubicBezTo>
                      <a:cubicBezTo>
                        <a:pt x="1862" y="370"/>
                        <a:pt x="1465" y="1"/>
                        <a:pt x="10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36" name="Google Shape;936;p30"/>
                <p:cNvSpPr/>
                <p:nvPr/>
              </p:nvSpPr>
              <p:spPr>
                <a:xfrm>
                  <a:off x="4495800" y="1599300"/>
                  <a:ext cx="52425" cy="11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4721" extrusionOk="0">
                      <a:moveTo>
                        <a:pt x="928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lnTo>
                        <a:pt x="167" y="3859"/>
                      </a:lnTo>
                      <a:cubicBezTo>
                        <a:pt x="236" y="4290"/>
                        <a:pt x="577" y="4721"/>
                        <a:pt x="1056" y="4721"/>
                      </a:cubicBezTo>
                      <a:cubicBezTo>
                        <a:pt x="1093" y="4721"/>
                        <a:pt x="1130" y="4718"/>
                        <a:pt x="1169" y="4713"/>
                      </a:cubicBezTo>
                      <a:cubicBezTo>
                        <a:pt x="1707" y="4713"/>
                        <a:pt x="2097" y="4249"/>
                        <a:pt x="2022" y="3785"/>
                      </a:cubicBezTo>
                      <a:lnTo>
                        <a:pt x="1855" y="854"/>
                      </a:lnTo>
                      <a:cubicBezTo>
                        <a:pt x="1855" y="390"/>
                        <a:pt x="1392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37" name="Google Shape;937;p30"/>
                <p:cNvSpPr/>
                <p:nvPr/>
              </p:nvSpPr>
              <p:spPr>
                <a:xfrm>
                  <a:off x="4865025" y="1657275"/>
                  <a:ext cx="52425" cy="13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5502" extrusionOk="0">
                      <a:moveTo>
                        <a:pt x="854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cubicBezTo>
                        <a:pt x="74" y="2171"/>
                        <a:pt x="148" y="3396"/>
                        <a:pt x="241" y="4639"/>
                      </a:cubicBezTo>
                      <a:cubicBezTo>
                        <a:pt x="309" y="5133"/>
                        <a:pt x="643" y="5501"/>
                        <a:pt x="1113" y="5501"/>
                      </a:cubicBezTo>
                      <a:cubicBezTo>
                        <a:pt x="1156" y="5501"/>
                        <a:pt x="1199" y="5498"/>
                        <a:pt x="1243" y="5492"/>
                      </a:cubicBezTo>
                      <a:cubicBezTo>
                        <a:pt x="1707" y="5492"/>
                        <a:pt x="2097" y="5028"/>
                        <a:pt x="2097" y="4565"/>
                      </a:cubicBezTo>
                      <a:cubicBezTo>
                        <a:pt x="2004" y="3321"/>
                        <a:pt x="1930" y="2078"/>
                        <a:pt x="1855" y="854"/>
                      </a:cubicBezTo>
                      <a:cubicBezTo>
                        <a:pt x="1855" y="390"/>
                        <a:pt x="1392" y="0"/>
                        <a:pt x="8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38" name="Google Shape;938;p30"/>
                <p:cNvSpPr/>
                <p:nvPr/>
              </p:nvSpPr>
              <p:spPr>
                <a:xfrm>
                  <a:off x="4720300" y="1765350"/>
                  <a:ext cx="46400" cy="9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3637" extrusionOk="0">
                      <a:moveTo>
                        <a:pt x="928" y="0"/>
                      </a:moveTo>
                      <a:cubicBezTo>
                        <a:pt x="371" y="0"/>
                        <a:pt x="0" y="390"/>
                        <a:pt x="0" y="928"/>
                      </a:cubicBezTo>
                      <a:lnTo>
                        <a:pt x="0" y="2709"/>
                      </a:lnTo>
                      <a:cubicBezTo>
                        <a:pt x="0" y="3247"/>
                        <a:pt x="371" y="3637"/>
                        <a:pt x="928" y="3637"/>
                      </a:cubicBezTo>
                      <a:cubicBezTo>
                        <a:pt x="1466" y="3637"/>
                        <a:pt x="1856" y="3247"/>
                        <a:pt x="1856" y="2709"/>
                      </a:cubicBezTo>
                      <a:lnTo>
                        <a:pt x="1856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39" name="Google Shape;939;p30"/>
                <p:cNvSpPr/>
                <p:nvPr/>
              </p:nvSpPr>
              <p:spPr>
                <a:xfrm>
                  <a:off x="5083475" y="1703650"/>
                  <a:ext cx="48275" cy="13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5493" extrusionOk="0">
                      <a:moveTo>
                        <a:pt x="1003" y="1"/>
                      </a:moveTo>
                      <a:cubicBezTo>
                        <a:pt x="465" y="1"/>
                        <a:pt x="75" y="390"/>
                        <a:pt x="75" y="854"/>
                      </a:cubicBezTo>
                      <a:cubicBezTo>
                        <a:pt x="1" y="2079"/>
                        <a:pt x="1" y="3322"/>
                        <a:pt x="1" y="4565"/>
                      </a:cubicBezTo>
                      <a:cubicBezTo>
                        <a:pt x="1" y="5103"/>
                        <a:pt x="391" y="5493"/>
                        <a:pt x="854" y="5493"/>
                      </a:cubicBezTo>
                      <a:cubicBezTo>
                        <a:pt x="1393" y="5493"/>
                        <a:pt x="1856" y="5103"/>
                        <a:pt x="1856" y="4565"/>
                      </a:cubicBezTo>
                      <a:cubicBezTo>
                        <a:pt x="1856" y="3396"/>
                        <a:pt x="1856" y="2172"/>
                        <a:pt x="1931" y="928"/>
                      </a:cubicBezTo>
                      <a:cubicBezTo>
                        <a:pt x="1931" y="390"/>
                        <a:pt x="1541" y="1"/>
                        <a:pt x="10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940" name="Google Shape;940;p3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1" name="Google Shape;941;p30"/>
          <p:cNvSpPr txBox="1">
            <a:spLocks noGrp="1"/>
          </p:cNvSpPr>
          <p:nvPr>
            <p:ph type="subTitle" idx="1"/>
          </p:nvPr>
        </p:nvSpPr>
        <p:spPr>
          <a:xfrm>
            <a:off x="1963521" y="4766563"/>
            <a:ext cx="2562800" cy="7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2" name="Google Shape;942;p30"/>
          <p:cNvSpPr txBox="1">
            <a:spLocks noGrp="1"/>
          </p:cNvSpPr>
          <p:nvPr>
            <p:ph type="subTitle" idx="2"/>
          </p:nvPr>
        </p:nvSpPr>
        <p:spPr>
          <a:xfrm>
            <a:off x="7674076" y="4766563"/>
            <a:ext cx="2562800" cy="7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3" name="Google Shape;943;p30"/>
          <p:cNvSpPr txBox="1">
            <a:spLocks noGrp="1"/>
          </p:cNvSpPr>
          <p:nvPr>
            <p:ph type="subTitle" idx="3"/>
          </p:nvPr>
        </p:nvSpPr>
        <p:spPr>
          <a:xfrm>
            <a:off x="4818816" y="4766563"/>
            <a:ext cx="2562800" cy="7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4" name="Google Shape;944;p30"/>
          <p:cNvSpPr txBox="1">
            <a:spLocks noGrp="1"/>
          </p:cNvSpPr>
          <p:nvPr>
            <p:ph type="subTitle" idx="4"/>
          </p:nvPr>
        </p:nvSpPr>
        <p:spPr>
          <a:xfrm>
            <a:off x="1963517" y="4200500"/>
            <a:ext cx="2562800" cy="6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5" name="Google Shape;945;p30"/>
          <p:cNvSpPr txBox="1">
            <a:spLocks noGrp="1"/>
          </p:cNvSpPr>
          <p:nvPr>
            <p:ph type="subTitle" idx="5"/>
          </p:nvPr>
        </p:nvSpPr>
        <p:spPr>
          <a:xfrm>
            <a:off x="4818816" y="4200500"/>
            <a:ext cx="2562800" cy="6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6" name="Google Shape;946;p30"/>
          <p:cNvSpPr txBox="1">
            <a:spLocks noGrp="1"/>
          </p:cNvSpPr>
          <p:nvPr>
            <p:ph type="subTitle" idx="6"/>
          </p:nvPr>
        </p:nvSpPr>
        <p:spPr>
          <a:xfrm>
            <a:off x="7674081" y="4200500"/>
            <a:ext cx="2562800" cy="6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7" name="Google Shape;947;p30"/>
          <p:cNvSpPr txBox="1">
            <a:spLocks noGrp="1"/>
          </p:cNvSpPr>
          <p:nvPr>
            <p:ph type="title" idx="7" hasCustomPrompt="1"/>
          </p:nvPr>
        </p:nvSpPr>
        <p:spPr>
          <a:xfrm>
            <a:off x="2639672" y="2844567"/>
            <a:ext cx="1210800" cy="6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948" name="Google Shape;948;p30"/>
          <p:cNvSpPr txBox="1">
            <a:spLocks noGrp="1"/>
          </p:cNvSpPr>
          <p:nvPr>
            <p:ph type="title" idx="8" hasCustomPrompt="1"/>
          </p:nvPr>
        </p:nvSpPr>
        <p:spPr>
          <a:xfrm>
            <a:off x="5494892" y="2844567"/>
            <a:ext cx="1210800" cy="6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949" name="Google Shape;949;p30"/>
          <p:cNvSpPr txBox="1">
            <a:spLocks noGrp="1"/>
          </p:cNvSpPr>
          <p:nvPr>
            <p:ph type="title" idx="9" hasCustomPrompt="1"/>
          </p:nvPr>
        </p:nvSpPr>
        <p:spPr>
          <a:xfrm>
            <a:off x="8350079" y="2844567"/>
            <a:ext cx="1210800" cy="6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68733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4"/>
          <p:cNvGrpSpPr/>
          <p:nvPr/>
        </p:nvGrpSpPr>
        <p:grpSpPr>
          <a:xfrm>
            <a:off x="132000" y="133900"/>
            <a:ext cx="14351565" cy="8049877"/>
            <a:chOff x="99000" y="100425"/>
            <a:chExt cx="10763674" cy="6037408"/>
          </a:xfrm>
        </p:grpSpPr>
        <p:sp>
          <p:nvSpPr>
            <p:cNvPr id="73" name="Google Shape;73;p4"/>
            <p:cNvSpPr/>
            <p:nvPr/>
          </p:nvSpPr>
          <p:spPr>
            <a:xfrm rot="-7401191">
              <a:off x="8308719" y="3017509"/>
              <a:ext cx="1586380" cy="3171735"/>
            </a:xfrm>
            <a:custGeom>
              <a:avLst/>
              <a:gdLst/>
              <a:ahLst/>
              <a:cxnLst/>
              <a:rect l="l" t="t" r="r" b="b"/>
              <a:pathLst>
                <a:path w="63455" h="126869" extrusionOk="0">
                  <a:moveTo>
                    <a:pt x="25734" y="1"/>
                  </a:moveTo>
                  <a:lnTo>
                    <a:pt x="25734" y="1"/>
                  </a:lnTo>
                  <a:cubicBezTo>
                    <a:pt x="23415" y="5790"/>
                    <a:pt x="21096" y="11987"/>
                    <a:pt x="22024" y="18165"/>
                  </a:cubicBezTo>
                  <a:cubicBezTo>
                    <a:pt x="22562" y="21950"/>
                    <a:pt x="24343" y="25587"/>
                    <a:pt x="25271" y="29372"/>
                  </a:cubicBezTo>
                  <a:cubicBezTo>
                    <a:pt x="25345" y="31858"/>
                    <a:pt x="25512" y="34325"/>
                    <a:pt x="25734" y="36793"/>
                  </a:cubicBezTo>
                  <a:cubicBezTo>
                    <a:pt x="24807" y="34474"/>
                    <a:pt x="23267" y="32322"/>
                    <a:pt x="21486" y="30763"/>
                  </a:cubicBezTo>
                  <a:cubicBezTo>
                    <a:pt x="19092" y="28834"/>
                    <a:pt x="16142" y="27683"/>
                    <a:pt x="13062" y="27516"/>
                  </a:cubicBezTo>
                  <a:cubicBezTo>
                    <a:pt x="12769" y="27501"/>
                    <a:pt x="12475" y="27495"/>
                    <a:pt x="12181" y="27495"/>
                  </a:cubicBezTo>
                  <a:cubicBezTo>
                    <a:pt x="11003" y="27495"/>
                    <a:pt x="9819" y="27590"/>
                    <a:pt x="8646" y="27590"/>
                  </a:cubicBezTo>
                  <a:cubicBezTo>
                    <a:pt x="7181" y="27590"/>
                    <a:pt x="5641" y="27368"/>
                    <a:pt x="4397" y="26663"/>
                  </a:cubicBezTo>
                  <a:lnTo>
                    <a:pt x="4397" y="26663"/>
                  </a:lnTo>
                  <a:cubicBezTo>
                    <a:pt x="4082" y="28221"/>
                    <a:pt x="4861" y="29835"/>
                    <a:pt x="6104" y="30837"/>
                  </a:cubicBezTo>
                  <a:cubicBezTo>
                    <a:pt x="7329" y="31858"/>
                    <a:pt x="8887" y="32396"/>
                    <a:pt x="10502" y="32619"/>
                  </a:cubicBezTo>
                  <a:cubicBezTo>
                    <a:pt x="12060" y="32934"/>
                    <a:pt x="13600" y="33008"/>
                    <a:pt x="15214" y="33324"/>
                  </a:cubicBezTo>
                  <a:cubicBezTo>
                    <a:pt x="19389" y="34084"/>
                    <a:pt x="23564" y="36645"/>
                    <a:pt x="25976" y="40281"/>
                  </a:cubicBezTo>
                  <a:cubicBezTo>
                    <a:pt x="26273" y="43139"/>
                    <a:pt x="26588" y="45996"/>
                    <a:pt x="26978" y="48779"/>
                  </a:cubicBezTo>
                  <a:cubicBezTo>
                    <a:pt x="25883" y="46608"/>
                    <a:pt x="24028" y="44530"/>
                    <a:pt x="21949" y="43361"/>
                  </a:cubicBezTo>
                  <a:cubicBezTo>
                    <a:pt x="19853" y="42211"/>
                    <a:pt x="17459" y="41747"/>
                    <a:pt x="15140" y="41357"/>
                  </a:cubicBezTo>
                  <a:cubicBezTo>
                    <a:pt x="12747" y="40968"/>
                    <a:pt x="10353" y="40578"/>
                    <a:pt x="8182" y="39576"/>
                  </a:cubicBezTo>
                  <a:cubicBezTo>
                    <a:pt x="6030" y="38574"/>
                    <a:pt x="4008" y="36867"/>
                    <a:pt x="3321" y="34641"/>
                  </a:cubicBezTo>
                  <a:lnTo>
                    <a:pt x="3321" y="34641"/>
                  </a:lnTo>
                  <a:cubicBezTo>
                    <a:pt x="3154" y="39038"/>
                    <a:pt x="5863" y="43454"/>
                    <a:pt x="9815" y="45458"/>
                  </a:cubicBezTo>
                  <a:cubicBezTo>
                    <a:pt x="11819" y="46460"/>
                    <a:pt x="14138" y="46849"/>
                    <a:pt x="16383" y="47239"/>
                  </a:cubicBezTo>
                  <a:cubicBezTo>
                    <a:pt x="18703" y="47536"/>
                    <a:pt x="20948" y="47851"/>
                    <a:pt x="23100" y="48705"/>
                  </a:cubicBezTo>
                  <a:cubicBezTo>
                    <a:pt x="24807" y="49391"/>
                    <a:pt x="26440" y="50560"/>
                    <a:pt x="27441" y="52026"/>
                  </a:cubicBezTo>
                  <a:cubicBezTo>
                    <a:pt x="27905" y="54586"/>
                    <a:pt x="28295" y="57054"/>
                    <a:pt x="28833" y="59596"/>
                  </a:cubicBezTo>
                  <a:cubicBezTo>
                    <a:pt x="27052" y="56590"/>
                    <a:pt x="23953" y="54197"/>
                    <a:pt x="20632" y="53492"/>
                  </a:cubicBezTo>
                  <a:cubicBezTo>
                    <a:pt x="17701" y="52879"/>
                    <a:pt x="14676" y="53343"/>
                    <a:pt x="11745" y="52954"/>
                  </a:cubicBezTo>
                  <a:cubicBezTo>
                    <a:pt x="6791" y="52341"/>
                    <a:pt x="2319" y="49169"/>
                    <a:pt x="0" y="44846"/>
                  </a:cubicBezTo>
                  <a:lnTo>
                    <a:pt x="0" y="44846"/>
                  </a:lnTo>
                  <a:cubicBezTo>
                    <a:pt x="612" y="47072"/>
                    <a:pt x="1225" y="49391"/>
                    <a:pt x="2319" y="51488"/>
                  </a:cubicBezTo>
                  <a:cubicBezTo>
                    <a:pt x="3395" y="53566"/>
                    <a:pt x="5102" y="55421"/>
                    <a:pt x="7255" y="56349"/>
                  </a:cubicBezTo>
                  <a:cubicBezTo>
                    <a:pt x="8528" y="56865"/>
                    <a:pt x="9855" y="57033"/>
                    <a:pt x="11211" y="57033"/>
                  </a:cubicBezTo>
                  <a:cubicBezTo>
                    <a:pt x="13717" y="57033"/>
                    <a:pt x="16323" y="56461"/>
                    <a:pt x="18873" y="56461"/>
                  </a:cubicBezTo>
                  <a:cubicBezTo>
                    <a:pt x="19307" y="56461"/>
                    <a:pt x="19739" y="56477"/>
                    <a:pt x="20168" y="56516"/>
                  </a:cubicBezTo>
                  <a:cubicBezTo>
                    <a:pt x="23805" y="56813"/>
                    <a:pt x="27200" y="58984"/>
                    <a:pt x="29297" y="62008"/>
                  </a:cubicBezTo>
                  <a:cubicBezTo>
                    <a:pt x="29983" y="65162"/>
                    <a:pt x="30763" y="68261"/>
                    <a:pt x="31616" y="71359"/>
                  </a:cubicBezTo>
                  <a:cubicBezTo>
                    <a:pt x="29686" y="68112"/>
                    <a:pt x="26347" y="65626"/>
                    <a:pt x="22562" y="64865"/>
                  </a:cubicBezTo>
                  <a:cubicBezTo>
                    <a:pt x="19853" y="64327"/>
                    <a:pt x="16996" y="64624"/>
                    <a:pt x="14138" y="64327"/>
                  </a:cubicBezTo>
                  <a:cubicBezTo>
                    <a:pt x="9277" y="63863"/>
                    <a:pt x="4639" y="61544"/>
                    <a:pt x="1299" y="57907"/>
                  </a:cubicBezTo>
                  <a:lnTo>
                    <a:pt x="1299" y="57907"/>
                  </a:lnTo>
                  <a:cubicBezTo>
                    <a:pt x="1689" y="61229"/>
                    <a:pt x="2857" y="64550"/>
                    <a:pt x="5399" y="66721"/>
                  </a:cubicBezTo>
                  <a:cubicBezTo>
                    <a:pt x="7960" y="68873"/>
                    <a:pt x="11596" y="69429"/>
                    <a:pt x="14918" y="69429"/>
                  </a:cubicBezTo>
                  <a:cubicBezTo>
                    <a:pt x="17066" y="69429"/>
                    <a:pt x="19215" y="69244"/>
                    <a:pt x="21350" y="69244"/>
                  </a:cubicBezTo>
                  <a:cubicBezTo>
                    <a:pt x="22589" y="69244"/>
                    <a:pt x="23822" y="69306"/>
                    <a:pt x="25048" y="69504"/>
                  </a:cubicBezTo>
                  <a:cubicBezTo>
                    <a:pt x="27738" y="69968"/>
                    <a:pt x="30614" y="71433"/>
                    <a:pt x="32228" y="73678"/>
                  </a:cubicBezTo>
                  <a:cubicBezTo>
                    <a:pt x="32618" y="75070"/>
                    <a:pt x="33008" y="76461"/>
                    <a:pt x="33472" y="77853"/>
                  </a:cubicBezTo>
                  <a:cubicBezTo>
                    <a:pt x="34232" y="80562"/>
                    <a:pt x="35160" y="83178"/>
                    <a:pt x="36088" y="85813"/>
                  </a:cubicBezTo>
                  <a:cubicBezTo>
                    <a:pt x="33694" y="82250"/>
                    <a:pt x="29983" y="79541"/>
                    <a:pt x="25883" y="78243"/>
                  </a:cubicBezTo>
                  <a:cubicBezTo>
                    <a:pt x="22488" y="77148"/>
                    <a:pt x="18851" y="77074"/>
                    <a:pt x="15307" y="76294"/>
                  </a:cubicBezTo>
                  <a:cubicBezTo>
                    <a:pt x="11819" y="75608"/>
                    <a:pt x="8182" y="74068"/>
                    <a:pt x="6327" y="71044"/>
                  </a:cubicBezTo>
                  <a:lnTo>
                    <a:pt x="6327" y="71044"/>
                  </a:lnTo>
                  <a:cubicBezTo>
                    <a:pt x="6494" y="73752"/>
                    <a:pt x="7570" y="76461"/>
                    <a:pt x="9426" y="78465"/>
                  </a:cubicBezTo>
                  <a:cubicBezTo>
                    <a:pt x="11281" y="80469"/>
                    <a:pt x="13823" y="81861"/>
                    <a:pt x="16532" y="82250"/>
                  </a:cubicBezTo>
                  <a:cubicBezTo>
                    <a:pt x="17461" y="82392"/>
                    <a:pt x="18397" y="82430"/>
                    <a:pt x="19339" y="82430"/>
                  </a:cubicBezTo>
                  <a:cubicBezTo>
                    <a:pt x="20484" y="82430"/>
                    <a:pt x="21637" y="82373"/>
                    <a:pt x="22795" y="82373"/>
                  </a:cubicBezTo>
                  <a:cubicBezTo>
                    <a:pt x="23310" y="82373"/>
                    <a:pt x="23826" y="82384"/>
                    <a:pt x="24343" y="82417"/>
                  </a:cubicBezTo>
                  <a:cubicBezTo>
                    <a:pt x="29297" y="82640"/>
                    <a:pt x="34325" y="85200"/>
                    <a:pt x="37257" y="89134"/>
                  </a:cubicBezTo>
                  <a:cubicBezTo>
                    <a:pt x="38184" y="91453"/>
                    <a:pt x="39038" y="93698"/>
                    <a:pt x="40040" y="96017"/>
                  </a:cubicBezTo>
                  <a:cubicBezTo>
                    <a:pt x="37795" y="93160"/>
                    <a:pt x="34325" y="90915"/>
                    <a:pt x="30911" y="90451"/>
                  </a:cubicBezTo>
                  <a:cubicBezTo>
                    <a:pt x="30040" y="90326"/>
                    <a:pt x="29154" y="90289"/>
                    <a:pt x="28259" y="90289"/>
                  </a:cubicBezTo>
                  <a:cubicBezTo>
                    <a:pt x="26965" y="90289"/>
                    <a:pt x="25654" y="90366"/>
                    <a:pt x="24349" y="90366"/>
                  </a:cubicBezTo>
                  <a:cubicBezTo>
                    <a:pt x="23751" y="90366"/>
                    <a:pt x="23155" y="90350"/>
                    <a:pt x="22562" y="90303"/>
                  </a:cubicBezTo>
                  <a:cubicBezTo>
                    <a:pt x="17849" y="89839"/>
                    <a:pt x="13359" y="86963"/>
                    <a:pt x="10891" y="82955"/>
                  </a:cubicBezTo>
                  <a:lnTo>
                    <a:pt x="10891" y="82955"/>
                  </a:lnTo>
                  <a:cubicBezTo>
                    <a:pt x="11429" y="88058"/>
                    <a:pt x="15307" y="92696"/>
                    <a:pt x="20243" y="94162"/>
                  </a:cubicBezTo>
                  <a:cubicBezTo>
                    <a:pt x="24417" y="95312"/>
                    <a:pt x="28833" y="94477"/>
                    <a:pt x="33008" y="95312"/>
                  </a:cubicBezTo>
                  <a:cubicBezTo>
                    <a:pt x="36088" y="95943"/>
                    <a:pt x="39335" y="97483"/>
                    <a:pt x="41654" y="99728"/>
                  </a:cubicBezTo>
                  <a:cubicBezTo>
                    <a:pt x="45828" y="109153"/>
                    <a:pt x="50857" y="118133"/>
                    <a:pt x="56497" y="126705"/>
                  </a:cubicBezTo>
                  <a:cubicBezTo>
                    <a:pt x="56601" y="126798"/>
                    <a:pt x="56727" y="126869"/>
                    <a:pt x="56865" y="126869"/>
                  </a:cubicBezTo>
                  <a:cubicBezTo>
                    <a:pt x="56948" y="126869"/>
                    <a:pt x="57037" y="126843"/>
                    <a:pt x="57128" y="126780"/>
                  </a:cubicBezTo>
                  <a:cubicBezTo>
                    <a:pt x="57350" y="126705"/>
                    <a:pt x="57350" y="126390"/>
                    <a:pt x="57276" y="126241"/>
                  </a:cubicBezTo>
                  <a:cubicBezTo>
                    <a:pt x="51951" y="118208"/>
                    <a:pt x="47220" y="109784"/>
                    <a:pt x="43212" y="101045"/>
                  </a:cubicBezTo>
                  <a:cubicBezTo>
                    <a:pt x="43750" y="98485"/>
                    <a:pt x="45290" y="96407"/>
                    <a:pt x="47220" y="94551"/>
                  </a:cubicBezTo>
                  <a:cubicBezTo>
                    <a:pt x="49317" y="92455"/>
                    <a:pt x="51859" y="90841"/>
                    <a:pt x="54271" y="89208"/>
                  </a:cubicBezTo>
                  <a:cubicBezTo>
                    <a:pt x="56738" y="87519"/>
                    <a:pt x="59132" y="85664"/>
                    <a:pt x="60839" y="83252"/>
                  </a:cubicBezTo>
                  <a:cubicBezTo>
                    <a:pt x="62527" y="80859"/>
                    <a:pt x="63455" y="77779"/>
                    <a:pt x="62694" y="74903"/>
                  </a:cubicBezTo>
                  <a:lnTo>
                    <a:pt x="62694" y="74903"/>
                  </a:lnTo>
                  <a:cubicBezTo>
                    <a:pt x="61841" y="77612"/>
                    <a:pt x="59837" y="79857"/>
                    <a:pt x="57592" y="81564"/>
                  </a:cubicBezTo>
                  <a:cubicBezTo>
                    <a:pt x="55272" y="83252"/>
                    <a:pt x="52712" y="84495"/>
                    <a:pt x="50244" y="85961"/>
                  </a:cubicBezTo>
                  <a:cubicBezTo>
                    <a:pt x="47851" y="87352"/>
                    <a:pt x="45457" y="89059"/>
                    <a:pt x="43825" y="91379"/>
                  </a:cubicBezTo>
                  <a:cubicBezTo>
                    <a:pt x="42507" y="93160"/>
                    <a:pt x="41747" y="95628"/>
                    <a:pt x="41821" y="97947"/>
                  </a:cubicBezTo>
                  <a:cubicBezTo>
                    <a:pt x="41116" y="96240"/>
                    <a:pt x="40429" y="94551"/>
                    <a:pt x="39724" y="92844"/>
                  </a:cubicBezTo>
                  <a:cubicBezTo>
                    <a:pt x="40188" y="89913"/>
                    <a:pt x="42043" y="87742"/>
                    <a:pt x="44066" y="85497"/>
                  </a:cubicBezTo>
                  <a:cubicBezTo>
                    <a:pt x="46385" y="83029"/>
                    <a:pt x="49168" y="81100"/>
                    <a:pt x="51784" y="78929"/>
                  </a:cubicBezTo>
                  <a:cubicBezTo>
                    <a:pt x="54419" y="76851"/>
                    <a:pt x="56887" y="74439"/>
                    <a:pt x="58445" y="71433"/>
                  </a:cubicBezTo>
                  <a:cubicBezTo>
                    <a:pt x="59985" y="68502"/>
                    <a:pt x="60449" y="64698"/>
                    <a:pt x="58909" y="61767"/>
                  </a:cubicBezTo>
                  <a:lnTo>
                    <a:pt x="58909" y="61767"/>
                  </a:lnTo>
                  <a:cubicBezTo>
                    <a:pt x="58278" y="65477"/>
                    <a:pt x="56349" y="69040"/>
                    <a:pt x="53417" y="71507"/>
                  </a:cubicBezTo>
                  <a:cubicBezTo>
                    <a:pt x="51098" y="73511"/>
                    <a:pt x="48315" y="74903"/>
                    <a:pt x="45828" y="76758"/>
                  </a:cubicBezTo>
                  <a:cubicBezTo>
                    <a:pt x="42043" y="79783"/>
                    <a:pt x="39502" y="85033"/>
                    <a:pt x="38574" y="89913"/>
                  </a:cubicBezTo>
                  <a:cubicBezTo>
                    <a:pt x="37405" y="86963"/>
                    <a:pt x="36403" y="84031"/>
                    <a:pt x="35401" y="81100"/>
                  </a:cubicBezTo>
                  <a:cubicBezTo>
                    <a:pt x="35475" y="78781"/>
                    <a:pt x="36329" y="76387"/>
                    <a:pt x="37869" y="74754"/>
                  </a:cubicBezTo>
                  <a:cubicBezTo>
                    <a:pt x="39965" y="72584"/>
                    <a:pt x="42749" y="71285"/>
                    <a:pt x="45365" y="69893"/>
                  </a:cubicBezTo>
                  <a:cubicBezTo>
                    <a:pt x="48074" y="68576"/>
                    <a:pt x="50782" y="67184"/>
                    <a:pt x="52879" y="65014"/>
                  </a:cubicBezTo>
                  <a:cubicBezTo>
                    <a:pt x="54883" y="62843"/>
                    <a:pt x="56126" y="59689"/>
                    <a:pt x="55272" y="56813"/>
                  </a:cubicBezTo>
                  <a:lnTo>
                    <a:pt x="55272" y="56813"/>
                  </a:lnTo>
                  <a:cubicBezTo>
                    <a:pt x="54567" y="59911"/>
                    <a:pt x="51784" y="62082"/>
                    <a:pt x="48927" y="63548"/>
                  </a:cubicBezTo>
                  <a:cubicBezTo>
                    <a:pt x="46144" y="65014"/>
                    <a:pt x="42971" y="66016"/>
                    <a:pt x="40429" y="67945"/>
                  </a:cubicBezTo>
                  <a:cubicBezTo>
                    <a:pt x="37108" y="70431"/>
                    <a:pt x="35011" y="74903"/>
                    <a:pt x="34789" y="79170"/>
                  </a:cubicBezTo>
                  <a:cubicBezTo>
                    <a:pt x="33694" y="75756"/>
                    <a:pt x="32766" y="72361"/>
                    <a:pt x="31839" y="68873"/>
                  </a:cubicBezTo>
                  <a:cubicBezTo>
                    <a:pt x="32618" y="66331"/>
                    <a:pt x="34158" y="64160"/>
                    <a:pt x="36329" y="62694"/>
                  </a:cubicBezTo>
                  <a:cubicBezTo>
                    <a:pt x="38797" y="60913"/>
                    <a:pt x="41580" y="59837"/>
                    <a:pt x="44288" y="58520"/>
                  </a:cubicBezTo>
                  <a:cubicBezTo>
                    <a:pt x="46997" y="57202"/>
                    <a:pt x="49706" y="55737"/>
                    <a:pt x="51710" y="53492"/>
                  </a:cubicBezTo>
                  <a:cubicBezTo>
                    <a:pt x="53714" y="51247"/>
                    <a:pt x="54883" y="48092"/>
                    <a:pt x="54104" y="45217"/>
                  </a:cubicBezTo>
                  <a:lnTo>
                    <a:pt x="54104" y="45217"/>
                  </a:lnTo>
                  <a:cubicBezTo>
                    <a:pt x="53250" y="47851"/>
                    <a:pt x="51172" y="50022"/>
                    <a:pt x="48853" y="51488"/>
                  </a:cubicBezTo>
                  <a:cubicBezTo>
                    <a:pt x="46534" y="52954"/>
                    <a:pt x="43899" y="53881"/>
                    <a:pt x="41283" y="54957"/>
                  </a:cubicBezTo>
                  <a:cubicBezTo>
                    <a:pt x="38722" y="56052"/>
                    <a:pt x="36180" y="57202"/>
                    <a:pt x="34158" y="59132"/>
                  </a:cubicBezTo>
                  <a:cubicBezTo>
                    <a:pt x="32544" y="60616"/>
                    <a:pt x="31301" y="63084"/>
                    <a:pt x="30985" y="65403"/>
                  </a:cubicBezTo>
                  <a:cubicBezTo>
                    <a:pt x="30521" y="63232"/>
                    <a:pt x="30058" y="61080"/>
                    <a:pt x="29594" y="58835"/>
                  </a:cubicBezTo>
                  <a:cubicBezTo>
                    <a:pt x="30763" y="56201"/>
                    <a:pt x="32841" y="53955"/>
                    <a:pt x="35475" y="52731"/>
                  </a:cubicBezTo>
                  <a:cubicBezTo>
                    <a:pt x="39260" y="50950"/>
                    <a:pt x="43676" y="51098"/>
                    <a:pt x="47387" y="49169"/>
                  </a:cubicBezTo>
                  <a:cubicBezTo>
                    <a:pt x="51562" y="46998"/>
                    <a:pt x="54104" y="41895"/>
                    <a:pt x="53343" y="37183"/>
                  </a:cubicBezTo>
                  <a:lnTo>
                    <a:pt x="53343" y="37183"/>
                  </a:lnTo>
                  <a:cubicBezTo>
                    <a:pt x="51562" y="41209"/>
                    <a:pt x="47999" y="44382"/>
                    <a:pt x="43750" y="45773"/>
                  </a:cubicBezTo>
                  <a:cubicBezTo>
                    <a:pt x="41283" y="46534"/>
                    <a:pt x="38574" y="46775"/>
                    <a:pt x="36180" y="47777"/>
                  </a:cubicBezTo>
                  <a:cubicBezTo>
                    <a:pt x="32766" y="49243"/>
                    <a:pt x="29983" y="52564"/>
                    <a:pt x="29056" y="56201"/>
                  </a:cubicBezTo>
                  <a:cubicBezTo>
                    <a:pt x="28666" y="53733"/>
                    <a:pt x="28295" y="51247"/>
                    <a:pt x="27905" y="48853"/>
                  </a:cubicBezTo>
                  <a:cubicBezTo>
                    <a:pt x="28369" y="47072"/>
                    <a:pt x="29686" y="45458"/>
                    <a:pt x="31226" y="44456"/>
                  </a:cubicBezTo>
                  <a:cubicBezTo>
                    <a:pt x="33397" y="42990"/>
                    <a:pt x="36013" y="42359"/>
                    <a:pt x="38574" y="41747"/>
                  </a:cubicBezTo>
                  <a:cubicBezTo>
                    <a:pt x="41116" y="41135"/>
                    <a:pt x="43750" y="40430"/>
                    <a:pt x="45754" y="38723"/>
                  </a:cubicBezTo>
                  <a:cubicBezTo>
                    <a:pt x="48779" y="36329"/>
                    <a:pt x="50003" y="31932"/>
                    <a:pt x="48704" y="28295"/>
                  </a:cubicBezTo>
                  <a:lnTo>
                    <a:pt x="48704" y="28295"/>
                  </a:lnTo>
                  <a:cubicBezTo>
                    <a:pt x="47777" y="31079"/>
                    <a:pt x="44994" y="32934"/>
                    <a:pt x="42210" y="34010"/>
                  </a:cubicBezTo>
                  <a:cubicBezTo>
                    <a:pt x="39427" y="35179"/>
                    <a:pt x="36477" y="35865"/>
                    <a:pt x="33935" y="37424"/>
                  </a:cubicBezTo>
                  <a:cubicBezTo>
                    <a:pt x="30911" y="39187"/>
                    <a:pt x="28518" y="42823"/>
                    <a:pt x="27590" y="46386"/>
                  </a:cubicBezTo>
                  <a:cubicBezTo>
                    <a:pt x="27200" y="43751"/>
                    <a:pt x="26978" y="41135"/>
                    <a:pt x="26736" y="38500"/>
                  </a:cubicBezTo>
                  <a:cubicBezTo>
                    <a:pt x="27516" y="35643"/>
                    <a:pt x="29520" y="33157"/>
                    <a:pt x="31913" y="31468"/>
                  </a:cubicBezTo>
                  <a:cubicBezTo>
                    <a:pt x="34789" y="29446"/>
                    <a:pt x="38036" y="27980"/>
                    <a:pt x="40503" y="25587"/>
                  </a:cubicBezTo>
                  <a:cubicBezTo>
                    <a:pt x="43602" y="22581"/>
                    <a:pt x="45365" y="18239"/>
                    <a:pt x="45216" y="13916"/>
                  </a:cubicBezTo>
                  <a:lnTo>
                    <a:pt x="45216" y="13916"/>
                  </a:lnTo>
                  <a:cubicBezTo>
                    <a:pt x="43750" y="16922"/>
                    <a:pt x="41116" y="19167"/>
                    <a:pt x="38333" y="21097"/>
                  </a:cubicBezTo>
                  <a:cubicBezTo>
                    <a:pt x="35624" y="22952"/>
                    <a:pt x="32692" y="24659"/>
                    <a:pt x="30299" y="27052"/>
                  </a:cubicBezTo>
                  <a:cubicBezTo>
                    <a:pt x="28518" y="28759"/>
                    <a:pt x="26978" y="31468"/>
                    <a:pt x="26440" y="34084"/>
                  </a:cubicBezTo>
                  <a:cubicBezTo>
                    <a:pt x="26347" y="33157"/>
                    <a:pt x="26273" y="32229"/>
                    <a:pt x="26273" y="31227"/>
                  </a:cubicBezTo>
                  <a:cubicBezTo>
                    <a:pt x="28443" y="26440"/>
                    <a:pt x="29130" y="20633"/>
                    <a:pt x="28369" y="15382"/>
                  </a:cubicBezTo>
                  <a:cubicBezTo>
                    <a:pt x="27664" y="10205"/>
                    <a:pt x="25512" y="5177"/>
                    <a:pt x="25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4" name="Google Shape;74;p4"/>
            <p:cNvGrpSpPr/>
            <p:nvPr/>
          </p:nvGrpSpPr>
          <p:grpSpPr>
            <a:xfrm>
              <a:off x="99000" y="100425"/>
              <a:ext cx="8928850" cy="791025"/>
              <a:chOff x="99000" y="100425"/>
              <a:chExt cx="8928850" cy="791025"/>
            </a:xfrm>
          </p:grpSpPr>
          <p:grpSp>
            <p:nvGrpSpPr>
              <p:cNvPr id="75" name="Google Shape;75;p4"/>
              <p:cNvGrpSpPr/>
              <p:nvPr/>
            </p:nvGrpSpPr>
            <p:grpSpPr>
              <a:xfrm>
                <a:off x="8098050" y="100425"/>
                <a:ext cx="929800" cy="791025"/>
                <a:chOff x="4201950" y="1208725"/>
                <a:chExt cx="929800" cy="791025"/>
              </a:xfrm>
            </p:grpSpPr>
            <p:sp>
              <p:nvSpPr>
                <p:cNvPr id="76" name="Google Shape;76;p4"/>
                <p:cNvSpPr/>
                <p:nvPr/>
              </p:nvSpPr>
              <p:spPr>
                <a:xfrm>
                  <a:off x="4467025" y="1355775"/>
                  <a:ext cx="48275" cy="1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4027" extrusionOk="0">
                      <a:moveTo>
                        <a:pt x="1077" y="0"/>
                      </a:moveTo>
                      <a:cubicBezTo>
                        <a:pt x="539" y="0"/>
                        <a:pt x="75" y="390"/>
                        <a:pt x="75" y="928"/>
                      </a:cubicBezTo>
                      <a:cubicBezTo>
                        <a:pt x="75" y="1614"/>
                        <a:pt x="1" y="2320"/>
                        <a:pt x="1" y="3006"/>
                      </a:cubicBezTo>
                      <a:cubicBezTo>
                        <a:pt x="1" y="3563"/>
                        <a:pt x="390" y="4026"/>
                        <a:pt x="854" y="4026"/>
                      </a:cubicBezTo>
                      <a:cubicBezTo>
                        <a:pt x="1392" y="4026"/>
                        <a:pt x="1856" y="3637"/>
                        <a:pt x="1856" y="3099"/>
                      </a:cubicBezTo>
                      <a:cubicBezTo>
                        <a:pt x="1856" y="2394"/>
                        <a:pt x="1930" y="1707"/>
                        <a:pt x="1930" y="1002"/>
                      </a:cubicBezTo>
                      <a:cubicBezTo>
                        <a:pt x="1930" y="464"/>
                        <a:pt x="1541" y="0"/>
                        <a:pt x="10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7" name="Google Shape;77;p4"/>
                <p:cNvSpPr/>
                <p:nvPr/>
              </p:nvSpPr>
              <p:spPr>
                <a:xfrm>
                  <a:off x="4594600" y="1208725"/>
                  <a:ext cx="48250" cy="1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5104" extrusionOk="0">
                      <a:moveTo>
                        <a:pt x="1002" y="1"/>
                      </a:moveTo>
                      <a:cubicBezTo>
                        <a:pt x="538" y="1"/>
                        <a:pt x="74" y="390"/>
                        <a:pt x="74" y="928"/>
                      </a:cubicBezTo>
                      <a:lnTo>
                        <a:pt x="74" y="4175"/>
                      </a:lnTo>
                      <a:cubicBezTo>
                        <a:pt x="0" y="4713"/>
                        <a:pt x="464" y="5103"/>
                        <a:pt x="928" y="5103"/>
                      </a:cubicBezTo>
                      <a:cubicBezTo>
                        <a:pt x="1466" y="5103"/>
                        <a:pt x="1855" y="4713"/>
                        <a:pt x="1930" y="4175"/>
                      </a:cubicBezTo>
                      <a:lnTo>
                        <a:pt x="1930" y="928"/>
                      </a:lnTo>
                      <a:cubicBezTo>
                        <a:pt x="1930" y="390"/>
                        <a:pt x="1540" y="1"/>
                        <a:pt x="1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8" name="Google Shape;78;p4"/>
                <p:cNvSpPr/>
                <p:nvPr/>
              </p:nvSpPr>
              <p:spPr>
                <a:xfrm>
                  <a:off x="4640975" y="1436950"/>
                  <a:ext cx="50125" cy="10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" h="4183" extrusionOk="0">
                      <a:moveTo>
                        <a:pt x="928" y="0"/>
                      </a:moveTo>
                      <a:cubicBezTo>
                        <a:pt x="464" y="74"/>
                        <a:pt x="0" y="464"/>
                        <a:pt x="75" y="1002"/>
                      </a:cubicBezTo>
                      <a:lnTo>
                        <a:pt x="149" y="3321"/>
                      </a:lnTo>
                      <a:cubicBezTo>
                        <a:pt x="149" y="3752"/>
                        <a:pt x="485" y="4183"/>
                        <a:pt x="964" y="4183"/>
                      </a:cubicBezTo>
                      <a:cubicBezTo>
                        <a:pt x="1000" y="4183"/>
                        <a:pt x="1038" y="4180"/>
                        <a:pt x="1077" y="4175"/>
                      </a:cubicBezTo>
                      <a:cubicBezTo>
                        <a:pt x="1615" y="4175"/>
                        <a:pt x="2004" y="3785"/>
                        <a:pt x="2004" y="3247"/>
                      </a:cubicBezTo>
                      <a:lnTo>
                        <a:pt x="1930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9" name="Google Shape;79;p4"/>
                <p:cNvSpPr/>
                <p:nvPr/>
              </p:nvSpPr>
              <p:spPr>
                <a:xfrm>
                  <a:off x="4818625" y="1264625"/>
                  <a:ext cx="56150" cy="16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" h="6504" extrusionOk="0">
                      <a:moveTo>
                        <a:pt x="1188" y="1"/>
                      </a:moveTo>
                      <a:cubicBezTo>
                        <a:pt x="718" y="1"/>
                        <a:pt x="384" y="369"/>
                        <a:pt x="316" y="863"/>
                      </a:cubicBezTo>
                      <a:cubicBezTo>
                        <a:pt x="242" y="2403"/>
                        <a:pt x="149" y="3962"/>
                        <a:pt x="1" y="5502"/>
                      </a:cubicBezTo>
                      <a:cubicBezTo>
                        <a:pt x="1" y="5966"/>
                        <a:pt x="390" y="6429"/>
                        <a:pt x="928" y="6504"/>
                      </a:cubicBezTo>
                      <a:cubicBezTo>
                        <a:pt x="1392" y="6504"/>
                        <a:pt x="1856" y="6114"/>
                        <a:pt x="1856" y="5576"/>
                      </a:cubicBezTo>
                      <a:cubicBezTo>
                        <a:pt x="2004" y="4036"/>
                        <a:pt x="2097" y="2477"/>
                        <a:pt x="2171" y="937"/>
                      </a:cubicBezTo>
                      <a:cubicBezTo>
                        <a:pt x="2246" y="474"/>
                        <a:pt x="1856" y="10"/>
                        <a:pt x="1318" y="10"/>
                      </a:cubicBezTo>
                      <a:cubicBezTo>
                        <a:pt x="1274" y="4"/>
                        <a:pt x="1230" y="1"/>
                        <a:pt x="11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0" name="Google Shape;80;p4"/>
                <p:cNvSpPr/>
                <p:nvPr/>
              </p:nvSpPr>
              <p:spPr>
                <a:xfrm>
                  <a:off x="4201950" y="1360400"/>
                  <a:ext cx="51975" cy="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" h="3657" extrusionOk="0">
                      <a:moveTo>
                        <a:pt x="1042" y="1"/>
                      </a:moveTo>
                      <a:cubicBezTo>
                        <a:pt x="1004" y="1"/>
                        <a:pt x="966" y="4"/>
                        <a:pt x="928" y="10"/>
                      </a:cubicBezTo>
                      <a:cubicBezTo>
                        <a:pt x="390" y="10"/>
                        <a:pt x="0" y="474"/>
                        <a:pt x="74" y="1030"/>
                      </a:cubicBezTo>
                      <a:cubicBezTo>
                        <a:pt x="74" y="1643"/>
                        <a:pt x="149" y="2255"/>
                        <a:pt x="223" y="2886"/>
                      </a:cubicBezTo>
                      <a:cubicBezTo>
                        <a:pt x="223" y="3310"/>
                        <a:pt x="610" y="3656"/>
                        <a:pt x="1087" y="3656"/>
                      </a:cubicBezTo>
                      <a:cubicBezTo>
                        <a:pt x="1132" y="3656"/>
                        <a:pt x="1178" y="3653"/>
                        <a:pt x="1225" y="3647"/>
                      </a:cubicBezTo>
                      <a:cubicBezTo>
                        <a:pt x="1689" y="3647"/>
                        <a:pt x="2078" y="3183"/>
                        <a:pt x="2078" y="2645"/>
                      </a:cubicBezTo>
                      <a:cubicBezTo>
                        <a:pt x="2004" y="2107"/>
                        <a:pt x="1930" y="1494"/>
                        <a:pt x="1930" y="864"/>
                      </a:cubicBezTo>
                      <a:cubicBezTo>
                        <a:pt x="1862" y="370"/>
                        <a:pt x="1465" y="1"/>
                        <a:pt x="10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1" name="Google Shape;81;p4"/>
                <p:cNvSpPr/>
                <p:nvPr/>
              </p:nvSpPr>
              <p:spPr>
                <a:xfrm>
                  <a:off x="4999150" y="1430225"/>
                  <a:ext cx="52425" cy="11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4721" extrusionOk="0">
                      <a:moveTo>
                        <a:pt x="928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lnTo>
                        <a:pt x="167" y="3859"/>
                      </a:lnTo>
                      <a:cubicBezTo>
                        <a:pt x="236" y="4290"/>
                        <a:pt x="577" y="4721"/>
                        <a:pt x="1056" y="4721"/>
                      </a:cubicBezTo>
                      <a:cubicBezTo>
                        <a:pt x="1093" y="4721"/>
                        <a:pt x="1130" y="4718"/>
                        <a:pt x="1169" y="4713"/>
                      </a:cubicBezTo>
                      <a:cubicBezTo>
                        <a:pt x="1707" y="4713"/>
                        <a:pt x="2097" y="4249"/>
                        <a:pt x="2022" y="3785"/>
                      </a:cubicBezTo>
                      <a:lnTo>
                        <a:pt x="1855" y="854"/>
                      </a:lnTo>
                      <a:cubicBezTo>
                        <a:pt x="1855" y="390"/>
                        <a:pt x="1392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2" name="Google Shape;82;p4"/>
                <p:cNvSpPr/>
                <p:nvPr/>
              </p:nvSpPr>
              <p:spPr>
                <a:xfrm>
                  <a:off x="4865025" y="1657275"/>
                  <a:ext cx="52425" cy="13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5502" extrusionOk="0">
                      <a:moveTo>
                        <a:pt x="854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cubicBezTo>
                        <a:pt x="74" y="2171"/>
                        <a:pt x="148" y="3396"/>
                        <a:pt x="241" y="4639"/>
                      </a:cubicBezTo>
                      <a:cubicBezTo>
                        <a:pt x="309" y="5133"/>
                        <a:pt x="643" y="5501"/>
                        <a:pt x="1113" y="5501"/>
                      </a:cubicBezTo>
                      <a:cubicBezTo>
                        <a:pt x="1156" y="5501"/>
                        <a:pt x="1199" y="5498"/>
                        <a:pt x="1243" y="5492"/>
                      </a:cubicBezTo>
                      <a:cubicBezTo>
                        <a:pt x="1707" y="5492"/>
                        <a:pt x="2097" y="5028"/>
                        <a:pt x="2097" y="4565"/>
                      </a:cubicBezTo>
                      <a:cubicBezTo>
                        <a:pt x="2004" y="3321"/>
                        <a:pt x="1930" y="2078"/>
                        <a:pt x="1855" y="854"/>
                      </a:cubicBezTo>
                      <a:cubicBezTo>
                        <a:pt x="1855" y="390"/>
                        <a:pt x="1392" y="0"/>
                        <a:pt x="8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3" name="Google Shape;83;p4"/>
                <p:cNvSpPr/>
                <p:nvPr/>
              </p:nvSpPr>
              <p:spPr>
                <a:xfrm>
                  <a:off x="4823500" y="1908825"/>
                  <a:ext cx="46400" cy="9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3637" extrusionOk="0">
                      <a:moveTo>
                        <a:pt x="928" y="0"/>
                      </a:moveTo>
                      <a:cubicBezTo>
                        <a:pt x="371" y="0"/>
                        <a:pt x="0" y="390"/>
                        <a:pt x="0" y="928"/>
                      </a:cubicBezTo>
                      <a:lnTo>
                        <a:pt x="0" y="2709"/>
                      </a:lnTo>
                      <a:cubicBezTo>
                        <a:pt x="0" y="3247"/>
                        <a:pt x="371" y="3637"/>
                        <a:pt x="928" y="3637"/>
                      </a:cubicBezTo>
                      <a:cubicBezTo>
                        <a:pt x="1466" y="3637"/>
                        <a:pt x="1856" y="3247"/>
                        <a:pt x="1856" y="2709"/>
                      </a:cubicBezTo>
                      <a:lnTo>
                        <a:pt x="1856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4" name="Google Shape;84;p4"/>
                <p:cNvSpPr/>
                <p:nvPr/>
              </p:nvSpPr>
              <p:spPr>
                <a:xfrm>
                  <a:off x="5083475" y="1703650"/>
                  <a:ext cx="48275" cy="13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5493" extrusionOk="0">
                      <a:moveTo>
                        <a:pt x="1003" y="1"/>
                      </a:moveTo>
                      <a:cubicBezTo>
                        <a:pt x="465" y="1"/>
                        <a:pt x="75" y="390"/>
                        <a:pt x="75" y="854"/>
                      </a:cubicBezTo>
                      <a:cubicBezTo>
                        <a:pt x="1" y="2079"/>
                        <a:pt x="1" y="3322"/>
                        <a:pt x="1" y="4565"/>
                      </a:cubicBezTo>
                      <a:cubicBezTo>
                        <a:pt x="1" y="5103"/>
                        <a:pt x="391" y="5493"/>
                        <a:pt x="854" y="5493"/>
                      </a:cubicBezTo>
                      <a:cubicBezTo>
                        <a:pt x="1393" y="5493"/>
                        <a:pt x="1856" y="5103"/>
                        <a:pt x="1856" y="4565"/>
                      </a:cubicBezTo>
                      <a:cubicBezTo>
                        <a:pt x="1856" y="3396"/>
                        <a:pt x="1856" y="2172"/>
                        <a:pt x="1931" y="928"/>
                      </a:cubicBezTo>
                      <a:cubicBezTo>
                        <a:pt x="1931" y="390"/>
                        <a:pt x="1541" y="1"/>
                        <a:pt x="10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5" name="Google Shape;85;p4"/>
              <p:cNvGrpSpPr/>
              <p:nvPr/>
            </p:nvGrpSpPr>
            <p:grpSpPr>
              <a:xfrm rot="10800000">
                <a:off x="99000" y="100425"/>
                <a:ext cx="1096900" cy="645850"/>
                <a:chOff x="4034850" y="1210425"/>
                <a:chExt cx="1096900" cy="645850"/>
              </a:xfrm>
            </p:grpSpPr>
            <p:sp>
              <p:nvSpPr>
                <p:cNvPr id="86" name="Google Shape;86;p4"/>
                <p:cNvSpPr/>
                <p:nvPr/>
              </p:nvSpPr>
              <p:spPr>
                <a:xfrm>
                  <a:off x="5006175" y="1210425"/>
                  <a:ext cx="48275" cy="1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4027" extrusionOk="0">
                      <a:moveTo>
                        <a:pt x="1077" y="0"/>
                      </a:moveTo>
                      <a:cubicBezTo>
                        <a:pt x="539" y="0"/>
                        <a:pt x="75" y="390"/>
                        <a:pt x="75" y="928"/>
                      </a:cubicBezTo>
                      <a:cubicBezTo>
                        <a:pt x="75" y="1614"/>
                        <a:pt x="1" y="2320"/>
                        <a:pt x="1" y="3006"/>
                      </a:cubicBezTo>
                      <a:cubicBezTo>
                        <a:pt x="1" y="3563"/>
                        <a:pt x="390" y="4026"/>
                        <a:pt x="854" y="4026"/>
                      </a:cubicBezTo>
                      <a:cubicBezTo>
                        <a:pt x="1392" y="4026"/>
                        <a:pt x="1856" y="3637"/>
                        <a:pt x="1856" y="3099"/>
                      </a:cubicBezTo>
                      <a:cubicBezTo>
                        <a:pt x="1856" y="2394"/>
                        <a:pt x="1930" y="1707"/>
                        <a:pt x="1930" y="1002"/>
                      </a:cubicBezTo>
                      <a:cubicBezTo>
                        <a:pt x="1930" y="464"/>
                        <a:pt x="1541" y="0"/>
                        <a:pt x="10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7" name="Google Shape;87;p4"/>
                <p:cNvSpPr/>
                <p:nvPr/>
              </p:nvSpPr>
              <p:spPr>
                <a:xfrm>
                  <a:off x="4207963" y="1599000"/>
                  <a:ext cx="48250" cy="1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5104" extrusionOk="0">
                      <a:moveTo>
                        <a:pt x="1002" y="1"/>
                      </a:moveTo>
                      <a:cubicBezTo>
                        <a:pt x="538" y="1"/>
                        <a:pt x="74" y="390"/>
                        <a:pt x="74" y="928"/>
                      </a:cubicBezTo>
                      <a:lnTo>
                        <a:pt x="74" y="4175"/>
                      </a:lnTo>
                      <a:cubicBezTo>
                        <a:pt x="0" y="4713"/>
                        <a:pt x="464" y="5103"/>
                        <a:pt x="928" y="5103"/>
                      </a:cubicBezTo>
                      <a:cubicBezTo>
                        <a:pt x="1466" y="5103"/>
                        <a:pt x="1855" y="4713"/>
                        <a:pt x="1930" y="4175"/>
                      </a:cubicBezTo>
                      <a:lnTo>
                        <a:pt x="1930" y="928"/>
                      </a:lnTo>
                      <a:cubicBezTo>
                        <a:pt x="1930" y="390"/>
                        <a:pt x="1540" y="1"/>
                        <a:pt x="1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" name="Google Shape;88;p4"/>
                <p:cNvSpPr/>
                <p:nvPr/>
              </p:nvSpPr>
              <p:spPr>
                <a:xfrm>
                  <a:off x="4640975" y="1436950"/>
                  <a:ext cx="50125" cy="10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" h="4183" extrusionOk="0">
                      <a:moveTo>
                        <a:pt x="928" y="0"/>
                      </a:moveTo>
                      <a:cubicBezTo>
                        <a:pt x="464" y="74"/>
                        <a:pt x="0" y="464"/>
                        <a:pt x="75" y="1002"/>
                      </a:cubicBezTo>
                      <a:lnTo>
                        <a:pt x="149" y="3321"/>
                      </a:lnTo>
                      <a:cubicBezTo>
                        <a:pt x="149" y="3752"/>
                        <a:pt x="485" y="4183"/>
                        <a:pt x="964" y="4183"/>
                      </a:cubicBezTo>
                      <a:cubicBezTo>
                        <a:pt x="1000" y="4183"/>
                        <a:pt x="1038" y="4180"/>
                        <a:pt x="1077" y="4175"/>
                      </a:cubicBezTo>
                      <a:cubicBezTo>
                        <a:pt x="1615" y="4175"/>
                        <a:pt x="2004" y="3785"/>
                        <a:pt x="2004" y="3247"/>
                      </a:cubicBezTo>
                      <a:lnTo>
                        <a:pt x="1930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9" name="Google Shape;89;p4"/>
                <p:cNvSpPr/>
                <p:nvPr/>
              </p:nvSpPr>
              <p:spPr>
                <a:xfrm>
                  <a:off x="4818625" y="1264625"/>
                  <a:ext cx="56150" cy="16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" h="6504" extrusionOk="0">
                      <a:moveTo>
                        <a:pt x="1188" y="1"/>
                      </a:moveTo>
                      <a:cubicBezTo>
                        <a:pt x="718" y="1"/>
                        <a:pt x="384" y="369"/>
                        <a:pt x="316" y="863"/>
                      </a:cubicBezTo>
                      <a:cubicBezTo>
                        <a:pt x="242" y="2403"/>
                        <a:pt x="149" y="3962"/>
                        <a:pt x="1" y="5502"/>
                      </a:cubicBezTo>
                      <a:cubicBezTo>
                        <a:pt x="1" y="5966"/>
                        <a:pt x="390" y="6429"/>
                        <a:pt x="928" y="6504"/>
                      </a:cubicBezTo>
                      <a:cubicBezTo>
                        <a:pt x="1392" y="6504"/>
                        <a:pt x="1856" y="6114"/>
                        <a:pt x="1856" y="5576"/>
                      </a:cubicBezTo>
                      <a:cubicBezTo>
                        <a:pt x="2004" y="4036"/>
                        <a:pt x="2097" y="2477"/>
                        <a:pt x="2171" y="937"/>
                      </a:cubicBezTo>
                      <a:cubicBezTo>
                        <a:pt x="2246" y="474"/>
                        <a:pt x="1856" y="10"/>
                        <a:pt x="1318" y="10"/>
                      </a:cubicBezTo>
                      <a:cubicBezTo>
                        <a:pt x="1274" y="4"/>
                        <a:pt x="1230" y="1"/>
                        <a:pt x="11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0" name="Google Shape;90;p4"/>
                <p:cNvSpPr/>
                <p:nvPr/>
              </p:nvSpPr>
              <p:spPr>
                <a:xfrm>
                  <a:off x="4034850" y="1726600"/>
                  <a:ext cx="51975" cy="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" h="3657" extrusionOk="0">
                      <a:moveTo>
                        <a:pt x="1042" y="1"/>
                      </a:moveTo>
                      <a:cubicBezTo>
                        <a:pt x="1004" y="1"/>
                        <a:pt x="966" y="4"/>
                        <a:pt x="928" y="10"/>
                      </a:cubicBezTo>
                      <a:cubicBezTo>
                        <a:pt x="390" y="10"/>
                        <a:pt x="0" y="474"/>
                        <a:pt x="74" y="1030"/>
                      </a:cubicBezTo>
                      <a:cubicBezTo>
                        <a:pt x="74" y="1643"/>
                        <a:pt x="149" y="2255"/>
                        <a:pt x="223" y="2886"/>
                      </a:cubicBezTo>
                      <a:cubicBezTo>
                        <a:pt x="223" y="3310"/>
                        <a:pt x="610" y="3656"/>
                        <a:pt x="1087" y="3656"/>
                      </a:cubicBezTo>
                      <a:cubicBezTo>
                        <a:pt x="1132" y="3656"/>
                        <a:pt x="1178" y="3653"/>
                        <a:pt x="1225" y="3647"/>
                      </a:cubicBezTo>
                      <a:cubicBezTo>
                        <a:pt x="1689" y="3647"/>
                        <a:pt x="2078" y="3183"/>
                        <a:pt x="2078" y="2645"/>
                      </a:cubicBezTo>
                      <a:cubicBezTo>
                        <a:pt x="2004" y="2107"/>
                        <a:pt x="1930" y="1494"/>
                        <a:pt x="1930" y="864"/>
                      </a:cubicBezTo>
                      <a:cubicBezTo>
                        <a:pt x="1862" y="370"/>
                        <a:pt x="1465" y="1"/>
                        <a:pt x="10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1" name="Google Shape;91;p4"/>
                <p:cNvSpPr/>
                <p:nvPr/>
              </p:nvSpPr>
              <p:spPr>
                <a:xfrm>
                  <a:off x="4377350" y="1667038"/>
                  <a:ext cx="52425" cy="11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4721" extrusionOk="0">
                      <a:moveTo>
                        <a:pt x="928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lnTo>
                        <a:pt x="167" y="3859"/>
                      </a:lnTo>
                      <a:cubicBezTo>
                        <a:pt x="236" y="4290"/>
                        <a:pt x="577" y="4721"/>
                        <a:pt x="1056" y="4721"/>
                      </a:cubicBezTo>
                      <a:cubicBezTo>
                        <a:pt x="1093" y="4721"/>
                        <a:pt x="1130" y="4718"/>
                        <a:pt x="1169" y="4713"/>
                      </a:cubicBezTo>
                      <a:cubicBezTo>
                        <a:pt x="1707" y="4713"/>
                        <a:pt x="2097" y="4249"/>
                        <a:pt x="2022" y="3785"/>
                      </a:cubicBezTo>
                      <a:lnTo>
                        <a:pt x="1855" y="854"/>
                      </a:lnTo>
                      <a:cubicBezTo>
                        <a:pt x="1855" y="390"/>
                        <a:pt x="1392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2" name="Google Shape;92;p4"/>
                <p:cNvSpPr/>
                <p:nvPr/>
              </p:nvSpPr>
              <p:spPr>
                <a:xfrm>
                  <a:off x="4865025" y="1657275"/>
                  <a:ext cx="52425" cy="13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5502" extrusionOk="0">
                      <a:moveTo>
                        <a:pt x="854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cubicBezTo>
                        <a:pt x="74" y="2171"/>
                        <a:pt x="148" y="3396"/>
                        <a:pt x="241" y="4639"/>
                      </a:cubicBezTo>
                      <a:cubicBezTo>
                        <a:pt x="309" y="5133"/>
                        <a:pt x="643" y="5501"/>
                        <a:pt x="1113" y="5501"/>
                      </a:cubicBezTo>
                      <a:cubicBezTo>
                        <a:pt x="1156" y="5501"/>
                        <a:pt x="1199" y="5498"/>
                        <a:pt x="1243" y="5492"/>
                      </a:cubicBezTo>
                      <a:cubicBezTo>
                        <a:pt x="1707" y="5492"/>
                        <a:pt x="2097" y="5028"/>
                        <a:pt x="2097" y="4565"/>
                      </a:cubicBezTo>
                      <a:cubicBezTo>
                        <a:pt x="2004" y="3321"/>
                        <a:pt x="1930" y="2078"/>
                        <a:pt x="1855" y="854"/>
                      </a:cubicBezTo>
                      <a:cubicBezTo>
                        <a:pt x="1855" y="390"/>
                        <a:pt x="1392" y="0"/>
                        <a:pt x="8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3" name="Google Shape;93;p4"/>
                <p:cNvSpPr/>
                <p:nvPr/>
              </p:nvSpPr>
              <p:spPr>
                <a:xfrm>
                  <a:off x="4720300" y="1765350"/>
                  <a:ext cx="46400" cy="9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3637" extrusionOk="0">
                      <a:moveTo>
                        <a:pt x="928" y="0"/>
                      </a:moveTo>
                      <a:cubicBezTo>
                        <a:pt x="371" y="0"/>
                        <a:pt x="0" y="390"/>
                        <a:pt x="0" y="928"/>
                      </a:cubicBezTo>
                      <a:lnTo>
                        <a:pt x="0" y="2709"/>
                      </a:lnTo>
                      <a:cubicBezTo>
                        <a:pt x="0" y="3247"/>
                        <a:pt x="371" y="3637"/>
                        <a:pt x="928" y="3637"/>
                      </a:cubicBezTo>
                      <a:cubicBezTo>
                        <a:pt x="1466" y="3637"/>
                        <a:pt x="1856" y="3247"/>
                        <a:pt x="1856" y="2709"/>
                      </a:cubicBezTo>
                      <a:lnTo>
                        <a:pt x="1856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4" name="Google Shape;94;p4"/>
                <p:cNvSpPr/>
                <p:nvPr/>
              </p:nvSpPr>
              <p:spPr>
                <a:xfrm>
                  <a:off x="5083475" y="1703650"/>
                  <a:ext cx="48275" cy="13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5493" extrusionOk="0">
                      <a:moveTo>
                        <a:pt x="1003" y="1"/>
                      </a:moveTo>
                      <a:cubicBezTo>
                        <a:pt x="465" y="1"/>
                        <a:pt x="75" y="390"/>
                        <a:pt x="75" y="854"/>
                      </a:cubicBezTo>
                      <a:cubicBezTo>
                        <a:pt x="1" y="2079"/>
                        <a:pt x="1" y="3322"/>
                        <a:pt x="1" y="4565"/>
                      </a:cubicBezTo>
                      <a:cubicBezTo>
                        <a:pt x="1" y="5103"/>
                        <a:pt x="391" y="5493"/>
                        <a:pt x="854" y="5493"/>
                      </a:cubicBezTo>
                      <a:cubicBezTo>
                        <a:pt x="1393" y="5493"/>
                        <a:pt x="1856" y="5103"/>
                        <a:pt x="1856" y="4565"/>
                      </a:cubicBezTo>
                      <a:cubicBezTo>
                        <a:pt x="1856" y="3396"/>
                        <a:pt x="1856" y="2172"/>
                        <a:pt x="1931" y="928"/>
                      </a:cubicBezTo>
                      <a:cubicBezTo>
                        <a:pt x="1931" y="390"/>
                        <a:pt x="1541" y="1"/>
                        <a:pt x="10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91989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31"/>
          <p:cNvSpPr txBox="1">
            <a:spLocks noGrp="1"/>
          </p:cNvSpPr>
          <p:nvPr>
            <p:ph type="subTitle" idx="1"/>
          </p:nvPr>
        </p:nvSpPr>
        <p:spPr>
          <a:xfrm>
            <a:off x="6096000" y="2296767"/>
            <a:ext cx="51360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2" name="Google Shape;952;p31"/>
          <p:cNvSpPr txBox="1">
            <a:spLocks noGrp="1"/>
          </p:cNvSpPr>
          <p:nvPr>
            <p:ph type="ctrTitle"/>
          </p:nvPr>
        </p:nvSpPr>
        <p:spPr>
          <a:xfrm flipH="1">
            <a:off x="6104467" y="1170467"/>
            <a:ext cx="5136000" cy="132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3" name="Google Shape;953;p31"/>
          <p:cNvSpPr txBox="1"/>
          <p:nvPr/>
        </p:nvSpPr>
        <p:spPr>
          <a:xfrm>
            <a:off x="6427800" y="4406600"/>
            <a:ext cx="4472400" cy="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 This presentation template was created by </a:t>
            </a:r>
            <a:r>
              <a:rPr lang="en" sz="1600" b="1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and includes icons by </a:t>
            </a:r>
            <a:r>
              <a:rPr lang="en" sz="1600" b="1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and infographics &amp; images by </a:t>
            </a:r>
            <a:r>
              <a:rPr lang="en" sz="1600" b="1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 sz="1600" u="sng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54" name="Google Shape;954;p31"/>
          <p:cNvSpPr>
            <a:spLocks noGrp="1"/>
          </p:cNvSpPr>
          <p:nvPr>
            <p:ph type="pic" idx="2"/>
          </p:nvPr>
        </p:nvSpPr>
        <p:spPr>
          <a:xfrm>
            <a:off x="923633" y="1394600"/>
            <a:ext cx="4068800" cy="40688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955" name="Google Shape;955;p31"/>
          <p:cNvGrpSpPr/>
          <p:nvPr/>
        </p:nvGrpSpPr>
        <p:grpSpPr>
          <a:xfrm>
            <a:off x="-2002042" y="-705605"/>
            <a:ext cx="13883876" cy="7320605"/>
            <a:chOff x="-1501532" y="-529204"/>
            <a:chExt cx="10412907" cy="5490454"/>
          </a:xfrm>
        </p:grpSpPr>
        <p:sp>
          <p:nvSpPr>
            <p:cNvPr id="956" name="Google Shape;956;p31"/>
            <p:cNvSpPr/>
            <p:nvPr/>
          </p:nvSpPr>
          <p:spPr>
            <a:xfrm rot="2700000">
              <a:off x="-612486" y="-432825"/>
              <a:ext cx="1586360" cy="3171695"/>
            </a:xfrm>
            <a:custGeom>
              <a:avLst/>
              <a:gdLst/>
              <a:ahLst/>
              <a:cxnLst/>
              <a:rect l="l" t="t" r="r" b="b"/>
              <a:pathLst>
                <a:path w="63455" h="126869" extrusionOk="0">
                  <a:moveTo>
                    <a:pt x="25734" y="1"/>
                  </a:moveTo>
                  <a:lnTo>
                    <a:pt x="25734" y="1"/>
                  </a:lnTo>
                  <a:cubicBezTo>
                    <a:pt x="23415" y="5790"/>
                    <a:pt x="21096" y="11987"/>
                    <a:pt x="22024" y="18165"/>
                  </a:cubicBezTo>
                  <a:cubicBezTo>
                    <a:pt x="22562" y="21950"/>
                    <a:pt x="24343" y="25587"/>
                    <a:pt x="25271" y="29372"/>
                  </a:cubicBezTo>
                  <a:cubicBezTo>
                    <a:pt x="25345" y="31858"/>
                    <a:pt x="25512" y="34325"/>
                    <a:pt x="25734" y="36793"/>
                  </a:cubicBezTo>
                  <a:cubicBezTo>
                    <a:pt x="24807" y="34474"/>
                    <a:pt x="23267" y="32322"/>
                    <a:pt x="21486" y="30763"/>
                  </a:cubicBezTo>
                  <a:cubicBezTo>
                    <a:pt x="19092" y="28834"/>
                    <a:pt x="16142" y="27683"/>
                    <a:pt x="13062" y="27516"/>
                  </a:cubicBezTo>
                  <a:cubicBezTo>
                    <a:pt x="12769" y="27501"/>
                    <a:pt x="12475" y="27495"/>
                    <a:pt x="12181" y="27495"/>
                  </a:cubicBezTo>
                  <a:cubicBezTo>
                    <a:pt x="11003" y="27495"/>
                    <a:pt x="9819" y="27590"/>
                    <a:pt x="8646" y="27590"/>
                  </a:cubicBezTo>
                  <a:cubicBezTo>
                    <a:pt x="7181" y="27590"/>
                    <a:pt x="5641" y="27368"/>
                    <a:pt x="4397" y="26663"/>
                  </a:cubicBezTo>
                  <a:lnTo>
                    <a:pt x="4397" y="26663"/>
                  </a:lnTo>
                  <a:cubicBezTo>
                    <a:pt x="4082" y="28221"/>
                    <a:pt x="4861" y="29835"/>
                    <a:pt x="6104" y="30837"/>
                  </a:cubicBezTo>
                  <a:cubicBezTo>
                    <a:pt x="7329" y="31858"/>
                    <a:pt x="8887" y="32396"/>
                    <a:pt x="10502" y="32619"/>
                  </a:cubicBezTo>
                  <a:cubicBezTo>
                    <a:pt x="12060" y="32934"/>
                    <a:pt x="13600" y="33008"/>
                    <a:pt x="15214" y="33324"/>
                  </a:cubicBezTo>
                  <a:cubicBezTo>
                    <a:pt x="19389" y="34084"/>
                    <a:pt x="23564" y="36645"/>
                    <a:pt x="25976" y="40281"/>
                  </a:cubicBezTo>
                  <a:cubicBezTo>
                    <a:pt x="26273" y="43139"/>
                    <a:pt x="26588" y="45996"/>
                    <a:pt x="26978" y="48779"/>
                  </a:cubicBezTo>
                  <a:cubicBezTo>
                    <a:pt x="25883" y="46608"/>
                    <a:pt x="24028" y="44530"/>
                    <a:pt x="21949" y="43361"/>
                  </a:cubicBezTo>
                  <a:cubicBezTo>
                    <a:pt x="19853" y="42211"/>
                    <a:pt x="17459" y="41747"/>
                    <a:pt x="15140" y="41357"/>
                  </a:cubicBezTo>
                  <a:cubicBezTo>
                    <a:pt x="12747" y="40968"/>
                    <a:pt x="10353" y="40578"/>
                    <a:pt x="8182" y="39576"/>
                  </a:cubicBezTo>
                  <a:cubicBezTo>
                    <a:pt x="6030" y="38574"/>
                    <a:pt x="4008" y="36867"/>
                    <a:pt x="3321" y="34641"/>
                  </a:cubicBezTo>
                  <a:lnTo>
                    <a:pt x="3321" y="34641"/>
                  </a:lnTo>
                  <a:cubicBezTo>
                    <a:pt x="3154" y="39038"/>
                    <a:pt x="5863" y="43454"/>
                    <a:pt x="9815" y="45458"/>
                  </a:cubicBezTo>
                  <a:cubicBezTo>
                    <a:pt x="11819" y="46460"/>
                    <a:pt x="14138" y="46849"/>
                    <a:pt x="16383" y="47239"/>
                  </a:cubicBezTo>
                  <a:cubicBezTo>
                    <a:pt x="18703" y="47536"/>
                    <a:pt x="20948" y="47851"/>
                    <a:pt x="23100" y="48705"/>
                  </a:cubicBezTo>
                  <a:cubicBezTo>
                    <a:pt x="24807" y="49391"/>
                    <a:pt x="26440" y="50560"/>
                    <a:pt x="27441" y="52026"/>
                  </a:cubicBezTo>
                  <a:cubicBezTo>
                    <a:pt x="27905" y="54586"/>
                    <a:pt x="28295" y="57054"/>
                    <a:pt x="28833" y="59596"/>
                  </a:cubicBezTo>
                  <a:cubicBezTo>
                    <a:pt x="27052" y="56590"/>
                    <a:pt x="23953" y="54197"/>
                    <a:pt x="20632" y="53492"/>
                  </a:cubicBezTo>
                  <a:cubicBezTo>
                    <a:pt x="17701" y="52879"/>
                    <a:pt x="14676" y="53343"/>
                    <a:pt x="11745" y="52954"/>
                  </a:cubicBezTo>
                  <a:cubicBezTo>
                    <a:pt x="6791" y="52341"/>
                    <a:pt x="2319" y="49169"/>
                    <a:pt x="0" y="44846"/>
                  </a:cubicBezTo>
                  <a:lnTo>
                    <a:pt x="0" y="44846"/>
                  </a:lnTo>
                  <a:cubicBezTo>
                    <a:pt x="612" y="47072"/>
                    <a:pt x="1225" y="49391"/>
                    <a:pt x="2319" y="51488"/>
                  </a:cubicBezTo>
                  <a:cubicBezTo>
                    <a:pt x="3395" y="53566"/>
                    <a:pt x="5102" y="55421"/>
                    <a:pt x="7255" y="56349"/>
                  </a:cubicBezTo>
                  <a:cubicBezTo>
                    <a:pt x="8528" y="56865"/>
                    <a:pt x="9855" y="57033"/>
                    <a:pt x="11211" y="57033"/>
                  </a:cubicBezTo>
                  <a:cubicBezTo>
                    <a:pt x="13717" y="57033"/>
                    <a:pt x="16323" y="56461"/>
                    <a:pt x="18873" y="56461"/>
                  </a:cubicBezTo>
                  <a:cubicBezTo>
                    <a:pt x="19307" y="56461"/>
                    <a:pt x="19739" y="56477"/>
                    <a:pt x="20168" y="56516"/>
                  </a:cubicBezTo>
                  <a:cubicBezTo>
                    <a:pt x="23805" y="56813"/>
                    <a:pt x="27200" y="58984"/>
                    <a:pt x="29297" y="62008"/>
                  </a:cubicBezTo>
                  <a:cubicBezTo>
                    <a:pt x="29983" y="65162"/>
                    <a:pt x="30763" y="68261"/>
                    <a:pt x="31616" y="71359"/>
                  </a:cubicBezTo>
                  <a:cubicBezTo>
                    <a:pt x="29686" y="68112"/>
                    <a:pt x="26347" y="65626"/>
                    <a:pt x="22562" y="64865"/>
                  </a:cubicBezTo>
                  <a:cubicBezTo>
                    <a:pt x="19853" y="64327"/>
                    <a:pt x="16996" y="64624"/>
                    <a:pt x="14138" y="64327"/>
                  </a:cubicBezTo>
                  <a:cubicBezTo>
                    <a:pt x="9277" y="63863"/>
                    <a:pt x="4639" y="61544"/>
                    <a:pt x="1299" y="57907"/>
                  </a:cubicBezTo>
                  <a:lnTo>
                    <a:pt x="1299" y="57907"/>
                  </a:lnTo>
                  <a:cubicBezTo>
                    <a:pt x="1689" y="61229"/>
                    <a:pt x="2857" y="64550"/>
                    <a:pt x="5399" y="66721"/>
                  </a:cubicBezTo>
                  <a:cubicBezTo>
                    <a:pt x="7960" y="68873"/>
                    <a:pt x="11596" y="69429"/>
                    <a:pt x="14918" y="69429"/>
                  </a:cubicBezTo>
                  <a:cubicBezTo>
                    <a:pt x="17066" y="69429"/>
                    <a:pt x="19215" y="69244"/>
                    <a:pt x="21350" y="69244"/>
                  </a:cubicBezTo>
                  <a:cubicBezTo>
                    <a:pt x="22589" y="69244"/>
                    <a:pt x="23822" y="69306"/>
                    <a:pt x="25048" y="69504"/>
                  </a:cubicBezTo>
                  <a:cubicBezTo>
                    <a:pt x="27738" y="69968"/>
                    <a:pt x="30614" y="71433"/>
                    <a:pt x="32228" y="73678"/>
                  </a:cubicBezTo>
                  <a:cubicBezTo>
                    <a:pt x="32618" y="75070"/>
                    <a:pt x="33008" y="76461"/>
                    <a:pt x="33472" y="77853"/>
                  </a:cubicBezTo>
                  <a:cubicBezTo>
                    <a:pt x="34232" y="80562"/>
                    <a:pt x="35160" y="83178"/>
                    <a:pt x="36088" y="85813"/>
                  </a:cubicBezTo>
                  <a:cubicBezTo>
                    <a:pt x="33694" y="82250"/>
                    <a:pt x="29983" y="79541"/>
                    <a:pt x="25883" y="78243"/>
                  </a:cubicBezTo>
                  <a:cubicBezTo>
                    <a:pt x="22488" y="77148"/>
                    <a:pt x="18851" y="77074"/>
                    <a:pt x="15307" y="76294"/>
                  </a:cubicBezTo>
                  <a:cubicBezTo>
                    <a:pt x="11819" y="75608"/>
                    <a:pt x="8182" y="74068"/>
                    <a:pt x="6327" y="71044"/>
                  </a:cubicBezTo>
                  <a:lnTo>
                    <a:pt x="6327" y="71044"/>
                  </a:lnTo>
                  <a:cubicBezTo>
                    <a:pt x="6494" y="73752"/>
                    <a:pt x="7570" y="76461"/>
                    <a:pt x="9426" y="78465"/>
                  </a:cubicBezTo>
                  <a:cubicBezTo>
                    <a:pt x="11281" y="80469"/>
                    <a:pt x="13823" y="81861"/>
                    <a:pt x="16532" y="82250"/>
                  </a:cubicBezTo>
                  <a:cubicBezTo>
                    <a:pt x="17461" y="82392"/>
                    <a:pt x="18397" y="82430"/>
                    <a:pt x="19339" y="82430"/>
                  </a:cubicBezTo>
                  <a:cubicBezTo>
                    <a:pt x="20484" y="82430"/>
                    <a:pt x="21637" y="82373"/>
                    <a:pt x="22795" y="82373"/>
                  </a:cubicBezTo>
                  <a:cubicBezTo>
                    <a:pt x="23310" y="82373"/>
                    <a:pt x="23826" y="82384"/>
                    <a:pt x="24343" y="82417"/>
                  </a:cubicBezTo>
                  <a:cubicBezTo>
                    <a:pt x="29297" y="82640"/>
                    <a:pt x="34325" y="85200"/>
                    <a:pt x="37257" y="89134"/>
                  </a:cubicBezTo>
                  <a:cubicBezTo>
                    <a:pt x="38184" y="91453"/>
                    <a:pt x="39038" y="93698"/>
                    <a:pt x="40040" y="96017"/>
                  </a:cubicBezTo>
                  <a:cubicBezTo>
                    <a:pt x="37795" y="93160"/>
                    <a:pt x="34325" y="90915"/>
                    <a:pt x="30911" y="90451"/>
                  </a:cubicBezTo>
                  <a:cubicBezTo>
                    <a:pt x="30040" y="90326"/>
                    <a:pt x="29154" y="90289"/>
                    <a:pt x="28259" y="90289"/>
                  </a:cubicBezTo>
                  <a:cubicBezTo>
                    <a:pt x="26965" y="90289"/>
                    <a:pt x="25654" y="90366"/>
                    <a:pt x="24349" y="90366"/>
                  </a:cubicBezTo>
                  <a:cubicBezTo>
                    <a:pt x="23751" y="90366"/>
                    <a:pt x="23155" y="90350"/>
                    <a:pt x="22562" y="90303"/>
                  </a:cubicBezTo>
                  <a:cubicBezTo>
                    <a:pt x="17849" y="89839"/>
                    <a:pt x="13359" y="86963"/>
                    <a:pt x="10891" y="82955"/>
                  </a:cubicBezTo>
                  <a:lnTo>
                    <a:pt x="10891" y="82955"/>
                  </a:lnTo>
                  <a:cubicBezTo>
                    <a:pt x="11429" y="88058"/>
                    <a:pt x="15307" y="92696"/>
                    <a:pt x="20243" y="94162"/>
                  </a:cubicBezTo>
                  <a:cubicBezTo>
                    <a:pt x="24417" y="95312"/>
                    <a:pt x="28833" y="94477"/>
                    <a:pt x="33008" y="95312"/>
                  </a:cubicBezTo>
                  <a:cubicBezTo>
                    <a:pt x="36088" y="95943"/>
                    <a:pt x="39335" y="97483"/>
                    <a:pt x="41654" y="99728"/>
                  </a:cubicBezTo>
                  <a:cubicBezTo>
                    <a:pt x="45828" y="109153"/>
                    <a:pt x="50857" y="118133"/>
                    <a:pt x="56497" y="126705"/>
                  </a:cubicBezTo>
                  <a:cubicBezTo>
                    <a:pt x="56601" y="126798"/>
                    <a:pt x="56727" y="126869"/>
                    <a:pt x="56865" y="126869"/>
                  </a:cubicBezTo>
                  <a:cubicBezTo>
                    <a:pt x="56948" y="126869"/>
                    <a:pt x="57037" y="126843"/>
                    <a:pt x="57128" y="126780"/>
                  </a:cubicBezTo>
                  <a:cubicBezTo>
                    <a:pt x="57350" y="126705"/>
                    <a:pt x="57350" y="126390"/>
                    <a:pt x="57276" y="126241"/>
                  </a:cubicBezTo>
                  <a:cubicBezTo>
                    <a:pt x="51951" y="118208"/>
                    <a:pt x="47220" y="109784"/>
                    <a:pt x="43212" y="101045"/>
                  </a:cubicBezTo>
                  <a:cubicBezTo>
                    <a:pt x="43750" y="98485"/>
                    <a:pt x="45290" y="96407"/>
                    <a:pt x="47220" y="94551"/>
                  </a:cubicBezTo>
                  <a:cubicBezTo>
                    <a:pt x="49317" y="92455"/>
                    <a:pt x="51859" y="90841"/>
                    <a:pt x="54271" y="89208"/>
                  </a:cubicBezTo>
                  <a:cubicBezTo>
                    <a:pt x="56738" y="87519"/>
                    <a:pt x="59132" y="85664"/>
                    <a:pt x="60839" y="83252"/>
                  </a:cubicBezTo>
                  <a:cubicBezTo>
                    <a:pt x="62527" y="80859"/>
                    <a:pt x="63455" y="77779"/>
                    <a:pt x="62694" y="74903"/>
                  </a:cubicBezTo>
                  <a:lnTo>
                    <a:pt x="62694" y="74903"/>
                  </a:lnTo>
                  <a:cubicBezTo>
                    <a:pt x="61841" y="77612"/>
                    <a:pt x="59837" y="79857"/>
                    <a:pt x="57592" y="81564"/>
                  </a:cubicBezTo>
                  <a:cubicBezTo>
                    <a:pt x="55272" y="83252"/>
                    <a:pt x="52712" y="84495"/>
                    <a:pt x="50244" y="85961"/>
                  </a:cubicBezTo>
                  <a:cubicBezTo>
                    <a:pt x="47851" y="87352"/>
                    <a:pt x="45457" y="89059"/>
                    <a:pt x="43825" y="91379"/>
                  </a:cubicBezTo>
                  <a:cubicBezTo>
                    <a:pt x="42507" y="93160"/>
                    <a:pt x="41747" y="95628"/>
                    <a:pt x="41821" y="97947"/>
                  </a:cubicBezTo>
                  <a:cubicBezTo>
                    <a:pt x="41116" y="96240"/>
                    <a:pt x="40429" y="94551"/>
                    <a:pt x="39724" y="92844"/>
                  </a:cubicBezTo>
                  <a:cubicBezTo>
                    <a:pt x="40188" y="89913"/>
                    <a:pt x="42043" y="87742"/>
                    <a:pt x="44066" y="85497"/>
                  </a:cubicBezTo>
                  <a:cubicBezTo>
                    <a:pt x="46385" y="83029"/>
                    <a:pt x="49168" y="81100"/>
                    <a:pt x="51784" y="78929"/>
                  </a:cubicBezTo>
                  <a:cubicBezTo>
                    <a:pt x="54419" y="76851"/>
                    <a:pt x="56887" y="74439"/>
                    <a:pt x="58445" y="71433"/>
                  </a:cubicBezTo>
                  <a:cubicBezTo>
                    <a:pt x="59985" y="68502"/>
                    <a:pt x="60449" y="64698"/>
                    <a:pt x="58909" y="61767"/>
                  </a:cubicBezTo>
                  <a:lnTo>
                    <a:pt x="58909" y="61767"/>
                  </a:lnTo>
                  <a:cubicBezTo>
                    <a:pt x="58278" y="65477"/>
                    <a:pt x="56349" y="69040"/>
                    <a:pt x="53417" y="71507"/>
                  </a:cubicBezTo>
                  <a:cubicBezTo>
                    <a:pt x="51098" y="73511"/>
                    <a:pt x="48315" y="74903"/>
                    <a:pt x="45828" y="76758"/>
                  </a:cubicBezTo>
                  <a:cubicBezTo>
                    <a:pt x="42043" y="79783"/>
                    <a:pt x="39502" y="85033"/>
                    <a:pt x="38574" y="89913"/>
                  </a:cubicBezTo>
                  <a:cubicBezTo>
                    <a:pt x="37405" y="86963"/>
                    <a:pt x="36403" y="84031"/>
                    <a:pt x="35401" y="81100"/>
                  </a:cubicBezTo>
                  <a:cubicBezTo>
                    <a:pt x="35475" y="78781"/>
                    <a:pt x="36329" y="76387"/>
                    <a:pt x="37869" y="74754"/>
                  </a:cubicBezTo>
                  <a:cubicBezTo>
                    <a:pt x="39965" y="72584"/>
                    <a:pt x="42749" y="71285"/>
                    <a:pt x="45365" y="69893"/>
                  </a:cubicBezTo>
                  <a:cubicBezTo>
                    <a:pt x="48074" y="68576"/>
                    <a:pt x="50782" y="67184"/>
                    <a:pt x="52879" y="65014"/>
                  </a:cubicBezTo>
                  <a:cubicBezTo>
                    <a:pt x="54883" y="62843"/>
                    <a:pt x="56126" y="59689"/>
                    <a:pt x="55272" y="56813"/>
                  </a:cubicBezTo>
                  <a:lnTo>
                    <a:pt x="55272" y="56813"/>
                  </a:lnTo>
                  <a:cubicBezTo>
                    <a:pt x="54567" y="59911"/>
                    <a:pt x="51784" y="62082"/>
                    <a:pt x="48927" y="63548"/>
                  </a:cubicBezTo>
                  <a:cubicBezTo>
                    <a:pt x="46144" y="65014"/>
                    <a:pt x="42971" y="66016"/>
                    <a:pt x="40429" y="67945"/>
                  </a:cubicBezTo>
                  <a:cubicBezTo>
                    <a:pt x="37108" y="70431"/>
                    <a:pt x="35011" y="74903"/>
                    <a:pt x="34789" y="79170"/>
                  </a:cubicBezTo>
                  <a:cubicBezTo>
                    <a:pt x="33694" y="75756"/>
                    <a:pt x="32766" y="72361"/>
                    <a:pt x="31839" y="68873"/>
                  </a:cubicBezTo>
                  <a:cubicBezTo>
                    <a:pt x="32618" y="66331"/>
                    <a:pt x="34158" y="64160"/>
                    <a:pt x="36329" y="62694"/>
                  </a:cubicBezTo>
                  <a:cubicBezTo>
                    <a:pt x="38797" y="60913"/>
                    <a:pt x="41580" y="59837"/>
                    <a:pt x="44288" y="58520"/>
                  </a:cubicBezTo>
                  <a:cubicBezTo>
                    <a:pt x="46997" y="57202"/>
                    <a:pt x="49706" y="55737"/>
                    <a:pt x="51710" y="53492"/>
                  </a:cubicBezTo>
                  <a:cubicBezTo>
                    <a:pt x="53714" y="51247"/>
                    <a:pt x="54883" y="48092"/>
                    <a:pt x="54104" y="45217"/>
                  </a:cubicBezTo>
                  <a:lnTo>
                    <a:pt x="54104" y="45217"/>
                  </a:lnTo>
                  <a:cubicBezTo>
                    <a:pt x="53250" y="47851"/>
                    <a:pt x="51172" y="50022"/>
                    <a:pt x="48853" y="51488"/>
                  </a:cubicBezTo>
                  <a:cubicBezTo>
                    <a:pt x="46534" y="52954"/>
                    <a:pt x="43899" y="53881"/>
                    <a:pt x="41283" y="54957"/>
                  </a:cubicBezTo>
                  <a:cubicBezTo>
                    <a:pt x="38722" y="56052"/>
                    <a:pt x="36180" y="57202"/>
                    <a:pt x="34158" y="59132"/>
                  </a:cubicBezTo>
                  <a:cubicBezTo>
                    <a:pt x="32544" y="60616"/>
                    <a:pt x="31301" y="63084"/>
                    <a:pt x="30985" y="65403"/>
                  </a:cubicBezTo>
                  <a:cubicBezTo>
                    <a:pt x="30521" y="63232"/>
                    <a:pt x="30058" y="61080"/>
                    <a:pt x="29594" y="58835"/>
                  </a:cubicBezTo>
                  <a:cubicBezTo>
                    <a:pt x="30763" y="56201"/>
                    <a:pt x="32841" y="53955"/>
                    <a:pt x="35475" y="52731"/>
                  </a:cubicBezTo>
                  <a:cubicBezTo>
                    <a:pt x="39260" y="50950"/>
                    <a:pt x="43676" y="51098"/>
                    <a:pt x="47387" y="49169"/>
                  </a:cubicBezTo>
                  <a:cubicBezTo>
                    <a:pt x="51562" y="46998"/>
                    <a:pt x="54104" y="41895"/>
                    <a:pt x="53343" y="37183"/>
                  </a:cubicBezTo>
                  <a:lnTo>
                    <a:pt x="53343" y="37183"/>
                  </a:lnTo>
                  <a:cubicBezTo>
                    <a:pt x="51562" y="41209"/>
                    <a:pt x="47999" y="44382"/>
                    <a:pt x="43750" y="45773"/>
                  </a:cubicBezTo>
                  <a:cubicBezTo>
                    <a:pt x="41283" y="46534"/>
                    <a:pt x="38574" y="46775"/>
                    <a:pt x="36180" y="47777"/>
                  </a:cubicBezTo>
                  <a:cubicBezTo>
                    <a:pt x="32766" y="49243"/>
                    <a:pt x="29983" y="52564"/>
                    <a:pt x="29056" y="56201"/>
                  </a:cubicBezTo>
                  <a:cubicBezTo>
                    <a:pt x="28666" y="53733"/>
                    <a:pt x="28295" y="51247"/>
                    <a:pt x="27905" y="48853"/>
                  </a:cubicBezTo>
                  <a:cubicBezTo>
                    <a:pt x="28369" y="47072"/>
                    <a:pt x="29686" y="45458"/>
                    <a:pt x="31226" y="44456"/>
                  </a:cubicBezTo>
                  <a:cubicBezTo>
                    <a:pt x="33397" y="42990"/>
                    <a:pt x="36013" y="42359"/>
                    <a:pt x="38574" y="41747"/>
                  </a:cubicBezTo>
                  <a:cubicBezTo>
                    <a:pt x="41116" y="41135"/>
                    <a:pt x="43750" y="40430"/>
                    <a:pt x="45754" y="38723"/>
                  </a:cubicBezTo>
                  <a:cubicBezTo>
                    <a:pt x="48779" y="36329"/>
                    <a:pt x="50003" y="31932"/>
                    <a:pt x="48704" y="28295"/>
                  </a:cubicBezTo>
                  <a:lnTo>
                    <a:pt x="48704" y="28295"/>
                  </a:lnTo>
                  <a:cubicBezTo>
                    <a:pt x="47777" y="31079"/>
                    <a:pt x="44994" y="32934"/>
                    <a:pt x="42210" y="34010"/>
                  </a:cubicBezTo>
                  <a:cubicBezTo>
                    <a:pt x="39427" y="35179"/>
                    <a:pt x="36477" y="35865"/>
                    <a:pt x="33935" y="37424"/>
                  </a:cubicBezTo>
                  <a:cubicBezTo>
                    <a:pt x="30911" y="39187"/>
                    <a:pt x="28518" y="42823"/>
                    <a:pt x="27590" y="46386"/>
                  </a:cubicBezTo>
                  <a:cubicBezTo>
                    <a:pt x="27200" y="43751"/>
                    <a:pt x="26978" y="41135"/>
                    <a:pt x="26736" y="38500"/>
                  </a:cubicBezTo>
                  <a:cubicBezTo>
                    <a:pt x="27516" y="35643"/>
                    <a:pt x="29520" y="33157"/>
                    <a:pt x="31913" y="31468"/>
                  </a:cubicBezTo>
                  <a:cubicBezTo>
                    <a:pt x="34789" y="29446"/>
                    <a:pt x="38036" y="27980"/>
                    <a:pt x="40503" y="25587"/>
                  </a:cubicBezTo>
                  <a:cubicBezTo>
                    <a:pt x="43602" y="22581"/>
                    <a:pt x="45365" y="18239"/>
                    <a:pt x="45216" y="13916"/>
                  </a:cubicBezTo>
                  <a:lnTo>
                    <a:pt x="45216" y="13916"/>
                  </a:lnTo>
                  <a:cubicBezTo>
                    <a:pt x="43750" y="16922"/>
                    <a:pt x="41116" y="19167"/>
                    <a:pt x="38333" y="21097"/>
                  </a:cubicBezTo>
                  <a:cubicBezTo>
                    <a:pt x="35624" y="22952"/>
                    <a:pt x="32692" y="24659"/>
                    <a:pt x="30299" y="27052"/>
                  </a:cubicBezTo>
                  <a:cubicBezTo>
                    <a:pt x="28518" y="28759"/>
                    <a:pt x="26978" y="31468"/>
                    <a:pt x="26440" y="34084"/>
                  </a:cubicBezTo>
                  <a:cubicBezTo>
                    <a:pt x="26347" y="33157"/>
                    <a:pt x="26273" y="32229"/>
                    <a:pt x="26273" y="31227"/>
                  </a:cubicBezTo>
                  <a:cubicBezTo>
                    <a:pt x="28443" y="26440"/>
                    <a:pt x="29130" y="20633"/>
                    <a:pt x="28369" y="15382"/>
                  </a:cubicBezTo>
                  <a:cubicBezTo>
                    <a:pt x="27664" y="10205"/>
                    <a:pt x="25512" y="5177"/>
                    <a:pt x="25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57" name="Google Shape;957;p31"/>
            <p:cNvGrpSpPr/>
            <p:nvPr/>
          </p:nvGrpSpPr>
          <p:grpSpPr>
            <a:xfrm>
              <a:off x="327725" y="120550"/>
              <a:ext cx="8583650" cy="4840700"/>
              <a:chOff x="327725" y="120550"/>
              <a:chExt cx="8583650" cy="4840700"/>
            </a:xfrm>
          </p:grpSpPr>
          <p:grpSp>
            <p:nvGrpSpPr>
              <p:cNvPr id="958" name="Google Shape;958;p31"/>
              <p:cNvGrpSpPr/>
              <p:nvPr/>
            </p:nvGrpSpPr>
            <p:grpSpPr>
              <a:xfrm>
                <a:off x="8061125" y="120550"/>
                <a:ext cx="850250" cy="647550"/>
                <a:chOff x="4281500" y="1208725"/>
                <a:chExt cx="850250" cy="647550"/>
              </a:xfrm>
            </p:grpSpPr>
            <p:sp>
              <p:nvSpPr>
                <p:cNvPr id="959" name="Google Shape;959;p31"/>
                <p:cNvSpPr/>
                <p:nvPr/>
              </p:nvSpPr>
              <p:spPr>
                <a:xfrm>
                  <a:off x="4467025" y="1355775"/>
                  <a:ext cx="48275" cy="1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4027" extrusionOk="0">
                      <a:moveTo>
                        <a:pt x="1077" y="0"/>
                      </a:moveTo>
                      <a:cubicBezTo>
                        <a:pt x="539" y="0"/>
                        <a:pt x="75" y="390"/>
                        <a:pt x="75" y="928"/>
                      </a:cubicBezTo>
                      <a:cubicBezTo>
                        <a:pt x="75" y="1614"/>
                        <a:pt x="1" y="2320"/>
                        <a:pt x="1" y="3006"/>
                      </a:cubicBezTo>
                      <a:cubicBezTo>
                        <a:pt x="1" y="3563"/>
                        <a:pt x="390" y="4026"/>
                        <a:pt x="854" y="4026"/>
                      </a:cubicBezTo>
                      <a:cubicBezTo>
                        <a:pt x="1392" y="4026"/>
                        <a:pt x="1856" y="3637"/>
                        <a:pt x="1856" y="3099"/>
                      </a:cubicBezTo>
                      <a:cubicBezTo>
                        <a:pt x="1856" y="2394"/>
                        <a:pt x="1930" y="1707"/>
                        <a:pt x="1930" y="1002"/>
                      </a:cubicBezTo>
                      <a:cubicBezTo>
                        <a:pt x="1930" y="464"/>
                        <a:pt x="1541" y="0"/>
                        <a:pt x="10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60" name="Google Shape;960;p31"/>
                <p:cNvSpPr/>
                <p:nvPr/>
              </p:nvSpPr>
              <p:spPr>
                <a:xfrm>
                  <a:off x="4594600" y="1208725"/>
                  <a:ext cx="48250" cy="1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5104" extrusionOk="0">
                      <a:moveTo>
                        <a:pt x="1002" y="1"/>
                      </a:moveTo>
                      <a:cubicBezTo>
                        <a:pt x="538" y="1"/>
                        <a:pt x="74" y="390"/>
                        <a:pt x="74" y="928"/>
                      </a:cubicBezTo>
                      <a:lnTo>
                        <a:pt x="74" y="4175"/>
                      </a:lnTo>
                      <a:cubicBezTo>
                        <a:pt x="0" y="4713"/>
                        <a:pt x="464" y="5103"/>
                        <a:pt x="928" y="5103"/>
                      </a:cubicBezTo>
                      <a:cubicBezTo>
                        <a:pt x="1466" y="5103"/>
                        <a:pt x="1855" y="4713"/>
                        <a:pt x="1930" y="4175"/>
                      </a:cubicBezTo>
                      <a:lnTo>
                        <a:pt x="1930" y="928"/>
                      </a:lnTo>
                      <a:cubicBezTo>
                        <a:pt x="1930" y="390"/>
                        <a:pt x="1540" y="1"/>
                        <a:pt x="1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61" name="Google Shape;961;p31"/>
                <p:cNvSpPr/>
                <p:nvPr/>
              </p:nvSpPr>
              <p:spPr>
                <a:xfrm>
                  <a:off x="4640975" y="1436950"/>
                  <a:ext cx="50125" cy="10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" h="4183" extrusionOk="0">
                      <a:moveTo>
                        <a:pt x="928" y="0"/>
                      </a:moveTo>
                      <a:cubicBezTo>
                        <a:pt x="464" y="74"/>
                        <a:pt x="0" y="464"/>
                        <a:pt x="75" y="1002"/>
                      </a:cubicBezTo>
                      <a:lnTo>
                        <a:pt x="149" y="3321"/>
                      </a:lnTo>
                      <a:cubicBezTo>
                        <a:pt x="149" y="3752"/>
                        <a:pt x="485" y="4183"/>
                        <a:pt x="964" y="4183"/>
                      </a:cubicBezTo>
                      <a:cubicBezTo>
                        <a:pt x="1000" y="4183"/>
                        <a:pt x="1038" y="4180"/>
                        <a:pt x="1077" y="4175"/>
                      </a:cubicBezTo>
                      <a:cubicBezTo>
                        <a:pt x="1615" y="4175"/>
                        <a:pt x="2004" y="3785"/>
                        <a:pt x="2004" y="3247"/>
                      </a:cubicBezTo>
                      <a:lnTo>
                        <a:pt x="1930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62" name="Google Shape;962;p31"/>
                <p:cNvSpPr/>
                <p:nvPr/>
              </p:nvSpPr>
              <p:spPr>
                <a:xfrm>
                  <a:off x="4818625" y="1264625"/>
                  <a:ext cx="56150" cy="16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" h="6504" extrusionOk="0">
                      <a:moveTo>
                        <a:pt x="1188" y="1"/>
                      </a:moveTo>
                      <a:cubicBezTo>
                        <a:pt x="718" y="1"/>
                        <a:pt x="384" y="369"/>
                        <a:pt x="316" y="863"/>
                      </a:cubicBezTo>
                      <a:cubicBezTo>
                        <a:pt x="242" y="2403"/>
                        <a:pt x="149" y="3962"/>
                        <a:pt x="1" y="5502"/>
                      </a:cubicBezTo>
                      <a:cubicBezTo>
                        <a:pt x="1" y="5966"/>
                        <a:pt x="390" y="6429"/>
                        <a:pt x="928" y="6504"/>
                      </a:cubicBezTo>
                      <a:cubicBezTo>
                        <a:pt x="1392" y="6504"/>
                        <a:pt x="1856" y="6114"/>
                        <a:pt x="1856" y="5576"/>
                      </a:cubicBezTo>
                      <a:cubicBezTo>
                        <a:pt x="2004" y="4036"/>
                        <a:pt x="2097" y="2477"/>
                        <a:pt x="2171" y="937"/>
                      </a:cubicBezTo>
                      <a:cubicBezTo>
                        <a:pt x="2246" y="474"/>
                        <a:pt x="1856" y="10"/>
                        <a:pt x="1318" y="10"/>
                      </a:cubicBezTo>
                      <a:cubicBezTo>
                        <a:pt x="1274" y="4"/>
                        <a:pt x="1230" y="1"/>
                        <a:pt x="11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63" name="Google Shape;963;p31"/>
                <p:cNvSpPr/>
                <p:nvPr/>
              </p:nvSpPr>
              <p:spPr>
                <a:xfrm>
                  <a:off x="4281500" y="1581425"/>
                  <a:ext cx="51975" cy="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" h="3657" extrusionOk="0">
                      <a:moveTo>
                        <a:pt x="1042" y="1"/>
                      </a:moveTo>
                      <a:cubicBezTo>
                        <a:pt x="1004" y="1"/>
                        <a:pt x="966" y="4"/>
                        <a:pt x="928" y="10"/>
                      </a:cubicBezTo>
                      <a:cubicBezTo>
                        <a:pt x="390" y="10"/>
                        <a:pt x="0" y="474"/>
                        <a:pt x="74" y="1030"/>
                      </a:cubicBezTo>
                      <a:cubicBezTo>
                        <a:pt x="74" y="1643"/>
                        <a:pt x="149" y="2255"/>
                        <a:pt x="223" y="2886"/>
                      </a:cubicBezTo>
                      <a:cubicBezTo>
                        <a:pt x="223" y="3310"/>
                        <a:pt x="610" y="3656"/>
                        <a:pt x="1087" y="3656"/>
                      </a:cubicBezTo>
                      <a:cubicBezTo>
                        <a:pt x="1132" y="3656"/>
                        <a:pt x="1178" y="3653"/>
                        <a:pt x="1225" y="3647"/>
                      </a:cubicBezTo>
                      <a:cubicBezTo>
                        <a:pt x="1689" y="3647"/>
                        <a:pt x="2078" y="3183"/>
                        <a:pt x="2078" y="2645"/>
                      </a:cubicBezTo>
                      <a:cubicBezTo>
                        <a:pt x="2004" y="2107"/>
                        <a:pt x="1930" y="1494"/>
                        <a:pt x="1930" y="864"/>
                      </a:cubicBezTo>
                      <a:cubicBezTo>
                        <a:pt x="1862" y="370"/>
                        <a:pt x="1465" y="1"/>
                        <a:pt x="10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64" name="Google Shape;964;p31"/>
                <p:cNvSpPr/>
                <p:nvPr/>
              </p:nvSpPr>
              <p:spPr>
                <a:xfrm>
                  <a:off x="4495800" y="1599300"/>
                  <a:ext cx="52425" cy="11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4721" extrusionOk="0">
                      <a:moveTo>
                        <a:pt x="928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lnTo>
                        <a:pt x="167" y="3859"/>
                      </a:lnTo>
                      <a:cubicBezTo>
                        <a:pt x="236" y="4290"/>
                        <a:pt x="577" y="4721"/>
                        <a:pt x="1056" y="4721"/>
                      </a:cubicBezTo>
                      <a:cubicBezTo>
                        <a:pt x="1093" y="4721"/>
                        <a:pt x="1130" y="4718"/>
                        <a:pt x="1169" y="4713"/>
                      </a:cubicBezTo>
                      <a:cubicBezTo>
                        <a:pt x="1707" y="4713"/>
                        <a:pt x="2097" y="4249"/>
                        <a:pt x="2022" y="3785"/>
                      </a:cubicBezTo>
                      <a:lnTo>
                        <a:pt x="1855" y="854"/>
                      </a:lnTo>
                      <a:cubicBezTo>
                        <a:pt x="1855" y="390"/>
                        <a:pt x="1392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65" name="Google Shape;965;p31"/>
                <p:cNvSpPr/>
                <p:nvPr/>
              </p:nvSpPr>
              <p:spPr>
                <a:xfrm>
                  <a:off x="4865025" y="1657275"/>
                  <a:ext cx="52425" cy="13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5502" extrusionOk="0">
                      <a:moveTo>
                        <a:pt x="854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cubicBezTo>
                        <a:pt x="74" y="2171"/>
                        <a:pt x="148" y="3396"/>
                        <a:pt x="241" y="4639"/>
                      </a:cubicBezTo>
                      <a:cubicBezTo>
                        <a:pt x="309" y="5133"/>
                        <a:pt x="643" y="5501"/>
                        <a:pt x="1113" y="5501"/>
                      </a:cubicBezTo>
                      <a:cubicBezTo>
                        <a:pt x="1156" y="5501"/>
                        <a:pt x="1199" y="5498"/>
                        <a:pt x="1243" y="5492"/>
                      </a:cubicBezTo>
                      <a:cubicBezTo>
                        <a:pt x="1707" y="5492"/>
                        <a:pt x="2097" y="5028"/>
                        <a:pt x="2097" y="4565"/>
                      </a:cubicBezTo>
                      <a:cubicBezTo>
                        <a:pt x="2004" y="3321"/>
                        <a:pt x="1930" y="2078"/>
                        <a:pt x="1855" y="854"/>
                      </a:cubicBezTo>
                      <a:cubicBezTo>
                        <a:pt x="1855" y="390"/>
                        <a:pt x="1392" y="0"/>
                        <a:pt x="8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66" name="Google Shape;966;p31"/>
                <p:cNvSpPr/>
                <p:nvPr/>
              </p:nvSpPr>
              <p:spPr>
                <a:xfrm>
                  <a:off x="4720300" y="1765350"/>
                  <a:ext cx="46400" cy="9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3637" extrusionOk="0">
                      <a:moveTo>
                        <a:pt x="928" y="0"/>
                      </a:moveTo>
                      <a:cubicBezTo>
                        <a:pt x="371" y="0"/>
                        <a:pt x="0" y="390"/>
                        <a:pt x="0" y="928"/>
                      </a:cubicBezTo>
                      <a:lnTo>
                        <a:pt x="0" y="2709"/>
                      </a:lnTo>
                      <a:cubicBezTo>
                        <a:pt x="0" y="3247"/>
                        <a:pt x="371" y="3637"/>
                        <a:pt x="928" y="3637"/>
                      </a:cubicBezTo>
                      <a:cubicBezTo>
                        <a:pt x="1466" y="3637"/>
                        <a:pt x="1856" y="3247"/>
                        <a:pt x="1856" y="2709"/>
                      </a:cubicBezTo>
                      <a:lnTo>
                        <a:pt x="1856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67" name="Google Shape;967;p31"/>
                <p:cNvSpPr/>
                <p:nvPr/>
              </p:nvSpPr>
              <p:spPr>
                <a:xfrm>
                  <a:off x="5083475" y="1703650"/>
                  <a:ext cx="48275" cy="13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5493" extrusionOk="0">
                      <a:moveTo>
                        <a:pt x="1003" y="1"/>
                      </a:moveTo>
                      <a:cubicBezTo>
                        <a:pt x="465" y="1"/>
                        <a:pt x="75" y="390"/>
                        <a:pt x="75" y="854"/>
                      </a:cubicBezTo>
                      <a:cubicBezTo>
                        <a:pt x="1" y="2079"/>
                        <a:pt x="1" y="3322"/>
                        <a:pt x="1" y="4565"/>
                      </a:cubicBezTo>
                      <a:cubicBezTo>
                        <a:pt x="1" y="5103"/>
                        <a:pt x="391" y="5493"/>
                        <a:pt x="854" y="5493"/>
                      </a:cubicBezTo>
                      <a:cubicBezTo>
                        <a:pt x="1393" y="5493"/>
                        <a:pt x="1856" y="5103"/>
                        <a:pt x="1856" y="4565"/>
                      </a:cubicBezTo>
                      <a:cubicBezTo>
                        <a:pt x="1856" y="3396"/>
                        <a:pt x="1856" y="2172"/>
                        <a:pt x="1931" y="928"/>
                      </a:cubicBezTo>
                      <a:cubicBezTo>
                        <a:pt x="1931" y="390"/>
                        <a:pt x="1541" y="1"/>
                        <a:pt x="10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968" name="Google Shape;968;p31"/>
              <p:cNvGrpSpPr/>
              <p:nvPr/>
            </p:nvGrpSpPr>
            <p:grpSpPr>
              <a:xfrm>
                <a:off x="327725" y="4313700"/>
                <a:ext cx="850250" cy="647550"/>
                <a:chOff x="4281500" y="1208725"/>
                <a:chExt cx="850250" cy="647550"/>
              </a:xfrm>
            </p:grpSpPr>
            <p:sp>
              <p:nvSpPr>
                <p:cNvPr id="969" name="Google Shape;969;p31"/>
                <p:cNvSpPr/>
                <p:nvPr/>
              </p:nvSpPr>
              <p:spPr>
                <a:xfrm>
                  <a:off x="4467025" y="1355775"/>
                  <a:ext cx="48275" cy="1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4027" extrusionOk="0">
                      <a:moveTo>
                        <a:pt x="1077" y="0"/>
                      </a:moveTo>
                      <a:cubicBezTo>
                        <a:pt x="539" y="0"/>
                        <a:pt x="75" y="390"/>
                        <a:pt x="75" y="928"/>
                      </a:cubicBezTo>
                      <a:cubicBezTo>
                        <a:pt x="75" y="1614"/>
                        <a:pt x="1" y="2320"/>
                        <a:pt x="1" y="3006"/>
                      </a:cubicBezTo>
                      <a:cubicBezTo>
                        <a:pt x="1" y="3563"/>
                        <a:pt x="390" y="4026"/>
                        <a:pt x="854" y="4026"/>
                      </a:cubicBezTo>
                      <a:cubicBezTo>
                        <a:pt x="1392" y="4026"/>
                        <a:pt x="1856" y="3637"/>
                        <a:pt x="1856" y="3099"/>
                      </a:cubicBezTo>
                      <a:cubicBezTo>
                        <a:pt x="1856" y="2394"/>
                        <a:pt x="1930" y="1707"/>
                        <a:pt x="1930" y="1002"/>
                      </a:cubicBezTo>
                      <a:cubicBezTo>
                        <a:pt x="1930" y="464"/>
                        <a:pt x="1541" y="0"/>
                        <a:pt x="10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70" name="Google Shape;970;p31"/>
                <p:cNvSpPr/>
                <p:nvPr/>
              </p:nvSpPr>
              <p:spPr>
                <a:xfrm>
                  <a:off x="4594600" y="1208725"/>
                  <a:ext cx="48250" cy="1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5104" extrusionOk="0">
                      <a:moveTo>
                        <a:pt x="1002" y="1"/>
                      </a:moveTo>
                      <a:cubicBezTo>
                        <a:pt x="538" y="1"/>
                        <a:pt x="74" y="390"/>
                        <a:pt x="74" y="928"/>
                      </a:cubicBezTo>
                      <a:lnTo>
                        <a:pt x="74" y="4175"/>
                      </a:lnTo>
                      <a:cubicBezTo>
                        <a:pt x="0" y="4713"/>
                        <a:pt x="464" y="5103"/>
                        <a:pt x="928" y="5103"/>
                      </a:cubicBezTo>
                      <a:cubicBezTo>
                        <a:pt x="1466" y="5103"/>
                        <a:pt x="1855" y="4713"/>
                        <a:pt x="1930" y="4175"/>
                      </a:cubicBezTo>
                      <a:lnTo>
                        <a:pt x="1930" y="928"/>
                      </a:lnTo>
                      <a:cubicBezTo>
                        <a:pt x="1930" y="390"/>
                        <a:pt x="1540" y="1"/>
                        <a:pt x="1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71" name="Google Shape;971;p31"/>
                <p:cNvSpPr/>
                <p:nvPr/>
              </p:nvSpPr>
              <p:spPr>
                <a:xfrm>
                  <a:off x="4640975" y="1436950"/>
                  <a:ext cx="50125" cy="10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" h="4183" extrusionOk="0">
                      <a:moveTo>
                        <a:pt x="928" y="0"/>
                      </a:moveTo>
                      <a:cubicBezTo>
                        <a:pt x="464" y="74"/>
                        <a:pt x="0" y="464"/>
                        <a:pt x="75" y="1002"/>
                      </a:cubicBezTo>
                      <a:lnTo>
                        <a:pt x="149" y="3321"/>
                      </a:lnTo>
                      <a:cubicBezTo>
                        <a:pt x="149" y="3752"/>
                        <a:pt x="485" y="4183"/>
                        <a:pt x="964" y="4183"/>
                      </a:cubicBezTo>
                      <a:cubicBezTo>
                        <a:pt x="1000" y="4183"/>
                        <a:pt x="1038" y="4180"/>
                        <a:pt x="1077" y="4175"/>
                      </a:cubicBezTo>
                      <a:cubicBezTo>
                        <a:pt x="1615" y="4175"/>
                        <a:pt x="2004" y="3785"/>
                        <a:pt x="2004" y="3247"/>
                      </a:cubicBezTo>
                      <a:lnTo>
                        <a:pt x="1930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72" name="Google Shape;972;p31"/>
                <p:cNvSpPr/>
                <p:nvPr/>
              </p:nvSpPr>
              <p:spPr>
                <a:xfrm>
                  <a:off x="4818625" y="1264625"/>
                  <a:ext cx="56150" cy="16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" h="6504" extrusionOk="0">
                      <a:moveTo>
                        <a:pt x="1188" y="1"/>
                      </a:moveTo>
                      <a:cubicBezTo>
                        <a:pt x="718" y="1"/>
                        <a:pt x="384" y="369"/>
                        <a:pt x="316" y="863"/>
                      </a:cubicBezTo>
                      <a:cubicBezTo>
                        <a:pt x="242" y="2403"/>
                        <a:pt x="149" y="3962"/>
                        <a:pt x="1" y="5502"/>
                      </a:cubicBezTo>
                      <a:cubicBezTo>
                        <a:pt x="1" y="5966"/>
                        <a:pt x="390" y="6429"/>
                        <a:pt x="928" y="6504"/>
                      </a:cubicBezTo>
                      <a:cubicBezTo>
                        <a:pt x="1392" y="6504"/>
                        <a:pt x="1856" y="6114"/>
                        <a:pt x="1856" y="5576"/>
                      </a:cubicBezTo>
                      <a:cubicBezTo>
                        <a:pt x="2004" y="4036"/>
                        <a:pt x="2097" y="2477"/>
                        <a:pt x="2171" y="937"/>
                      </a:cubicBezTo>
                      <a:cubicBezTo>
                        <a:pt x="2246" y="474"/>
                        <a:pt x="1856" y="10"/>
                        <a:pt x="1318" y="10"/>
                      </a:cubicBezTo>
                      <a:cubicBezTo>
                        <a:pt x="1274" y="4"/>
                        <a:pt x="1230" y="1"/>
                        <a:pt x="11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73" name="Google Shape;973;p31"/>
                <p:cNvSpPr/>
                <p:nvPr/>
              </p:nvSpPr>
              <p:spPr>
                <a:xfrm>
                  <a:off x="4281500" y="1581425"/>
                  <a:ext cx="51975" cy="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" h="3657" extrusionOk="0">
                      <a:moveTo>
                        <a:pt x="1042" y="1"/>
                      </a:moveTo>
                      <a:cubicBezTo>
                        <a:pt x="1004" y="1"/>
                        <a:pt x="966" y="4"/>
                        <a:pt x="928" y="10"/>
                      </a:cubicBezTo>
                      <a:cubicBezTo>
                        <a:pt x="390" y="10"/>
                        <a:pt x="0" y="474"/>
                        <a:pt x="74" y="1030"/>
                      </a:cubicBezTo>
                      <a:cubicBezTo>
                        <a:pt x="74" y="1643"/>
                        <a:pt x="149" y="2255"/>
                        <a:pt x="223" y="2886"/>
                      </a:cubicBezTo>
                      <a:cubicBezTo>
                        <a:pt x="223" y="3310"/>
                        <a:pt x="610" y="3656"/>
                        <a:pt x="1087" y="3656"/>
                      </a:cubicBezTo>
                      <a:cubicBezTo>
                        <a:pt x="1132" y="3656"/>
                        <a:pt x="1178" y="3653"/>
                        <a:pt x="1225" y="3647"/>
                      </a:cubicBezTo>
                      <a:cubicBezTo>
                        <a:pt x="1689" y="3647"/>
                        <a:pt x="2078" y="3183"/>
                        <a:pt x="2078" y="2645"/>
                      </a:cubicBezTo>
                      <a:cubicBezTo>
                        <a:pt x="2004" y="2107"/>
                        <a:pt x="1930" y="1494"/>
                        <a:pt x="1930" y="864"/>
                      </a:cubicBezTo>
                      <a:cubicBezTo>
                        <a:pt x="1862" y="370"/>
                        <a:pt x="1465" y="1"/>
                        <a:pt x="10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74" name="Google Shape;974;p31"/>
                <p:cNvSpPr/>
                <p:nvPr/>
              </p:nvSpPr>
              <p:spPr>
                <a:xfrm>
                  <a:off x="4495800" y="1599300"/>
                  <a:ext cx="52425" cy="11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4721" extrusionOk="0">
                      <a:moveTo>
                        <a:pt x="928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lnTo>
                        <a:pt x="167" y="3859"/>
                      </a:lnTo>
                      <a:cubicBezTo>
                        <a:pt x="236" y="4290"/>
                        <a:pt x="577" y="4721"/>
                        <a:pt x="1056" y="4721"/>
                      </a:cubicBezTo>
                      <a:cubicBezTo>
                        <a:pt x="1093" y="4721"/>
                        <a:pt x="1130" y="4718"/>
                        <a:pt x="1169" y="4713"/>
                      </a:cubicBezTo>
                      <a:cubicBezTo>
                        <a:pt x="1707" y="4713"/>
                        <a:pt x="2097" y="4249"/>
                        <a:pt x="2022" y="3785"/>
                      </a:cubicBezTo>
                      <a:lnTo>
                        <a:pt x="1855" y="854"/>
                      </a:lnTo>
                      <a:cubicBezTo>
                        <a:pt x="1855" y="390"/>
                        <a:pt x="1392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75" name="Google Shape;975;p31"/>
                <p:cNvSpPr/>
                <p:nvPr/>
              </p:nvSpPr>
              <p:spPr>
                <a:xfrm>
                  <a:off x="4865025" y="1657275"/>
                  <a:ext cx="52425" cy="13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5502" extrusionOk="0">
                      <a:moveTo>
                        <a:pt x="854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cubicBezTo>
                        <a:pt x="74" y="2171"/>
                        <a:pt x="148" y="3396"/>
                        <a:pt x="241" y="4639"/>
                      </a:cubicBezTo>
                      <a:cubicBezTo>
                        <a:pt x="309" y="5133"/>
                        <a:pt x="643" y="5501"/>
                        <a:pt x="1113" y="5501"/>
                      </a:cubicBezTo>
                      <a:cubicBezTo>
                        <a:pt x="1156" y="5501"/>
                        <a:pt x="1199" y="5498"/>
                        <a:pt x="1243" y="5492"/>
                      </a:cubicBezTo>
                      <a:cubicBezTo>
                        <a:pt x="1707" y="5492"/>
                        <a:pt x="2097" y="5028"/>
                        <a:pt x="2097" y="4565"/>
                      </a:cubicBezTo>
                      <a:cubicBezTo>
                        <a:pt x="2004" y="3321"/>
                        <a:pt x="1930" y="2078"/>
                        <a:pt x="1855" y="854"/>
                      </a:cubicBezTo>
                      <a:cubicBezTo>
                        <a:pt x="1855" y="390"/>
                        <a:pt x="1392" y="0"/>
                        <a:pt x="8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76" name="Google Shape;976;p31"/>
                <p:cNvSpPr/>
                <p:nvPr/>
              </p:nvSpPr>
              <p:spPr>
                <a:xfrm>
                  <a:off x="4720300" y="1765350"/>
                  <a:ext cx="46400" cy="9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3637" extrusionOk="0">
                      <a:moveTo>
                        <a:pt x="928" y="0"/>
                      </a:moveTo>
                      <a:cubicBezTo>
                        <a:pt x="371" y="0"/>
                        <a:pt x="0" y="390"/>
                        <a:pt x="0" y="928"/>
                      </a:cubicBezTo>
                      <a:lnTo>
                        <a:pt x="0" y="2709"/>
                      </a:lnTo>
                      <a:cubicBezTo>
                        <a:pt x="0" y="3247"/>
                        <a:pt x="371" y="3637"/>
                        <a:pt x="928" y="3637"/>
                      </a:cubicBezTo>
                      <a:cubicBezTo>
                        <a:pt x="1466" y="3637"/>
                        <a:pt x="1856" y="3247"/>
                        <a:pt x="1856" y="2709"/>
                      </a:cubicBezTo>
                      <a:lnTo>
                        <a:pt x="1856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77" name="Google Shape;977;p31"/>
                <p:cNvSpPr/>
                <p:nvPr/>
              </p:nvSpPr>
              <p:spPr>
                <a:xfrm>
                  <a:off x="5083475" y="1703650"/>
                  <a:ext cx="48275" cy="13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5493" extrusionOk="0">
                      <a:moveTo>
                        <a:pt x="1003" y="1"/>
                      </a:moveTo>
                      <a:cubicBezTo>
                        <a:pt x="465" y="1"/>
                        <a:pt x="75" y="390"/>
                        <a:pt x="75" y="854"/>
                      </a:cubicBezTo>
                      <a:cubicBezTo>
                        <a:pt x="1" y="2079"/>
                        <a:pt x="1" y="3322"/>
                        <a:pt x="1" y="4565"/>
                      </a:cubicBezTo>
                      <a:cubicBezTo>
                        <a:pt x="1" y="5103"/>
                        <a:pt x="391" y="5493"/>
                        <a:pt x="854" y="5493"/>
                      </a:cubicBezTo>
                      <a:cubicBezTo>
                        <a:pt x="1393" y="5493"/>
                        <a:pt x="1856" y="5103"/>
                        <a:pt x="1856" y="4565"/>
                      </a:cubicBezTo>
                      <a:cubicBezTo>
                        <a:pt x="1856" y="3396"/>
                        <a:pt x="1856" y="2172"/>
                        <a:pt x="1931" y="928"/>
                      </a:cubicBezTo>
                      <a:cubicBezTo>
                        <a:pt x="1931" y="390"/>
                        <a:pt x="1541" y="1"/>
                        <a:pt x="10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790637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bg>
      <p:bgPr>
        <a:solidFill>
          <a:schemeClr val="lt1"/>
        </a:solidFill>
        <a:effectLst/>
      </p:bgPr>
    </p:bg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32"/>
          <p:cNvSpPr/>
          <p:nvPr/>
        </p:nvSpPr>
        <p:spPr>
          <a:xfrm rot="-2700000" flipH="1">
            <a:off x="10582759" y="-145433"/>
            <a:ext cx="2115147" cy="4228927"/>
          </a:xfrm>
          <a:custGeom>
            <a:avLst/>
            <a:gdLst/>
            <a:ahLst/>
            <a:cxnLst/>
            <a:rect l="l" t="t" r="r" b="b"/>
            <a:pathLst>
              <a:path w="63455" h="126869" extrusionOk="0">
                <a:moveTo>
                  <a:pt x="25734" y="1"/>
                </a:moveTo>
                <a:lnTo>
                  <a:pt x="25734" y="1"/>
                </a:lnTo>
                <a:cubicBezTo>
                  <a:pt x="23415" y="5790"/>
                  <a:pt x="21096" y="11987"/>
                  <a:pt x="22024" y="18165"/>
                </a:cubicBezTo>
                <a:cubicBezTo>
                  <a:pt x="22562" y="21950"/>
                  <a:pt x="24343" y="25587"/>
                  <a:pt x="25271" y="29372"/>
                </a:cubicBezTo>
                <a:cubicBezTo>
                  <a:pt x="25345" y="31858"/>
                  <a:pt x="25512" y="34325"/>
                  <a:pt x="25734" y="36793"/>
                </a:cubicBezTo>
                <a:cubicBezTo>
                  <a:pt x="24807" y="34474"/>
                  <a:pt x="23267" y="32322"/>
                  <a:pt x="21486" y="30763"/>
                </a:cubicBezTo>
                <a:cubicBezTo>
                  <a:pt x="19092" y="28834"/>
                  <a:pt x="16142" y="27683"/>
                  <a:pt x="13062" y="27516"/>
                </a:cubicBezTo>
                <a:cubicBezTo>
                  <a:pt x="12769" y="27501"/>
                  <a:pt x="12475" y="27495"/>
                  <a:pt x="12181" y="27495"/>
                </a:cubicBezTo>
                <a:cubicBezTo>
                  <a:pt x="11003" y="27495"/>
                  <a:pt x="9819" y="27590"/>
                  <a:pt x="8646" y="27590"/>
                </a:cubicBezTo>
                <a:cubicBezTo>
                  <a:pt x="7181" y="27590"/>
                  <a:pt x="5641" y="27368"/>
                  <a:pt x="4397" y="26663"/>
                </a:cubicBezTo>
                <a:lnTo>
                  <a:pt x="4397" y="26663"/>
                </a:lnTo>
                <a:cubicBezTo>
                  <a:pt x="4082" y="28221"/>
                  <a:pt x="4861" y="29835"/>
                  <a:pt x="6104" y="30837"/>
                </a:cubicBezTo>
                <a:cubicBezTo>
                  <a:pt x="7329" y="31858"/>
                  <a:pt x="8887" y="32396"/>
                  <a:pt x="10502" y="32619"/>
                </a:cubicBezTo>
                <a:cubicBezTo>
                  <a:pt x="12060" y="32934"/>
                  <a:pt x="13600" y="33008"/>
                  <a:pt x="15214" y="33324"/>
                </a:cubicBezTo>
                <a:cubicBezTo>
                  <a:pt x="19389" y="34084"/>
                  <a:pt x="23564" y="36645"/>
                  <a:pt x="25976" y="40281"/>
                </a:cubicBezTo>
                <a:cubicBezTo>
                  <a:pt x="26273" y="43139"/>
                  <a:pt x="26588" y="45996"/>
                  <a:pt x="26978" y="48779"/>
                </a:cubicBezTo>
                <a:cubicBezTo>
                  <a:pt x="25883" y="46608"/>
                  <a:pt x="24028" y="44530"/>
                  <a:pt x="21949" y="43361"/>
                </a:cubicBezTo>
                <a:cubicBezTo>
                  <a:pt x="19853" y="42211"/>
                  <a:pt x="17459" y="41747"/>
                  <a:pt x="15140" y="41357"/>
                </a:cubicBezTo>
                <a:cubicBezTo>
                  <a:pt x="12747" y="40968"/>
                  <a:pt x="10353" y="40578"/>
                  <a:pt x="8182" y="39576"/>
                </a:cubicBezTo>
                <a:cubicBezTo>
                  <a:pt x="6030" y="38574"/>
                  <a:pt x="4008" y="36867"/>
                  <a:pt x="3321" y="34641"/>
                </a:cubicBezTo>
                <a:lnTo>
                  <a:pt x="3321" y="34641"/>
                </a:lnTo>
                <a:cubicBezTo>
                  <a:pt x="3154" y="39038"/>
                  <a:pt x="5863" y="43454"/>
                  <a:pt x="9815" y="45458"/>
                </a:cubicBezTo>
                <a:cubicBezTo>
                  <a:pt x="11819" y="46460"/>
                  <a:pt x="14138" y="46849"/>
                  <a:pt x="16383" y="47239"/>
                </a:cubicBezTo>
                <a:cubicBezTo>
                  <a:pt x="18703" y="47536"/>
                  <a:pt x="20948" y="47851"/>
                  <a:pt x="23100" y="48705"/>
                </a:cubicBezTo>
                <a:cubicBezTo>
                  <a:pt x="24807" y="49391"/>
                  <a:pt x="26440" y="50560"/>
                  <a:pt x="27441" y="52026"/>
                </a:cubicBezTo>
                <a:cubicBezTo>
                  <a:pt x="27905" y="54586"/>
                  <a:pt x="28295" y="57054"/>
                  <a:pt x="28833" y="59596"/>
                </a:cubicBezTo>
                <a:cubicBezTo>
                  <a:pt x="27052" y="56590"/>
                  <a:pt x="23953" y="54197"/>
                  <a:pt x="20632" y="53492"/>
                </a:cubicBezTo>
                <a:cubicBezTo>
                  <a:pt x="17701" y="52879"/>
                  <a:pt x="14676" y="53343"/>
                  <a:pt x="11745" y="52954"/>
                </a:cubicBezTo>
                <a:cubicBezTo>
                  <a:pt x="6791" y="52341"/>
                  <a:pt x="2319" y="49169"/>
                  <a:pt x="0" y="44846"/>
                </a:cubicBezTo>
                <a:lnTo>
                  <a:pt x="0" y="44846"/>
                </a:lnTo>
                <a:cubicBezTo>
                  <a:pt x="612" y="47072"/>
                  <a:pt x="1225" y="49391"/>
                  <a:pt x="2319" y="51488"/>
                </a:cubicBezTo>
                <a:cubicBezTo>
                  <a:pt x="3395" y="53566"/>
                  <a:pt x="5102" y="55421"/>
                  <a:pt x="7255" y="56349"/>
                </a:cubicBezTo>
                <a:cubicBezTo>
                  <a:pt x="8528" y="56865"/>
                  <a:pt x="9855" y="57033"/>
                  <a:pt x="11211" y="57033"/>
                </a:cubicBezTo>
                <a:cubicBezTo>
                  <a:pt x="13717" y="57033"/>
                  <a:pt x="16323" y="56461"/>
                  <a:pt x="18873" y="56461"/>
                </a:cubicBezTo>
                <a:cubicBezTo>
                  <a:pt x="19307" y="56461"/>
                  <a:pt x="19739" y="56477"/>
                  <a:pt x="20168" y="56516"/>
                </a:cubicBezTo>
                <a:cubicBezTo>
                  <a:pt x="23805" y="56813"/>
                  <a:pt x="27200" y="58984"/>
                  <a:pt x="29297" y="62008"/>
                </a:cubicBezTo>
                <a:cubicBezTo>
                  <a:pt x="29983" y="65162"/>
                  <a:pt x="30763" y="68261"/>
                  <a:pt x="31616" y="71359"/>
                </a:cubicBezTo>
                <a:cubicBezTo>
                  <a:pt x="29686" y="68112"/>
                  <a:pt x="26347" y="65626"/>
                  <a:pt x="22562" y="64865"/>
                </a:cubicBezTo>
                <a:cubicBezTo>
                  <a:pt x="19853" y="64327"/>
                  <a:pt x="16996" y="64624"/>
                  <a:pt x="14138" y="64327"/>
                </a:cubicBezTo>
                <a:cubicBezTo>
                  <a:pt x="9277" y="63863"/>
                  <a:pt x="4639" y="61544"/>
                  <a:pt x="1299" y="57907"/>
                </a:cubicBezTo>
                <a:lnTo>
                  <a:pt x="1299" y="57907"/>
                </a:lnTo>
                <a:cubicBezTo>
                  <a:pt x="1689" y="61229"/>
                  <a:pt x="2857" y="64550"/>
                  <a:pt x="5399" y="66721"/>
                </a:cubicBezTo>
                <a:cubicBezTo>
                  <a:pt x="7960" y="68873"/>
                  <a:pt x="11596" y="69429"/>
                  <a:pt x="14918" y="69429"/>
                </a:cubicBezTo>
                <a:cubicBezTo>
                  <a:pt x="17066" y="69429"/>
                  <a:pt x="19215" y="69244"/>
                  <a:pt x="21350" y="69244"/>
                </a:cubicBezTo>
                <a:cubicBezTo>
                  <a:pt x="22589" y="69244"/>
                  <a:pt x="23822" y="69306"/>
                  <a:pt x="25048" y="69504"/>
                </a:cubicBezTo>
                <a:cubicBezTo>
                  <a:pt x="27738" y="69968"/>
                  <a:pt x="30614" y="71433"/>
                  <a:pt x="32228" y="73678"/>
                </a:cubicBezTo>
                <a:cubicBezTo>
                  <a:pt x="32618" y="75070"/>
                  <a:pt x="33008" y="76461"/>
                  <a:pt x="33472" y="77853"/>
                </a:cubicBezTo>
                <a:cubicBezTo>
                  <a:pt x="34232" y="80562"/>
                  <a:pt x="35160" y="83178"/>
                  <a:pt x="36088" y="85813"/>
                </a:cubicBezTo>
                <a:cubicBezTo>
                  <a:pt x="33694" y="82250"/>
                  <a:pt x="29983" y="79541"/>
                  <a:pt x="25883" y="78243"/>
                </a:cubicBezTo>
                <a:cubicBezTo>
                  <a:pt x="22488" y="77148"/>
                  <a:pt x="18851" y="77074"/>
                  <a:pt x="15307" y="76294"/>
                </a:cubicBezTo>
                <a:cubicBezTo>
                  <a:pt x="11819" y="75608"/>
                  <a:pt x="8182" y="74068"/>
                  <a:pt x="6327" y="71044"/>
                </a:cubicBezTo>
                <a:lnTo>
                  <a:pt x="6327" y="71044"/>
                </a:lnTo>
                <a:cubicBezTo>
                  <a:pt x="6494" y="73752"/>
                  <a:pt x="7570" y="76461"/>
                  <a:pt x="9426" y="78465"/>
                </a:cubicBezTo>
                <a:cubicBezTo>
                  <a:pt x="11281" y="80469"/>
                  <a:pt x="13823" y="81861"/>
                  <a:pt x="16532" y="82250"/>
                </a:cubicBezTo>
                <a:cubicBezTo>
                  <a:pt x="17461" y="82392"/>
                  <a:pt x="18397" y="82430"/>
                  <a:pt x="19339" y="82430"/>
                </a:cubicBezTo>
                <a:cubicBezTo>
                  <a:pt x="20484" y="82430"/>
                  <a:pt x="21637" y="82373"/>
                  <a:pt x="22795" y="82373"/>
                </a:cubicBezTo>
                <a:cubicBezTo>
                  <a:pt x="23310" y="82373"/>
                  <a:pt x="23826" y="82384"/>
                  <a:pt x="24343" y="82417"/>
                </a:cubicBezTo>
                <a:cubicBezTo>
                  <a:pt x="29297" y="82640"/>
                  <a:pt x="34325" y="85200"/>
                  <a:pt x="37257" y="89134"/>
                </a:cubicBezTo>
                <a:cubicBezTo>
                  <a:pt x="38184" y="91453"/>
                  <a:pt x="39038" y="93698"/>
                  <a:pt x="40040" y="96017"/>
                </a:cubicBezTo>
                <a:cubicBezTo>
                  <a:pt x="37795" y="93160"/>
                  <a:pt x="34325" y="90915"/>
                  <a:pt x="30911" y="90451"/>
                </a:cubicBezTo>
                <a:cubicBezTo>
                  <a:pt x="30040" y="90326"/>
                  <a:pt x="29154" y="90289"/>
                  <a:pt x="28259" y="90289"/>
                </a:cubicBezTo>
                <a:cubicBezTo>
                  <a:pt x="26965" y="90289"/>
                  <a:pt x="25654" y="90366"/>
                  <a:pt x="24349" y="90366"/>
                </a:cubicBezTo>
                <a:cubicBezTo>
                  <a:pt x="23751" y="90366"/>
                  <a:pt x="23155" y="90350"/>
                  <a:pt x="22562" y="90303"/>
                </a:cubicBezTo>
                <a:cubicBezTo>
                  <a:pt x="17849" y="89839"/>
                  <a:pt x="13359" y="86963"/>
                  <a:pt x="10891" y="82955"/>
                </a:cubicBezTo>
                <a:lnTo>
                  <a:pt x="10891" y="82955"/>
                </a:lnTo>
                <a:cubicBezTo>
                  <a:pt x="11429" y="88058"/>
                  <a:pt x="15307" y="92696"/>
                  <a:pt x="20243" y="94162"/>
                </a:cubicBezTo>
                <a:cubicBezTo>
                  <a:pt x="24417" y="95312"/>
                  <a:pt x="28833" y="94477"/>
                  <a:pt x="33008" y="95312"/>
                </a:cubicBezTo>
                <a:cubicBezTo>
                  <a:pt x="36088" y="95943"/>
                  <a:pt x="39335" y="97483"/>
                  <a:pt x="41654" y="99728"/>
                </a:cubicBezTo>
                <a:cubicBezTo>
                  <a:pt x="45828" y="109153"/>
                  <a:pt x="50857" y="118133"/>
                  <a:pt x="56497" y="126705"/>
                </a:cubicBezTo>
                <a:cubicBezTo>
                  <a:pt x="56601" y="126798"/>
                  <a:pt x="56727" y="126869"/>
                  <a:pt x="56865" y="126869"/>
                </a:cubicBezTo>
                <a:cubicBezTo>
                  <a:pt x="56948" y="126869"/>
                  <a:pt x="57037" y="126843"/>
                  <a:pt x="57128" y="126780"/>
                </a:cubicBezTo>
                <a:cubicBezTo>
                  <a:pt x="57350" y="126705"/>
                  <a:pt x="57350" y="126390"/>
                  <a:pt x="57276" y="126241"/>
                </a:cubicBezTo>
                <a:cubicBezTo>
                  <a:pt x="51951" y="118208"/>
                  <a:pt x="47220" y="109784"/>
                  <a:pt x="43212" y="101045"/>
                </a:cubicBezTo>
                <a:cubicBezTo>
                  <a:pt x="43750" y="98485"/>
                  <a:pt x="45290" y="96407"/>
                  <a:pt x="47220" y="94551"/>
                </a:cubicBezTo>
                <a:cubicBezTo>
                  <a:pt x="49317" y="92455"/>
                  <a:pt x="51859" y="90841"/>
                  <a:pt x="54271" y="89208"/>
                </a:cubicBezTo>
                <a:cubicBezTo>
                  <a:pt x="56738" y="87519"/>
                  <a:pt x="59132" y="85664"/>
                  <a:pt x="60839" y="83252"/>
                </a:cubicBezTo>
                <a:cubicBezTo>
                  <a:pt x="62527" y="80859"/>
                  <a:pt x="63455" y="77779"/>
                  <a:pt x="62694" y="74903"/>
                </a:cubicBezTo>
                <a:lnTo>
                  <a:pt x="62694" y="74903"/>
                </a:lnTo>
                <a:cubicBezTo>
                  <a:pt x="61841" y="77612"/>
                  <a:pt x="59837" y="79857"/>
                  <a:pt x="57592" y="81564"/>
                </a:cubicBezTo>
                <a:cubicBezTo>
                  <a:pt x="55272" y="83252"/>
                  <a:pt x="52712" y="84495"/>
                  <a:pt x="50244" y="85961"/>
                </a:cubicBezTo>
                <a:cubicBezTo>
                  <a:pt x="47851" y="87352"/>
                  <a:pt x="45457" y="89059"/>
                  <a:pt x="43825" y="91379"/>
                </a:cubicBezTo>
                <a:cubicBezTo>
                  <a:pt x="42507" y="93160"/>
                  <a:pt x="41747" y="95628"/>
                  <a:pt x="41821" y="97947"/>
                </a:cubicBezTo>
                <a:cubicBezTo>
                  <a:pt x="41116" y="96240"/>
                  <a:pt x="40429" y="94551"/>
                  <a:pt x="39724" y="92844"/>
                </a:cubicBezTo>
                <a:cubicBezTo>
                  <a:pt x="40188" y="89913"/>
                  <a:pt x="42043" y="87742"/>
                  <a:pt x="44066" y="85497"/>
                </a:cubicBezTo>
                <a:cubicBezTo>
                  <a:pt x="46385" y="83029"/>
                  <a:pt x="49168" y="81100"/>
                  <a:pt x="51784" y="78929"/>
                </a:cubicBezTo>
                <a:cubicBezTo>
                  <a:pt x="54419" y="76851"/>
                  <a:pt x="56887" y="74439"/>
                  <a:pt x="58445" y="71433"/>
                </a:cubicBezTo>
                <a:cubicBezTo>
                  <a:pt x="59985" y="68502"/>
                  <a:pt x="60449" y="64698"/>
                  <a:pt x="58909" y="61767"/>
                </a:cubicBezTo>
                <a:lnTo>
                  <a:pt x="58909" y="61767"/>
                </a:lnTo>
                <a:cubicBezTo>
                  <a:pt x="58278" y="65477"/>
                  <a:pt x="56349" y="69040"/>
                  <a:pt x="53417" y="71507"/>
                </a:cubicBezTo>
                <a:cubicBezTo>
                  <a:pt x="51098" y="73511"/>
                  <a:pt x="48315" y="74903"/>
                  <a:pt x="45828" y="76758"/>
                </a:cubicBezTo>
                <a:cubicBezTo>
                  <a:pt x="42043" y="79783"/>
                  <a:pt x="39502" y="85033"/>
                  <a:pt x="38574" y="89913"/>
                </a:cubicBezTo>
                <a:cubicBezTo>
                  <a:pt x="37405" y="86963"/>
                  <a:pt x="36403" y="84031"/>
                  <a:pt x="35401" y="81100"/>
                </a:cubicBezTo>
                <a:cubicBezTo>
                  <a:pt x="35475" y="78781"/>
                  <a:pt x="36329" y="76387"/>
                  <a:pt x="37869" y="74754"/>
                </a:cubicBezTo>
                <a:cubicBezTo>
                  <a:pt x="39965" y="72584"/>
                  <a:pt x="42749" y="71285"/>
                  <a:pt x="45365" y="69893"/>
                </a:cubicBezTo>
                <a:cubicBezTo>
                  <a:pt x="48074" y="68576"/>
                  <a:pt x="50782" y="67184"/>
                  <a:pt x="52879" y="65014"/>
                </a:cubicBezTo>
                <a:cubicBezTo>
                  <a:pt x="54883" y="62843"/>
                  <a:pt x="56126" y="59689"/>
                  <a:pt x="55272" y="56813"/>
                </a:cubicBezTo>
                <a:lnTo>
                  <a:pt x="55272" y="56813"/>
                </a:lnTo>
                <a:cubicBezTo>
                  <a:pt x="54567" y="59911"/>
                  <a:pt x="51784" y="62082"/>
                  <a:pt x="48927" y="63548"/>
                </a:cubicBezTo>
                <a:cubicBezTo>
                  <a:pt x="46144" y="65014"/>
                  <a:pt x="42971" y="66016"/>
                  <a:pt x="40429" y="67945"/>
                </a:cubicBezTo>
                <a:cubicBezTo>
                  <a:pt x="37108" y="70431"/>
                  <a:pt x="35011" y="74903"/>
                  <a:pt x="34789" y="79170"/>
                </a:cubicBezTo>
                <a:cubicBezTo>
                  <a:pt x="33694" y="75756"/>
                  <a:pt x="32766" y="72361"/>
                  <a:pt x="31839" y="68873"/>
                </a:cubicBezTo>
                <a:cubicBezTo>
                  <a:pt x="32618" y="66331"/>
                  <a:pt x="34158" y="64160"/>
                  <a:pt x="36329" y="62694"/>
                </a:cubicBezTo>
                <a:cubicBezTo>
                  <a:pt x="38797" y="60913"/>
                  <a:pt x="41580" y="59837"/>
                  <a:pt x="44288" y="58520"/>
                </a:cubicBezTo>
                <a:cubicBezTo>
                  <a:pt x="46997" y="57202"/>
                  <a:pt x="49706" y="55737"/>
                  <a:pt x="51710" y="53492"/>
                </a:cubicBezTo>
                <a:cubicBezTo>
                  <a:pt x="53714" y="51247"/>
                  <a:pt x="54883" y="48092"/>
                  <a:pt x="54104" y="45217"/>
                </a:cubicBezTo>
                <a:lnTo>
                  <a:pt x="54104" y="45217"/>
                </a:lnTo>
                <a:cubicBezTo>
                  <a:pt x="53250" y="47851"/>
                  <a:pt x="51172" y="50022"/>
                  <a:pt x="48853" y="51488"/>
                </a:cubicBezTo>
                <a:cubicBezTo>
                  <a:pt x="46534" y="52954"/>
                  <a:pt x="43899" y="53881"/>
                  <a:pt x="41283" y="54957"/>
                </a:cubicBezTo>
                <a:cubicBezTo>
                  <a:pt x="38722" y="56052"/>
                  <a:pt x="36180" y="57202"/>
                  <a:pt x="34158" y="59132"/>
                </a:cubicBezTo>
                <a:cubicBezTo>
                  <a:pt x="32544" y="60616"/>
                  <a:pt x="31301" y="63084"/>
                  <a:pt x="30985" y="65403"/>
                </a:cubicBezTo>
                <a:cubicBezTo>
                  <a:pt x="30521" y="63232"/>
                  <a:pt x="30058" y="61080"/>
                  <a:pt x="29594" y="58835"/>
                </a:cubicBezTo>
                <a:cubicBezTo>
                  <a:pt x="30763" y="56201"/>
                  <a:pt x="32841" y="53955"/>
                  <a:pt x="35475" y="52731"/>
                </a:cubicBezTo>
                <a:cubicBezTo>
                  <a:pt x="39260" y="50950"/>
                  <a:pt x="43676" y="51098"/>
                  <a:pt x="47387" y="49169"/>
                </a:cubicBezTo>
                <a:cubicBezTo>
                  <a:pt x="51562" y="46998"/>
                  <a:pt x="54104" y="41895"/>
                  <a:pt x="53343" y="37183"/>
                </a:cubicBezTo>
                <a:lnTo>
                  <a:pt x="53343" y="37183"/>
                </a:lnTo>
                <a:cubicBezTo>
                  <a:pt x="51562" y="41209"/>
                  <a:pt x="47999" y="44382"/>
                  <a:pt x="43750" y="45773"/>
                </a:cubicBezTo>
                <a:cubicBezTo>
                  <a:pt x="41283" y="46534"/>
                  <a:pt x="38574" y="46775"/>
                  <a:pt x="36180" y="47777"/>
                </a:cubicBezTo>
                <a:cubicBezTo>
                  <a:pt x="32766" y="49243"/>
                  <a:pt x="29983" y="52564"/>
                  <a:pt x="29056" y="56201"/>
                </a:cubicBezTo>
                <a:cubicBezTo>
                  <a:pt x="28666" y="53733"/>
                  <a:pt x="28295" y="51247"/>
                  <a:pt x="27905" y="48853"/>
                </a:cubicBezTo>
                <a:cubicBezTo>
                  <a:pt x="28369" y="47072"/>
                  <a:pt x="29686" y="45458"/>
                  <a:pt x="31226" y="44456"/>
                </a:cubicBezTo>
                <a:cubicBezTo>
                  <a:pt x="33397" y="42990"/>
                  <a:pt x="36013" y="42359"/>
                  <a:pt x="38574" y="41747"/>
                </a:cubicBezTo>
                <a:cubicBezTo>
                  <a:pt x="41116" y="41135"/>
                  <a:pt x="43750" y="40430"/>
                  <a:pt x="45754" y="38723"/>
                </a:cubicBezTo>
                <a:cubicBezTo>
                  <a:pt x="48779" y="36329"/>
                  <a:pt x="50003" y="31932"/>
                  <a:pt x="48704" y="28295"/>
                </a:cubicBezTo>
                <a:lnTo>
                  <a:pt x="48704" y="28295"/>
                </a:lnTo>
                <a:cubicBezTo>
                  <a:pt x="47777" y="31079"/>
                  <a:pt x="44994" y="32934"/>
                  <a:pt x="42210" y="34010"/>
                </a:cubicBezTo>
                <a:cubicBezTo>
                  <a:pt x="39427" y="35179"/>
                  <a:pt x="36477" y="35865"/>
                  <a:pt x="33935" y="37424"/>
                </a:cubicBezTo>
                <a:cubicBezTo>
                  <a:pt x="30911" y="39187"/>
                  <a:pt x="28518" y="42823"/>
                  <a:pt x="27590" y="46386"/>
                </a:cubicBezTo>
                <a:cubicBezTo>
                  <a:pt x="27200" y="43751"/>
                  <a:pt x="26978" y="41135"/>
                  <a:pt x="26736" y="38500"/>
                </a:cubicBezTo>
                <a:cubicBezTo>
                  <a:pt x="27516" y="35643"/>
                  <a:pt x="29520" y="33157"/>
                  <a:pt x="31913" y="31468"/>
                </a:cubicBezTo>
                <a:cubicBezTo>
                  <a:pt x="34789" y="29446"/>
                  <a:pt x="38036" y="27980"/>
                  <a:pt x="40503" y="25587"/>
                </a:cubicBezTo>
                <a:cubicBezTo>
                  <a:pt x="43602" y="22581"/>
                  <a:pt x="45365" y="18239"/>
                  <a:pt x="45216" y="13916"/>
                </a:cubicBezTo>
                <a:lnTo>
                  <a:pt x="45216" y="13916"/>
                </a:lnTo>
                <a:cubicBezTo>
                  <a:pt x="43750" y="16922"/>
                  <a:pt x="41116" y="19167"/>
                  <a:pt x="38333" y="21097"/>
                </a:cubicBezTo>
                <a:cubicBezTo>
                  <a:pt x="35624" y="22952"/>
                  <a:pt x="32692" y="24659"/>
                  <a:pt x="30299" y="27052"/>
                </a:cubicBezTo>
                <a:cubicBezTo>
                  <a:pt x="28518" y="28759"/>
                  <a:pt x="26978" y="31468"/>
                  <a:pt x="26440" y="34084"/>
                </a:cubicBezTo>
                <a:cubicBezTo>
                  <a:pt x="26347" y="33157"/>
                  <a:pt x="26273" y="32229"/>
                  <a:pt x="26273" y="31227"/>
                </a:cubicBezTo>
                <a:cubicBezTo>
                  <a:pt x="28443" y="26440"/>
                  <a:pt x="29130" y="20633"/>
                  <a:pt x="28369" y="15382"/>
                </a:cubicBezTo>
                <a:cubicBezTo>
                  <a:pt x="27664" y="10205"/>
                  <a:pt x="25512" y="5177"/>
                  <a:pt x="257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80" name="Google Shape;980;p32"/>
          <p:cNvGrpSpPr/>
          <p:nvPr/>
        </p:nvGrpSpPr>
        <p:grpSpPr>
          <a:xfrm rot="-2990098" flipH="1">
            <a:off x="509457" y="4837811"/>
            <a:ext cx="1252451" cy="2121861"/>
            <a:chOff x="4866875" y="3024800"/>
            <a:chExt cx="939325" cy="1591375"/>
          </a:xfrm>
        </p:grpSpPr>
        <p:sp>
          <p:nvSpPr>
            <p:cNvPr id="981" name="Google Shape;981;p32"/>
            <p:cNvSpPr/>
            <p:nvPr/>
          </p:nvSpPr>
          <p:spPr>
            <a:xfrm>
              <a:off x="5040825" y="3024800"/>
              <a:ext cx="203175" cy="260675"/>
            </a:xfrm>
            <a:custGeom>
              <a:avLst/>
              <a:gdLst/>
              <a:ahLst/>
              <a:cxnLst/>
              <a:rect l="l" t="t" r="r" b="b"/>
              <a:pathLst>
                <a:path w="8127" h="10427" extrusionOk="0">
                  <a:moveTo>
                    <a:pt x="4812" y="1"/>
                  </a:moveTo>
                  <a:cubicBezTo>
                    <a:pt x="3934" y="1"/>
                    <a:pt x="3046" y="350"/>
                    <a:pt x="2319" y="887"/>
                  </a:cubicBezTo>
                  <a:cubicBezTo>
                    <a:pt x="1559" y="1573"/>
                    <a:pt x="928" y="2501"/>
                    <a:pt x="538" y="3429"/>
                  </a:cubicBezTo>
                  <a:cubicBezTo>
                    <a:pt x="241" y="4282"/>
                    <a:pt x="0" y="5210"/>
                    <a:pt x="167" y="6063"/>
                  </a:cubicBezTo>
                  <a:cubicBezTo>
                    <a:pt x="464" y="7214"/>
                    <a:pt x="1392" y="7993"/>
                    <a:pt x="2319" y="8698"/>
                  </a:cubicBezTo>
                  <a:cubicBezTo>
                    <a:pt x="2709" y="8995"/>
                    <a:pt x="3099" y="9236"/>
                    <a:pt x="3414" y="9533"/>
                  </a:cubicBezTo>
                  <a:cubicBezTo>
                    <a:pt x="3711" y="9774"/>
                    <a:pt x="4026" y="10238"/>
                    <a:pt x="4416" y="10386"/>
                  </a:cubicBezTo>
                  <a:cubicBezTo>
                    <a:pt x="4480" y="10414"/>
                    <a:pt x="4533" y="10426"/>
                    <a:pt x="4578" y="10426"/>
                  </a:cubicBezTo>
                  <a:cubicBezTo>
                    <a:pt x="4807" y="10426"/>
                    <a:pt x="4818" y="10100"/>
                    <a:pt x="4880" y="9774"/>
                  </a:cubicBezTo>
                  <a:cubicBezTo>
                    <a:pt x="5028" y="9384"/>
                    <a:pt x="5269" y="8921"/>
                    <a:pt x="5492" y="8531"/>
                  </a:cubicBezTo>
                  <a:cubicBezTo>
                    <a:pt x="6104" y="7677"/>
                    <a:pt x="6809" y="6991"/>
                    <a:pt x="7273" y="6063"/>
                  </a:cubicBezTo>
                  <a:cubicBezTo>
                    <a:pt x="7885" y="4987"/>
                    <a:pt x="8127" y="3670"/>
                    <a:pt x="7811" y="2501"/>
                  </a:cubicBezTo>
                  <a:cubicBezTo>
                    <a:pt x="7496" y="1351"/>
                    <a:pt x="6494" y="349"/>
                    <a:pt x="5269" y="33"/>
                  </a:cubicBezTo>
                  <a:cubicBezTo>
                    <a:pt x="5118" y="11"/>
                    <a:pt x="4965" y="1"/>
                    <a:pt x="4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5371550" y="3143975"/>
              <a:ext cx="156325" cy="218975"/>
            </a:xfrm>
            <a:custGeom>
              <a:avLst/>
              <a:gdLst/>
              <a:ahLst/>
              <a:cxnLst/>
              <a:rect l="l" t="t" r="r" b="b"/>
              <a:pathLst>
                <a:path w="6253" h="8759" extrusionOk="0">
                  <a:moveTo>
                    <a:pt x="3003" y="1"/>
                  </a:moveTo>
                  <a:cubicBezTo>
                    <a:pt x="2357" y="1"/>
                    <a:pt x="1714" y="190"/>
                    <a:pt x="1225" y="591"/>
                  </a:cubicBezTo>
                  <a:cubicBezTo>
                    <a:pt x="538" y="1222"/>
                    <a:pt x="148" y="2076"/>
                    <a:pt x="74" y="2910"/>
                  </a:cubicBezTo>
                  <a:cubicBezTo>
                    <a:pt x="0" y="3838"/>
                    <a:pt x="148" y="4692"/>
                    <a:pt x="464" y="5545"/>
                  </a:cubicBezTo>
                  <a:cubicBezTo>
                    <a:pt x="612" y="6157"/>
                    <a:pt x="761" y="6788"/>
                    <a:pt x="1076" y="7326"/>
                  </a:cubicBezTo>
                  <a:cubicBezTo>
                    <a:pt x="1225" y="7790"/>
                    <a:pt x="1466" y="8569"/>
                    <a:pt x="1930" y="8718"/>
                  </a:cubicBezTo>
                  <a:cubicBezTo>
                    <a:pt x="1997" y="8746"/>
                    <a:pt x="2062" y="8758"/>
                    <a:pt x="2125" y="8758"/>
                  </a:cubicBezTo>
                  <a:cubicBezTo>
                    <a:pt x="2565" y="8758"/>
                    <a:pt x="2906" y="8150"/>
                    <a:pt x="3247" y="7939"/>
                  </a:cubicBezTo>
                  <a:cubicBezTo>
                    <a:pt x="3711" y="7549"/>
                    <a:pt x="4249" y="7252"/>
                    <a:pt x="4713" y="6788"/>
                  </a:cubicBezTo>
                  <a:cubicBezTo>
                    <a:pt x="5566" y="6009"/>
                    <a:pt x="6178" y="4766"/>
                    <a:pt x="6253" y="3616"/>
                  </a:cubicBezTo>
                  <a:cubicBezTo>
                    <a:pt x="6253" y="2372"/>
                    <a:pt x="5715" y="1148"/>
                    <a:pt x="4639" y="443"/>
                  </a:cubicBezTo>
                  <a:cubicBezTo>
                    <a:pt x="4165" y="153"/>
                    <a:pt x="3583" y="1"/>
                    <a:pt x="3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4866875" y="3269000"/>
              <a:ext cx="236125" cy="164375"/>
            </a:xfrm>
            <a:custGeom>
              <a:avLst/>
              <a:gdLst/>
              <a:ahLst/>
              <a:cxnLst/>
              <a:rect l="l" t="t" r="r" b="b"/>
              <a:pathLst>
                <a:path w="9445" h="6575" extrusionOk="0">
                  <a:moveTo>
                    <a:pt x="3241" y="1"/>
                  </a:moveTo>
                  <a:cubicBezTo>
                    <a:pt x="2125" y="1"/>
                    <a:pt x="979" y="672"/>
                    <a:pt x="538" y="1713"/>
                  </a:cubicBezTo>
                  <a:cubicBezTo>
                    <a:pt x="0" y="2789"/>
                    <a:pt x="241" y="4181"/>
                    <a:pt x="928" y="5108"/>
                  </a:cubicBezTo>
                  <a:cubicBezTo>
                    <a:pt x="1707" y="6036"/>
                    <a:pt x="2950" y="6574"/>
                    <a:pt x="4101" y="6574"/>
                  </a:cubicBezTo>
                  <a:cubicBezTo>
                    <a:pt x="4880" y="6500"/>
                    <a:pt x="5641" y="6259"/>
                    <a:pt x="6346" y="6036"/>
                  </a:cubicBezTo>
                  <a:cubicBezTo>
                    <a:pt x="6958" y="5888"/>
                    <a:pt x="7663" y="5646"/>
                    <a:pt x="8275" y="5498"/>
                  </a:cubicBezTo>
                  <a:cubicBezTo>
                    <a:pt x="8350" y="5498"/>
                    <a:pt x="8581" y="5517"/>
                    <a:pt x="8804" y="5517"/>
                  </a:cubicBezTo>
                  <a:cubicBezTo>
                    <a:pt x="9027" y="5517"/>
                    <a:pt x="9240" y="5498"/>
                    <a:pt x="9277" y="5424"/>
                  </a:cubicBezTo>
                  <a:cubicBezTo>
                    <a:pt x="9444" y="5257"/>
                    <a:pt x="9055" y="4867"/>
                    <a:pt x="8888" y="4719"/>
                  </a:cubicBezTo>
                  <a:cubicBezTo>
                    <a:pt x="8053" y="3568"/>
                    <a:pt x="7125" y="2548"/>
                    <a:pt x="6105" y="1546"/>
                  </a:cubicBezTo>
                  <a:cubicBezTo>
                    <a:pt x="5344" y="860"/>
                    <a:pt x="4490" y="155"/>
                    <a:pt x="3414" y="6"/>
                  </a:cubicBezTo>
                  <a:cubicBezTo>
                    <a:pt x="3357" y="2"/>
                    <a:pt x="3299" y="1"/>
                    <a:pt x="3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5551050" y="3479525"/>
              <a:ext cx="178150" cy="209700"/>
            </a:xfrm>
            <a:custGeom>
              <a:avLst/>
              <a:gdLst/>
              <a:ahLst/>
              <a:cxnLst/>
              <a:rect l="l" t="t" r="r" b="b"/>
              <a:pathLst>
                <a:path w="7126" h="8388" extrusionOk="0">
                  <a:moveTo>
                    <a:pt x="3649" y="1"/>
                  </a:moveTo>
                  <a:cubicBezTo>
                    <a:pt x="2625" y="1"/>
                    <a:pt x="1584" y="458"/>
                    <a:pt x="928" y="1252"/>
                  </a:cubicBezTo>
                  <a:cubicBezTo>
                    <a:pt x="167" y="2328"/>
                    <a:pt x="0" y="3794"/>
                    <a:pt x="316" y="5111"/>
                  </a:cubicBezTo>
                  <a:cubicBezTo>
                    <a:pt x="631" y="6113"/>
                    <a:pt x="1095" y="7356"/>
                    <a:pt x="1782" y="8135"/>
                  </a:cubicBezTo>
                  <a:cubicBezTo>
                    <a:pt x="1949" y="8314"/>
                    <a:pt x="2136" y="8387"/>
                    <a:pt x="2335" y="8387"/>
                  </a:cubicBezTo>
                  <a:cubicBezTo>
                    <a:pt x="3062" y="8387"/>
                    <a:pt x="3937" y="7405"/>
                    <a:pt x="4490" y="7040"/>
                  </a:cubicBezTo>
                  <a:cubicBezTo>
                    <a:pt x="5270" y="6428"/>
                    <a:pt x="6105" y="5816"/>
                    <a:pt x="6569" y="4888"/>
                  </a:cubicBezTo>
                  <a:cubicBezTo>
                    <a:pt x="7125" y="3961"/>
                    <a:pt x="7125" y="2717"/>
                    <a:pt x="6569" y="1716"/>
                  </a:cubicBezTo>
                  <a:cubicBezTo>
                    <a:pt x="6030" y="788"/>
                    <a:pt x="4954" y="83"/>
                    <a:pt x="3878" y="9"/>
                  </a:cubicBezTo>
                  <a:cubicBezTo>
                    <a:pt x="3802" y="3"/>
                    <a:pt x="3725" y="1"/>
                    <a:pt x="3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5023650" y="3628350"/>
              <a:ext cx="247250" cy="161050"/>
            </a:xfrm>
            <a:custGeom>
              <a:avLst/>
              <a:gdLst/>
              <a:ahLst/>
              <a:cxnLst/>
              <a:rect l="l" t="t" r="r" b="b"/>
              <a:pathLst>
                <a:path w="9890" h="6442" extrusionOk="0">
                  <a:moveTo>
                    <a:pt x="4042" y="0"/>
                  </a:moveTo>
                  <a:cubicBezTo>
                    <a:pt x="3931" y="0"/>
                    <a:pt x="3821" y="4"/>
                    <a:pt x="3711" y="11"/>
                  </a:cubicBezTo>
                  <a:cubicBezTo>
                    <a:pt x="2617" y="86"/>
                    <a:pt x="1466" y="624"/>
                    <a:pt x="854" y="1551"/>
                  </a:cubicBezTo>
                  <a:cubicBezTo>
                    <a:pt x="149" y="2405"/>
                    <a:pt x="1" y="3722"/>
                    <a:pt x="539" y="4650"/>
                  </a:cubicBezTo>
                  <a:cubicBezTo>
                    <a:pt x="1077" y="5503"/>
                    <a:pt x="1930" y="5967"/>
                    <a:pt x="2858" y="6190"/>
                  </a:cubicBezTo>
                  <a:cubicBezTo>
                    <a:pt x="3399" y="6359"/>
                    <a:pt x="3968" y="6441"/>
                    <a:pt x="4545" y="6441"/>
                  </a:cubicBezTo>
                  <a:cubicBezTo>
                    <a:pt x="5294" y="6441"/>
                    <a:pt x="6058" y="6303"/>
                    <a:pt x="6791" y="6041"/>
                  </a:cubicBezTo>
                  <a:cubicBezTo>
                    <a:pt x="7422" y="5800"/>
                    <a:pt x="7960" y="5503"/>
                    <a:pt x="8498" y="5114"/>
                  </a:cubicBezTo>
                  <a:cubicBezTo>
                    <a:pt x="8888" y="4798"/>
                    <a:pt x="9741" y="4112"/>
                    <a:pt x="9816" y="3574"/>
                  </a:cubicBezTo>
                  <a:cubicBezTo>
                    <a:pt x="9890" y="3110"/>
                    <a:pt x="9036" y="2331"/>
                    <a:pt x="8647" y="2015"/>
                  </a:cubicBezTo>
                  <a:cubicBezTo>
                    <a:pt x="8109" y="1551"/>
                    <a:pt x="7571" y="1162"/>
                    <a:pt x="6958" y="791"/>
                  </a:cubicBezTo>
                  <a:cubicBezTo>
                    <a:pt x="6058" y="291"/>
                    <a:pt x="5023" y="0"/>
                    <a:pt x="40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5640100" y="3845975"/>
              <a:ext cx="166100" cy="197725"/>
            </a:xfrm>
            <a:custGeom>
              <a:avLst/>
              <a:gdLst/>
              <a:ahLst/>
              <a:cxnLst/>
              <a:rect l="l" t="t" r="r" b="b"/>
              <a:pathLst>
                <a:path w="6644" h="7909" extrusionOk="0">
                  <a:moveTo>
                    <a:pt x="3119" y="0"/>
                  </a:moveTo>
                  <a:cubicBezTo>
                    <a:pt x="2566" y="0"/>
                    <a:pt x="2019" y="156"/>
                    <a:pt x="1541" y="509"/>
                  </a:cubicBezTo>
                  <a:cubicBezTo>
                    <a:pt x="780" y="973"/>
                    <a:pt x="316" y="1901"/>
                    <a:pt x="149" y="2754"/>
                  </a:cubicBezTo>
                  <a:cubicBezTo>
                    <a:pt x="1" y="3682"/>
                    <a:pt x="75" y="4609"/>
                    <a:pt x="149" y="5537"/>
                  </a:cubicBezTo>
                  <a:cubicBezTo>
                    <a:pt x="223" y="6149"/>
                    <a:pt x="223" y="6929"/>
                    <a:pt x="465" y="7467"/>
                  </a:cubicBezTo>
                  <a:cubicBezTo>
                    <a:pt x="610" y="7818"/>
                    <a:pt x="857" y="7908"/>
                    <a:pt x="1166" y="7908"/>
                  </a:cubicBezTo>
                  <a:cubicBezTo>
                    <a:pt x="1331" y="7908"/>
                    <a:pt x="1514" y="7882"/>
                    <a:pt x="1708" y="7856"/>
                  </a:cubicBezTo>
                  <a:cubicBezTo>
                    <a:pt x="2932" y="7615"/>
                    <a:pt x="4491" y="7856"/>
                    <a:pt x="5493" y="7003"/>
                  </a:cubicBezTo>
                  <a:cubicBezTo>
                    <a:pt x="5957" y="6539"/>
                    <a:pt x="6179" y="6001"/>
                    <a:pt x="6346" y="5370"/>
                  </a:cubicBezTo>
                  <a:cubicBezTo>
                    <a:pt x="6569" y="4443"/>
                    <a:pt x="6643" y="3366"/>
                    <a:pt x="6253" y="2439"/>
                  </a:cubicBezTo>
                  <a:cubicBezTo>
                    <a:pt x="5957" y="1511"/>
                    <a:pt x="5252" y="732"/>
                    <a:pt x="4398" y="268"/>
                  </a:cubicBezTo>
                  <a:cubicBezTo>
                    <a:pt x="3990" y="96"/>
                    <a:pt x="3553" y="0"/>
                    <a:pt x="3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5214750" y="3848150"/>
              <a:ext cx="185575" cy="194125"/>
            </a:xfrm>
            <a:custGeom>
              <a:avLst/>
              <a:gdLst/>
              <a:ahLst/>
              <a:cxnLst/>
              <a:rect l="l" t="t" r="r" b="b"/>
              <a:pathLst>
                <a:path w="7423" h="7765" extrusionOk="0">
                  <a:moveTo>
                    <a:pt x="3338" y="0"/>
                  </a:moveTo>
                  <a:cubicBezTo>
                    <a:pt x="3048" y="0"/>
                    <a:pt x="2762" y="33"/>
                    <a:pt x="2487" y="107"/>
                  </a:cubicBezTo>
                  <a:cubicBezTo>
                    <a:pt x="1634" y="348"/>
                    <a:pt x="854" y="960"/>
                    <a:pt x="465" y="1739"/>
                  </a:cubicBezTo>
                  <a:cubicBezTo>
                    <a:pt x="1" y="2741"/>
                    <a:pt x="242" y="3892"/>
                    <a:pt x="780" y="4894"/>
                  </a:cubicBezTo>
                  <a:cubicBezTo>
                    <a:pt x="1318" y="5914"/>
                    <a:pt x="2394" y="6990"/>
                    <a:pt x="3322" y="7602"/>
                  </a:cubicBezTo>
                  <a:cubicBezTo>
                    <a:pt x="3509" y="7715"/>
                    <a:pt x="3689" y="7764"/>
                    <a:pt x="3863" y="7764"/>
                  </a:cubicBezTo>
                  <a:cubicBezTo>
                    <a:pt x="4779" y="7764"/>
                    <a:pt x="5516" y="6402"/>
                    <a:pt x="6031" y="5747"/>
                  </a:cubicBezTo>
                  <a:cubicBezTo>
                    <a:pt x="6662" y="5061"/>
                    <a:pt x="7274" y="4281"/>
                    <a:pt x="7348" y="3354"/>
                  </a:cubicBezTo>
                  <a:cubicBezTo>
                    <a:pt x="7422" y="2667"/>
                    <a:pt x="7125" y="1962"/>
                    <a:pt x="6736" y="1498"/>
                  </a:cubicBezTo>
                  <a:cubicBezTo>
                    <a:pt x="6272" y="960"/>
                    <a:pt x="5734" y="571"/>
                    <a:pt x="5103" y="348"/>
                  </a:cubicBezTo>
                  <a:cubicBezTo>
                    <a:pt x="4531" y="137"/>
                    <a:pt x="3926" y="0"/>
                    <a:pt x="3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5077450" y="4018425"/>
              <a:ext cx="178150" cy="228025"/>
            </a:xfrm>
            <a:custGeom>
              <a:avLst/>
              <a:gdLst/>
              <a:ahLst/>
              <a:cxnLst/>
              <a:rect l="l" t="t" r="r" b="b"/>
              <a:pathLst>
                <a:path w="7126" h="9121" extrusionOk="0">
                  <a:moveTo>
                    <a:pt x="3602" y="1"/>
                  </a:moveTo>
                  <a:cubicBezTo>
                    <a:pt x="3458" y="1"/>
                    <a:pt x="3315" y="11"/>
                    <a:pt x="3174" y="31"/>
                  </a:cubicBezTo>
                  <a:cubicBezTo>
                    <a:pt x="1949" y="179"/>
                    <a:pt x="854" y="1033"/>
                    <a:pt x="390" y="2183"/>
                  </a:cubicBezTo>
                  <a:cubicBezTo>
                    <a:pt x="1" y="3185"/>
                    <a:pt x="168" y="4354"/>
                    <a:pt x="557" y="5430"/>
                  </a:cubicBezTo>
                  <a:cubicBezTo>
                    <a:pt x="1021" y="6673"/>
                    <a:pt x="1856" y="7749"/>
                    <a:pt x="2951" y="8528"/>
                  </a:cubicBezTo>
                  <a:cubicBezTo>
                    <a:pt x="3226" y="8686"/>
                    <a:pt x="3686" y="9121"/>
                    <a:pt x="4018" y="9121"/>
                  </a:cubicBezTo>
                  <a:cubicBezTo>
                    <a:pt x="4156" y="9121"/>
                    <a:pt x="4272" y="9045"/>
                    <a:pt x="4342" y="8844"/>
                  </a:cubicBezTo>
                  <a:cubicBezTo>
                    <a:pt x="4417" y="8528"/>
                    <a:pt x="4417" y="8213"/>
                    <a:pt x="4565" y="7916"/>
                  </a:cubicBezTo>
                  <a:cubicBezTo>
                    <a:pt x="4639" y="7526"/>
                    <a:pt x="4880" y="7211"/>
                    <a:pt x="5103" y="6896"/>
                  </a:cubicBezTo>
                  <a:cubicBezTo>
                    <a:pt x="5567" y="6209"/>
                    <a:pt x="6198" y="5671"/>
                    <a:pt x="6587" y="4892"/>
                  </a:cubicBezTo>
                  <a:cubicBezTo>
                    <a:pt x="7126" y="3816"/>
                    <a:pt x="7051" y="2424"/>
                    <a:pt x="6346" y="1422"/>
                  </a:cubicBezTo>
                  <a:cubicBezTo>
                    <a:pt x="5743" y="525"/>
                    <a:pt x="4651" y="1"/>
                    <a:pt x="3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5535750" y="4279750"/>
              <a:ext cx="193450" cy="146550"/>
            </a:xfrm>
            <a:custGeom>
              <a:avLst/>
              <a:gdLst/>
              <a:ahLst/>
              <a:cxnLst/>
              <a:rect l="l" t="t" r="r" b="b"/>
              <a:pathLst>
                <a:path w="7738" h="5862" extrusionOk="0">
                  <a:moveTo>
                    <a:pt x="4274" y="0"/>
                  </a:moveTo>
                  <a:cubicBezTo>
                    <a:pt x="4216" y="0"/>
                    <a:pt x="4159" y="2"/>
                    <a:pt x="4101" y="5"/>
                  </a:cubicBezTo>
                  <a:cubicBezTo>
                    <a:pt x="2857" y="79"/>
                    <a:pt x="1707" y="858"/>
                    <a:pt x="1076" y="2009"/>
                  </a:cubicBezTo>
                  <a:cubicBezTo>
                    <a:pt x="854" y="2565"/>
                    <a:pt x="612" y="3104"/>
                    <a:pt x="464" y="3716"/>
                  </a:cubicBezTo>
                  <a:cubicBezTo>
                    <a:pt x="390" y="4180"/>
                    <a:pt x="0" y="4792"/>
                    <a:pt x="0" y="5349"/>
                  </a:cubicBezTo>
                  <a:cubicBezTo>
                    <a:pt x="0" y="5759"/>
                    <a:pt x="176" y="5861"/>
                    <a:pt x="454" y="5861"/>
                  </a:cubicBezTo>
                  <a:cubicBezTo>
                    <a:pt x="590" y="5861"/>
                    <a:pt x="751" y="5837"/>
                    <a:pt x="928" y="5812"/>
                  </a:cubicBezTo>
                  <a:cubicBezTo>
                    <a:pt x="1234" y="5766"/>
                    <a:pt x="1563" y="5743"/>
                    <a:pt x="1893" y="5743"/>
                  </a:cubicBezTo>
                  <a:cubicBezTo>
                    <a:pt x="2222" y="5743"/>
                    <a:pt x="2551" y="5766"/>
                    <a:pt x="2857" y="5812"/>
                  </a:cubicBezTo>
                  <a:cubicBezTo>
                    <a:pt x="3241" y="5835"/>
                    <a:pt x="3632" y="5858"/>
                    <a:pt x="4016" y="5858"/>
                  </a:cubicBezTo>
                  <a:cubicBezTo>
                    <a:pt x="4877" y="5858"/>
                    <a:pt x="5704" y="5743"/>
                    <a:pt x="6346" y="5256"/>
                  </a:cubicBezTo>
                  <a:cubicBezTo>
                    <a:pt x="7348" y="4495"/>
                    <a:pt x="7737" y="2937"/>
                    <a:pt x="7181" y="1860"/>
                  </a:cubicBezTo>
                  <a:cubicBezTo>
                    <a:pt x="6666" y="761"/>
                    <a:pt x="5524" y="0"/>
                    <a:pt x="4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5012050" y="3147150"/>
              <a:ext cx="537175" cy="1469025"/>
            </a:xfrm>
            <a:custGeom>
              <a:avLst/>
              <a:gdLst/>
              <a:ahLst/>
              <a:cxnLst/>
              <a:rect l="l" t="t" r="r" b="b"/>
              <a:pathLst>
                <a:path w="21487" h="58761" extrusionOk="0">
                  <a:moveTo>
                    <a:pt x="4472" y="0"/>
                  </a:moveTo>
                  <a:cubicBezTo>
                    <a:pt x="4324" y="0"/>
                    <a:pt x="4175" y="167"/>
                    <a:pt x="4175" y="316"/>
                  </a:cubicBezTo>
                  <a:cubicBezTo>
                    <a:pt x="3934" y="3563"/>
                    <a:pt x="5400" y="7051"/>
                    <a:pt x="8573" y="10595"/>
                  </a:cubicBezTo>
                  <a:cubicBezTo>
                    <a:pt x="9500" y="11597"/>
                    <a:pt x="10502" y="12617"/>
                    <a:pt x="11430" y="13545"/>
                  </a:cubicBezTo>
                  <a:cubicBezTo>
                    <a:pt x="13137" y="15159"/>
                    <a:pt x="14844" y="16866"/>
                    <a:pt x="16161" y="18870"/>
                  </a:cubicBezTo>
                  <a:cubicBezTo>
                    <a:pt x="20410" y="25048"/>
                    <a:pt x="20800" y="33954"/>
                    <a:pt x="17163" y="41672"/>
                  </a:cubicBezTo>
                  <a:cubicBezTo>
                    <a:pt x="13137" y="49873"/>
                    <a:pt x="5715" y="55198"/>
                    <a:pt x="223" y="58223"/>
                  </a:cubicBezTo>
                  <a:cubicBezTo>
                    <a:pt x="75" y="58297"/>
                    <a:pt x="1" y="58445"/>
                    <a:pt x="75" y="58612"/>
                  </a:cubicBezTo>
                  <a:cubicBezTo>
                    <a:pt x="149" y="58686"/>
                    <a:pt x="223" y="58761"/>
                    <a:pt x="390" y="58761"/>
                  </a:cubicBezTo>
                  <a:lnTo>
                    <a:pt x="539" y="58761"/>
                  </a:lnTo>
                  <a:cubicBezTo>
                    <a:pt x="6105" y="55662"/>
                    <a:pt x="13675" y="50263"/>
                    <a:pt x="17701" y="41914"/>
                  </a:cubicBezTo>
                  <a:cubicBezTo>
                    <a:pt x="21486" y="34028"/>
                    <a:pt x="21097" y="24826"/>
                    <a:pt x="16699" y="18480"/>
                  </a:cubicBezTo>
                  <a:cubicBezTo>
                    <a:pt x="15308" y="16476"/>
                    <a:pt x="13601" y="14769"/>
                    <a:pt x="11894" y="13081"/>
                  </a:cubicBezTo>
                  <a:cubicBezTo>
                    <a:pt x="10966" y="12153"/>
                    <a:pt x="9964" y="11226"/>
                    <a:pt x="9036" y="10205"/>
                  </a:cubicBezTo>
                  <a:cubicBezTo>
                    <a:pt x="6031" y="6735"/>
                    <a:pt x="4565" y="3489"/>
                    <a:pt x="4788" y="390"/>
                  </a:cubicBezTo>
                  <a:cubicBezTo>
                    <a:pt x="4788" y="167"/>
                    <a:pt x="4639" y="0"/>
                    <a:pt x="4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4975400" y="3359825"/>
              <a:ext cx="332150" cy="127800"/>
            </a:xfrm>
            <a:custGeom>
              <a:avLst/>
              <a:gdLst/>
              <a:ahLst/>
              <a:cxnLst/>
              <a:rect l="l" t="t" r="r" b="b"/>
              <a:pathLst>
                <a:path w="13286" h="5112" extrusionOk="0">
                  <a:moveTo>
                    <a:pt x="641" y="0"/>
                  </a:moveTo>
                  <a:cubicBezTo>
                    <a:pt x="526" y="0"/>
                    <a:pt x="412" y="4"/>
                    <a:pt x="298" y="10"/>
                  </a:cubicBezTo>
                  <a:cubicBezTo>
                    <a:pt x="149" y="10"/>
                    <a:pt x="1" y="158"/>
                    <a:pt x="75" y="307"/>
                  </a:cubicBezTo>
                  <a:cubicBezTo>
                    <a:pt x="75" y="473"/>
                    <a:pt x="224" y="622"/>
                    <a:pt x="372" y="622"/>
                  </a:cubicBezTo>
                  <a:cubicBezTo>
                    <a:pt x="471" y="616"/>
                    <a:pt x="570" y="613"/>
                    <a:pt x="670" y="613"/>
                  </a:cubicBezTo>
                  <a:cubicBezTo>
                    <a:pt x="1826" y="613"/>
                    <a:pt x="3055" y="1011"/>
                    <a:pt x="4472" y="1865"/>
                  </a:cubicBezTo>
                  <a:cubicBezTo>
                    <a:pt x="5010" y="2162"/>
                    <a:pt x="5567" y="2477"/>
                    <a:pt x="6105" y="2793"/>
                  </a:cubicBezTo>
                  <a:cubicBezTo>
                    <a:pt x="6792" y="3331"/>
                    <a:pt x="7571" y="3795"/>
                    <a:pt x="8424" y="4184"/>
                  </a:cubicBezTo>
                  <a:cubicBezTo>
                    <a:pt x="9575" y="4797"/>
                    <a:pt x="10744" y="5112"/>
                    <a:pt x="11820" y="5112"/>
                  </a:cubicBezTo>
                  <a:cubicBezTo>
                    <a:pt x="12209" y="5112"/>
                    <a:pt x="12673" y="5112"/>
                    <a:pt x="12989" y="4945"/>
                  </a:cubicBezTo>
                  <a:cubicBezTo>
                    <a:pt x="13211" y="4945"/>
                    <a:pt x="13286" y="4797"/>
                    <a:pt x="13211" y="4648"/>
                  </a:cubicBezTo>
                  <a:cubicBezTo>
                    <a:pt x="13211" y="4466"/>
                    <a:pt x="13127" y="4379"/>
                    <a:pt x="13014" y="4379"/>
                  </a:cubicBezTo>
                  <a:cubicBezTo>
                    <a:pt x="12977" y="4379"/>
                    <a:pt x="12937" y="4389"/>
                    <a:pt x="12896" y="4407"/>
                  </a:cubicBezTo>
                  <a:cubicBezTo>
                    <a:pt x="12579" y="4472"/>
                    <a:pt x="12258" y="4501"/>
                    <a:pt x="11940" y="4501"/>
                  </a:cubicBezTo>
                  <a:cubicBezTo>
                    <a:pt x="10713" y="4501"/>
                    <a:pt x="9516" y="4073"/>
                    <a:pt x="8647" y="3646"/>
                  </a:cubicBezTo>
                  <a:cubicBezTo>
                    <a:pt x="7886" y="3257"/>
                    <a:pt x="7181" y="2793"/>
                    <a:pt x="6402" y="2329"/>
                  </a:cubicBezTo>
                  <a:cubicBezTo>
                    <a:pt x="5864" y="1939"/>
                    <a:pt x="5326" y="1624"/>
                    <a:pt x="4788" y="1327"/>
                  </a:cubicBezTo>
                  <a:cubicBezTo>
                    <a:pt x="3289" y="390"/>
                    <a:pt x="1930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5398450" y="3228275"/>
              <a:ext cx="61700" cy="363725"/>
            </a:xfrm>
            <a:custGeom>
              <a:avLst/>
              <a:gdLst/>
              <a:ahLst/>
              <a:cxnLst/>
              <a:rect l="l" t="t" r="r" b="b"/>
              <a:pathLst>
                <a:path w="2468" h="14549" extrusionOk="0">
                  <a:moveTo>
                    <a:pt x="2189" y="1"/>
                  </a:moveTo>
                  <a:cubicBezTo>
                    <a:pt x="2133" y="1"/>
                    <a:pt x="2070" y="29"/>
                    <a:pt x="2004" y="95"/>
                  </a:cubicBezTo>
                  <a:cubicBezTo>
                    <a:pt x="1076" y="633"/>
                    <a:pt x="538" y="1635"/>
                    <a:pt x="390" y="2952"/>
                  </a:cubicBezTo>
                  <a:cubicBezTo>
                    <a:pt x="316" y="3806"/>
                    <a:pt x="390" y="4641"/>
                    <a:pt x="538" y="5494"/>
                  </a:cubicBezTo>
                  <a:cubicBezTo>
                    <a:pt x="538" y="5735"/>
                    <a:pt x="538" y="5884"/>
                    <a:pt x="612" y="6125"/>
                  </a:cubicBezTo>
                  <a:cubicBezTo>
                    <a:pt x="928" y="8815"/>
                    <a:pt x="705" y="11524"/>
                    <a:pt x="74" y="14159"/>
                  </a:cubicBezTo>
                  <a:cubicBezTo>
                    <a:pt x="0" y="14307"/>
                    <a:pt x="149" y="14549"/>
                    <a:pt x="316" y="14549"/>
                  </a:cubicBezTo>
                  <a:lnTo>
                    <a:pt x="390" y="14549"/>
                  </a:lnTo>
                  <a:cubicBezTo>
                    <a:pt x="538" y="14549"/>
                    <a:pt x="612" y="14474"/>
                    <a:pt x="705" y="14307"/>
                  </a:cubicBezTo>
                  <a:cubicBezTo>
                    <a:pt x="1317" y="11599"/>
                    <a:pt x="1540" y="8815"/>
                    <a:pt x="1243" y="6032"/>
                  </a:cubicBezTo>
                  <a:cubicBezTo>
                    <a:pt x="1169" y="5810"/>
                    <a:pt x="1169" y="5661"/>
                    <a:pt x="1169" y="5420"/>
                  </a:cubicBezTo>
                  <a:cubicBezTo>
                    <a:pt x="1002" y="4641"/>
                    <a:pt x="928" y="3806"/>
                    <a:pt x="1002" y="3027"/>
                  </a:cubicBezTo>
                  <a:cubicBezTo>
                    <a:pt x="1076" y="1951"/>
                    <a:pt x="1633" y="1023"/>
                    <a:pt x="2319" y="633"/>
                  </a:cubicBezTo>
                  <a:cubicBezTo>
                    <a:pt x="2468" y="466"/>
                    <a:pt x="2468" y="318"/>
                    <a:pt x="2394" y="169"/>
                  </a:cubicBezTo>
                  <a:cubicBezTo>
                    <a:pt x="2349" y="68"/>
                    <a:pt x="2276" y="1"/>
                    <a:pt x="2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5133575" y="3682825"/>
              <a:ext cx="379000" cy="158275"/>
            </a:xfrm>
            <a:custGeom>
              <a:avLst/>
              <a:gdLst/>
              <a:ahLst/>
              <a:cxnLst/>
              <a:rect l="l" t="t" r="r" b="b"/>
              <a:pathLst>
                <a:path w="15160" h="6331" extrusionOk="0">
                  <a:moveTo>
                    <a:pt x="1288" y="0"/>
                  </a:moveTo>
                  <a:cubicBezTo>
                    <a:pt x="932" y="0"/>
                    <a:pt x="583" y="26"/>
                    <a:pt x="242" y="77"/>
                  </a:cubicBezTo>
                  <a:cubicBezTo>
                    <a:pt x="75" y="77"/>
                    <a:pt x="1" y="226"/>
                    <a:pt x="1" y="467"/>
                  </a:cubicBezTo>
                  <a:cubicBezTo>
                    <a:pt x="1" y="615"/>
                    <a:pt x="168" y="690"/>
                    <a:pt x="390" y="690"/>
                  </a:cubicBezTo>
                  <a:cubicBezTo>
                    <a:pt x="667" y="648"/>
                    <a:pt x="949" y="627"/>
                    <a:pt x="1238" y="627"/>
                  </a:cubicBezTo>
                  <a:cubicBezTo>
                    <a:pt x="2477" y="627"/>
                    <a:pt x="3825" y="1013"/>
                    <a:pt x="5270" y="1766"/>
                  </a:cubicBezTo>
                  <a:cubicBezTo>
                    <a:pt x="6198" y="2230"/>
                    <a:pt x="7126" y="2860"/>
                    <a:pt x="7960" y="3399"/>
                  </a:cubicBezTo>
                  <a:cubicBezTo>
                    <a:pt x="8517" y="3788"/>
                    <a:pt x="9129" y="4178"/>
                    <a:pt x="9742" y="4549"/>
                  </a:cubicBezTo>
                  <a:cubicBezTo>
                    <a:pt x="11671" y="5718"/>
                    <a:pt x="13304" y="6330"/>
                    <a:pt x="14844" y="6330"/>
                  </a:cubicBezTo>
                  <a:cubicBezTo>
                    <a:pt x="15011" y="6330"/>
                    <a:pt x="15159" y="6182"/>
                    <a:pt x="15159" y="6033"/>
                  </a:cubicBezTo>
                  <a:cubicBezTo>
                    <a:pt x="15159" y="5866"/>
                    <a:pt x="15011" y="5718"/>
                    <a:pt x="14844" y="5718"/>
                  </a:cubicBezTo>
                  <a:cubicBezTo>
                    <a:pt x="13378" y="5644"/>
                    <a:pt x="11912" y="5180"/>
                    <a:pt x="10057" y="4011"/>
                  </a:cubicBezTo>
                  <a:cubicBezTo>
                    <a:pt x="9445" y="3714"/>
                    <a:pt x="8888" y="3324"/>
                    <a:pt x="8276" y="2935"/>
                  </a:cubicBezTo>
                  <a:cubicBezTo>
                    <a:pt x="7422" y="2322"/>
                    <a:pt x="6495" y="1692"/>
                    <a:pt x="5567" y="1153"/>
                  </a:cubicBezTo>
                  <a:cubicBezTo>
                    <a:pt x="4045" y="363"/>
                    <a:pt x="2616" y="0"/>
                    <a:pt x="1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5508825" y="3567400"/>
              <a:ext cx="154500" cy="329825"/>
            </a:xfrm>
            <a:custGeom>
              <a:avLst/>
              <a:gdLst/>
              <a:ahLst/>
              <a:cxnLst/>
              <a:rect l="l" t="t" r="r" b="b"/>
              <a:pathLst>
                <a:path w="6180" h="13193" extrusionOk="0">
                  <a:moveTo>
                    <a:pt x="5839" y="0"/>
                  </a:moveTo>
                  <a:cubicBezTo>
                    <a:pt x="5753" y="0"/>
                    <a:pt x="5679" y="19"/>
                    <a:pt x="5641" y="56"/>
                  </a:cubicBezTo>
                  <a:cubicBezTo>
                    <a:pt x="4639" y="1058"/>
                    <a:pt x="4009" y="2524"/>
                    <a:pt x="3712" y="4527"/>
                  </a:cubicBezTo>
                  <a:cubicBezTo>
                    <a:pt x="3545" y="4991"/>
                    <a:pt x="3471" y="5548"/>
                    <a:pt x="3396" y="6086"/>
                  </a:cubicBezTo>
                  <a:cubicBezTo>
                    <a:pt x="3248" y="7088"/>
                    <a:pt x="3081" y="8090"/>
                    <a:pt x="2858" y="9092"/>
                  </a:cubicBezTo>
                  <a:cubicBezTo>
                    <a:pt x="2543" y="10094"/>
                    <a:pt x="1764" y="11801"/>
                    <a:pt x="224" y="12580"/>
                  </a:cubicBezTo>
                  <a:cubicBezTo>
                    <a:pt x="75" y="12654"/>
                    <a:pt x="1" y="12877"/>
                    <a:pt x="75" y="13044"/>
                  </a:cubicBezTo>
                  <a:cubicBezTo>
                    <a:pt x="149" y="13118"/>
                    <a:pt x="224" y="13192"/>
                    <a:pt x="372" y="13192"/>
                  </a:cubicBezTo>
                  <a:lnTo>
                    <a:pt x="465" y="13192"/>
                  </a:lnTo>
                  <a:cubicBezTo>
                    <a:pt x="1764" y="12506"/>
                    <a:pt x="2858" y="11114"/>
                    <a:pt x="3396" y="9333"/>
                  </a:cubicBezTo>
                  <a:cubicBezTo>
                    <a:pt x="3712" y="8238"/>
                    <a:pt x="3860" y="7162"/>
                    <a:pt x="4009" y="6160"/>
                  </a:cubicBezTo>
                  <a:cubicBezTo>
                    <a:pt x="4083" y="5622"/>
                    <a:pt x="4176" y="5158"/>
                    <a:pt x="4324" y="4620"/>
                  </a:cubicBezTo>
                  <a:cubicBezTo>
                    <a:pt x="4639" y="2765"/>
                    <a:pt x="5252" y="1447"/>
                    <a:pt x="6105" y="520"/>
                  </a:cubicBezTo>
                  <a:cubicBezTo>
                    <a:pt x="6179" y="353"/>
                    <a:pt x="6179" y="204"/>
                    <a:pt x="6105" y="56"/>
                  </a:cubicBezTo>
                  <a:cubicBezTo>
                    <a:pt x="6022" y="19"/>
                    <a:pt x="5924" y="0"/>
                    <a:pt x="5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5272750" y="3920375"/>
              <a:ext cx="166525" cy="336325"/>
            </a:xfrm>
            <a:custGeom>
              <a:avLst/>
              <a:gdLst/>
              <a:ahLst/>
              <a:cxnLst/>
              <a:rect l="l" t="t" r="r" b="b"/>
              <a:pathLst>
                <a:path w="6661" h="13453" extrusionOk="0">
                  <a:moveTo>
                    <a:pt x="779" y="1"/>
                  </a:moveTo>
                  <a:cubicBezTo>
                    <a:pt x="631" y="1"/>
                    <a:pt x="464" y="75"/>
                    <a:pt x="464" y="242"/>
                  </a:cubicBezTo>
                  <a:cubicBezTo>
                    <a:pt x="0" y="3173"/>
                    <a:pt x="1095" y="6179"/>
                    <a:pt x="3173" y="8202"/>
                  </a:cubicBezTo>
                  <a:cubicBezTo>
                    <a:pt x="3414" y="8424"/>
                    <a:pt x="3711" y="8665"/>
                    <a:pt x="3952" y="8888"/>
                  </a:cubicBezTo>
                  <a:cubicBezTo>
                    <a:pt x="4490" y="9352"/>
                    <a:pt x="5028" y="9816"/>
                    <a:pt x="5418" y="10354"/>
                  </a:cubicBezTo>
                  <a:cubicBezTo>
                    <a:pt x="5956" y="11133"/>
                    <a:pt x="5956" y="12209"/>
                    <a:pt x="5492" y="12988"/>
                  </a:cubicBezTo>
                  <a:cubicBezTo>
                    <a:pt x="5418" y="13137"/>
                    <a:pt x="5418" y="13304"/>
                    <a:pt x="5566" y="13452"/>
                  </a:cubicBezTo>
                  <a:lnTo>
                    <a:pt x="5733" y="13452"/>
                  </a:lnTo>
                  <a:cubicBezTo>
                    <a:pt x="5882" y="13452"/>
                    <a:pt x="5956" y="13452"/>
                    <a:pt x="6030" y="13304"/>
                  </a:cubicBezTo>
                  <a:cubicBezTo>
                    <a:pt x="6661" y="12302"/>
                    <a:pt x="6568" y="11059"/>
                    <a:pt x="5956" y="10057"/>
                  </a:cubicBezTo>
                  <a:cubicBezTo>
                    <a:pt x="5492" y="9352"/>
                    <a:pt x="4954" y="8888"/>
                    <a:pt x="4342" y="8350"/>
                  </a:cubicBezTo>
                  <a:cubicBezTo>
                    <a:pt x="4100" y="8202"/>
                    <a:pt x="3878" y="7960"/>
                    <a:pt x="3637" y="7738"/>
                  </a:cubicBezTo>
                  <a:cubicBezTo>
                    <a:pt x="1707" y="5882"/>
                    <a:pt x="705" y="3025"/>
                    <a:pt x="1095" y="316"/>
                  </a:cubicBezTo>
                  <a:cubicBezTo>
                    <a:pt x="1095" y="149"/>
                    <a:pt x="928" y="1"/>
                    <a:pt x="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5404475" y="3973925"/>
              <a:ext cx="318675" cy="290650"/>
            </a:xfrm>
            <a:custGeom>
              <a:avLst/>
              <a:gdLst/>
              <a:ahLst/>
              <a:cxnLst/>
              <a:rect l="l" t="t" r="r" b="b"/>
              <a:pathLst>
                <a:path w="12747" h="11626" extrusionOk="0">
                  <a:moveTo>
                    <a:pt x="12404" y="0"/>
                  </a:moveTo>
                  <a:cubicBezTo>
                    <a:pt x="12364" y="0"/>
                    <a:pt x="12323" y="10"/>
                    <a:pt x="12283" y="30"/>
                  </a:cubicBezTo>
                  <a:cubicBezTo>
                    <a:pt x="11207" y="493"/>
                    <a:pt x="10205" y="1495"/>
                    <a:pt x="9426" y="2961"/>
                  </a:cubicBezTo>
                  <a:cubicBezTo>
                    <a:pt x="9110" y="3425"/>
                    <a:pt x="8888" y="3963"/>
                    <a:pt x="8647" y="4501"/>
                  </a:cubicBezTo>
                  <a:cubicBezTo>
                    <a:pt x="8350" y="5206"/>
                    <a:pt x="8034" y="5818"/>
                    <a:pt x="7645" y="6449"/>
                  </a:cubicBezTo>
                  <a:cubicBezTo>
                    <a:pt x="6105" y="8991"/>
                    <a:pt x="3247" y="10772"/>
                    <a:pt x="297" y="10921"/>
                  </a:cubicBezTo>
                  <a:cubicBezTo>
                    <a:pt x="149" y="10995"/>
                    <a:pt x="0" y="11162"/>
                    <a:pt x="0" y="11310"/>
                  </a:cubicBezTo>
                  <a:cubicBezTo>
                    <a:pt x="0" y="11459"/>
                    <a:pt x="149" y="11626"/>
                    <a:pt x="297" y="11626"/>
                  </a:cubicBezTo>
                  <a:cubicBezTo>
                    <a:pt x="3470" y="11385"/>
                    <a:pt x="6494" y="9529"/>
                    <a:pt x="8183" y="6820"/>
                  </a:cubicBezTo>
                  <a:cubicBezTo>
                    <a:pt x="8572" y="6134"/>
                    <a:pt x="8888" y="5429"/>
                    <a:pt x="9185" y="4742"/>
                  </a:cubicBezTo>
                  <a:cubicBezTo>
                    <a:pt x="9426" y="4278"/>
                    <a:pt x="9648" y="3740"/>
                    <a:pt x="9964" y="3276"/>
                  </a:cubicBezTo>
                  <a:cubicBezTo>
                    <a:pt x="10669" y="1885"/>
                    <a:pt x="11504" y="1031"/>
                    <a:pt x="12524" y="642"/>
                  </a:cubicBezTo>
                  <a:cubicBezTo>
                    <a:pt x="12673" y="568"/>
                    <a:pt x="12747" y="419"/>
                    <a:pt x="12673" y="178"/>
                  </a:cubicBezTo>
                  <a:cubicBezTo>
                    <a:pt x="12618" y="69"/>
                    <a:pt x="12514" y="0"/>
                    <a:pt x="12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5156775" y="4111025"/>
              <a:ext cx="102525" cy="344650"/>
            </a:xfrm>
            <a:custGeom>
              <a:avLst/>
              <a:gdLst/>
              <a:ahLst/>
              <a:cxnLst/>
              <a:rect l="l" t="t" r="r" b="b"/>
              <a:pathLst>
                <a:path w="4101" h="13786" extrusionOk="0">
                  <a:moveTo>
                    <a:pt x="1105" y="0"/>
                  </a:moveTo>
                  <a:cubicBezTo>
                    <a:pt x="974" y="0"/>
                    <a:pt x="833" y="79"/>
                    <a:pt x="780" y="186"/>
                  </a:cubicBezTo>
                  <a:cubicBezTo>
                    <a:pt x="1" y="1800"/>
                    <a:pt x="242" y="3581"/>
                    <a:pt x="631" y="4899"/>
                  </a:cubicBezTo>
                  <a:cubicBezTo>
                    <a:pt x="928" y="5975"/>
                    <a:pt x="1392" y="7069"/>
                    <a:pt x="1856" y="8071"/>
                  </a:cubicBezTo>
                  <a:cubicBezTo>
                    <a:pt x="2023" y="8461"/>
                    <a:pt x="2171" y="8758"/>
                    <a:pt x="2320" y="9147"/>
                  </a:cubicBezTo>
                  <a:cubicBezTo>
                    <a:pt x="2858" y="10391"/>
                    <a:pt x="3489" y="11931"/>
                    <a:pt x="3414" y="13489"/>
                  </a:cubicBezTo>
                  <a:cubicBezTo>
                    <a:pt x="3414" y="13638"/>
                    <a:pt x="3563" y="13786"/>
                    <a:pt x="3711" y="13786"/>
                  </a:cubicBezTo>
                  <a:cubicBezTo>
                    <a:pt x="3878" y="13786"/>
                    <a:pt x="4027" y="13638"/>
                    <a:pt x="4027" y="13489"/>
                  </a:cubicBezTo>
                  <a:cubicBezTo>
                    <a:pt x="4101" y="11782"/>
                    <a:pt x="3489" y="10242"/>
                    <a:pt x="2951" y="8925"/>
                  </a:cubicBezTo>
                  <a:cubicBezTo>
                    <a:pt x="2784" y="8535"/>
                    <a:pt x="2635" y="8146"/>
                    <a:pt x="2394" y="7830"/>
                  </a:cubicBezTo>
                  <a:cubicBezTo>
                    <a:pt x="1930" y="6828"/>
                    <a:pt x="1466" y="5752"/>
                    <a:pt x="1169" y="4676"/>
                  </a:cubicBezTo>
                  <a:cubicBezTo>
                    <a:pt x="854" y="3581"/>
                    <a:pt x="631" y="1893"/>
                    <a:pt x="1392" y="409"/>
                  </a:cubicBezTo>
                  <a:cubicBezTo>
                    <a:pt x="1466" y="260"/>
                    <a:pt x="1392" y="112"/>
                    <a:pt x="1244" y="38"/>
                  </a:cubicBezTo>
                  <a:cubicBezTo>
                    <a:pt x="1203" y="12"/>
                    <a:pt x="1154" y="0"/>
                    <a:pt x="1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5234250" y="4356600"/>
              <a:ext cx="396150" cy="128300"/>
            </a:xfrm>
            <a:custGeom>
              <a:avLst/>
              <a:gdLst/>
              <a:ahLst/>
              <a:cxnLst/>
              <a:rect l="l" t="t" r="r" b="b"/>
              <a:pathLst>
                <a:path w="15846" h="5132" extrusionOk="0">
                  <a:moveTo>
                    <a:pt x="15441" y="0"/>
                  </a:moveTo>
                  <a:cubicBezTo>
                    <a:pt x="15393" y="0"/>
                    <a:pt x="15347" y="10"/>
                    <a:pt x="15307" y="30"/>
                  </a:cubicBezTo>
                  <a:cubicBezTo>
                    <a:pt x="14695" y="419"/>
                    <a:pt x="13990" y="883"/>
                    <a:pt x="13377" y="1254"/>
                  </a:cubicBezTo>
                  <a:cubicBezTo>
                    <a:pt x="12283" y="2033"/>
                    <a:pt x="11132" y="2813"/>
                    <a:pt x="9889" y="3351"/>
                  </a:cubicBezTo>
                  <a:cubicBezTo>
                    <a:pt x="8294" y="4108"/>
                    <a:pt x="6534" y="4497"/>
                    <a:pt x="4776" y="4497"/>
                  </a:cubicBezTo>
                  <a:cubicBezTo>
                    <a:pt x="3304" y="4497"/>
                    <a:pt x="1834" y="4224"/>
                    <a:pt x="464" y="3666"/>
                  </a:cubicBezTo>
                  <a:cubicBezTo>
                    <a:pt x="315" y="3666"/>
                    <a:pt x="74" y="3740"/>
                    <a:pt x="74" y="3889"/>
                  </a:cubicBezTo>
                  <a:cubicBezTo>
                    <a:pt x="0" y="4037"/>
                    <a:pt x="74" y="4204"/>
                    <a:pt x="223" y="4278"/>
                  </a:cubicBezTo>
                  <a:cubicBezTo>
                    <a:pt x="1707" y="4816"/>
                    <a:pt x="3247" y="5132"/>
                    <a:pt x="4787" y="5132"/>
                  </a:cubicBezTo>
                  <a:cubicBezTo>
                    <a:pt x="6642" y="5132"/>
                    <a:pt x="8498" y="4742"/>
                    <a:pt x="10205" y="3963"/>
                  </a:cubicBezTo>
                  <a:cubicBezTo>
                    <a:pt x="11448" y="3351"/>
                    <a:pt x="12598" y="2571"/>
                    <a:pt x="13767" y="1811"/>
                  </a:cubicBezTo>
                  <a:cubicBezTo>
                    <a:pt x="14379" y="1421"/>
                    <a:pt x="14992" y="957"/>
                    <a:pt x="15697" y="568"/>
                  </a:cubicBezTo>
                  <a:cubicBezTo>
                    <a:pt x="15845" y="493"/>
                    <a:pt x="15845" y="252"/>
                    <a:pt x="15771" y="178"/>
                  </a:cubicBezTo>
                  <a:cubicBezTo>
                    <a:pt x="15717" y="69"/>
                    <a:pt x="15573" y="0"/>
                    <a:pt x="15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9" name="Google Shape;999;p32"/>
          <p:cNvGrpSpPr/>
          <p:nvPr/>
        </p:nvGrpSpPr>
        <p:grpSpPr>
          <a:xfrm>
            <a:off x="666591" y="337334"/>
            <a:ext cx="10826767" cy="6101033"/>
            <a:chOff x="499943" y="253000"/>
            <a:chExt cx="8120075" cy="4575775"/>
          </a:xfrm>
        </p:grpSpPr>
        <p:grpSp>
          <p:nvGrpSpPr>
            <p:cNvPr id="1000" name="Google Shape;1000;p32"/>
            <p:cNvGrpSpPr/>
            <p:nvPr/>
          </p:nvGrpSpPr>
          <p:grpSpPr>
            <a:xfrm flipH="1">
              <a:off x="499943" y="253000"/>
              <a:ext cx="850250" cy="647550"/>
              <a:chOff x="4281500" y="1208725"/>
              <a:chExt cx="850250" cy="647550"/>
            </a:xfrm>
          </p:grpSpPr>
          <p:sp>
            <p:nvSpPr>
              <p:cNvPr id="1001" name="Google Shape;1001;p32"/>
              <p:cNvSpPr/>
              <p:nvPr/>
            </p:nvSpPr>
            <p:spPr>
              <a:xfrm>
                <a:off x="4467025" y="1355775"/>
                <a:ext cx="48275" cy="10067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4027" extrusionOk="0">
                    <a:moveTo>
                      <a:pt x="1077" y="0"/>
                    </a:moveTo>
                    <a:cubicBezTo>
                      <a:pt x="539" y="0"/>
                      <a:pt x="75" y="390"/>
                      <a:pt x="75" y="928"/>
                    </a:cubicBezTo>
                    <a:cubicBezTo>
                      <a:pt x="75" y="1614"/>
                      <a:pt x="1" y="2320"/>
                      <a:pt x="1" y="3006"/>
                    </a:cubicBezTo>
                    <a:cubicBezTo>
                      <a:pt x="1" y="3563"/>
                      <a:pt x="390" y="4026"/>
                      <a:pt x="854" y="4026"/>
                    </a:cubicBezTo>
                    <a:cubicBezTo>
                      <a:pt x="1392" y="4026"/>
                      <a:pt x="1856" y="3637"/>
                      <a:pt x="1856" y="3099"/>
                    </a:cubicBezTo>
                    <a:cubicBezTo>
                      <a:pt x="1856" y="2394"/>
                      <a:pt x="1930" y="1707"/>
                      <a:pt x="1930" y="1002"/>
                    </a:cubicBezTo>
                    <a:cubicBezTo>
                      <a:pt x="1930" y="464"/>
                      <a:pt x="1541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2" name="Google Shape;1002;p32"/>
              <p:cNvSpPr/>
              <p:nvPr/>
            </p:nvSpPr>
            <p:spPr>
              <a:xfrm>
                <a:off x="4594600" y="1208725"/>
                <a:ext cx="48250" cy="1276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5104" extrusionOk="0">
                    <a:moveTo>
                      <a:pt x="1002" y="1"/>
                    </a:moveTo>
                    <a:cubicBezTo>
                      <a:pt x="538" y="1"/>
                      <a:pt x="74" y="390"/>
                      <a:pt x="74" y="928"/>
                    </a:cubicBezTo>
                    <a:lnTo>
                      <a:pt x="74" y="4175"/>
                    </a:lnTo>
                    <a:cubicBezTo>
                      <a:pt x="0" y="4713"/>
                      <a:pt x="464" y="5103"/>
                      <a:pt x="928" y="5103"/>
                    </a:cubicBezTo>
                    <a:cubicBezTo>
                      <a:pt x="1466" y="5103"/>
                      <a:pt x="1855" y="4713"/>
                      <a:pt x="1930" y="4175"/>
                    </a:cubicBezTo>
                    <a:lnTo>
                      <a:pt x="1930" y="928"/>
                    </a:lnTo>
                    <a:cubicBezTo>
                      <a:pt x="1930" y="390"/>
                      <a:pt x="1540" y="1"/>
                      <a:pt x="10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3" name="Google Shape;1003;p32"/>
              <p:cNvSpPr/>
              <p:nvPr/>
            </p:nvSpPr>
            <p:spPr>
              <a:xfrm>
                <a:off x="4640975" y="1436950"/>
                <a:ext cx="50125" cy="10457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183" extrusionOk="0">
                    <a:moveTo>
                      <a:pt x="928" y="0"/>
                    </a:moveTo>
                    <a:cubicBezTo>
                      <a:pt x="464" y="74"/>
                      <a:pt x="0" y="464"/>
                      <a:pt x="75" y="1002"/>
                    </a:cubicBezTo>
                    <a:lnTo>
                      <a:pt x="149" y="3321"/>
                    </a:lnTo>
                    <a:cubicBezTo>
                      <a:pt x="149" y="3752"/>
                      <a:pt x="485" y="4183"/>
                      <a:pt x="964" y="4183"/>
                    </a:cubicBezTo>
                    <a:cubicBezTo>
                      <a:pt x="1000" y="4183"/>
                      <a:pt x="1038" y="4180"/>
                      <a:pt x="1077" y="4175"/>
                    </a:cubicBezTo>
                    <a:cubicBezTo>
                      <a:pt x="1615" y="4175"/>
                      <a:pt x="2004" y="3785"/>
                      <a:pt x="2004" y="3247"/>
                    </a:cubicBezTo>
                    <a:lnTo>
                      <a:pt x="1930" y="928"/>
                    </a:lnTo>
                    <a:cubicBezTo>
                      <a:pt x="1856" y="390"/>
                      <a:pt x="1466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4" name="Google Shape;1004;p32"/>
              <p:cNvSpPr/>
              <p:nvPr/>
            </p:nvSpPr>
            <p:spPr>
              <a:xfrm>
                <a:off x="4818625" y="1264625"/>
                <a:ext cx="56150" cy="162600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6504" extrusionOk="0">
                    <a:moveTo>
                      <a:pt x="1188" y="1"/>
                    </a:moveTo>
                    <a:cubicBezTo>
                      <a:pt x="718" y="1"/>
                      <a:pt x="384" y="369"/>
                      <a:pt x="316" y="863"/>
                    </a:cubicBezTo>
                    <a:cubicBezTo>
                      <a:pt x="242" y="2403"/>
                      <a:pt x="149" y="3962"/>
                      <a:pt x="1" y="5502"/>
                    </a:cubicBezTo>
                    <a:cubicBezTo>
                      <a:pt x="1" y="5966"/>
                      <a:pt x="390" y="6429"/>
                      <a:pt x="928" y="6504"/>
                    </a:cubicBezTo>
                    <a:cubicBezTo>
                      <a:pt x="1392" y="6504"/>
                      <a:pt x="1856" y="6114"/>
                      <a:pt x="1856" y="5576"/>
                    </a:cubicBezTo>
                    <a:cubicBezTo>
                      <a:pt x="2004" y="4036"/>
                      <a:pt x="2097" y="2477"/>
                      <a:pt x="2171" y="937"/>
                    </a:cubicBezTo>
                    <a:cubicBezTo>
                      <a:pt x="2246" y="474"/>
                      <a:pt x="1856" y="10"/>
                      <a:pt x="1318" y="10"/>
                    </a:cubicBezTo>
                    <a:cubicBezTo>
                      <a:pt x="1274" y="4"/>
                      <a:pt x="1230" y="1"/>
                      <a:pt x="11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5" name="Google Shape;1005;p32"/>
              <p:cNvSpPr/>
              <p:nvPr/>
            </p:nvSpPr>
            <p:spPr>
              <a:xfrm>
                <a:off x="4281500" y="1581425"/>
                <a:ext cx="51975" cy="9142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3657" extrusionOk="0">
                    <a:moveTo>
                      <a:pt x="1042" y="1"/>
                    </a:moveTo>
                    <a:cubicBezTo>
                      <a:pt x="1004" y="1"/>
                      <a:pt x="966" y="4"/>
                      <a:pt x="928" y="10"/>
                    </a:cubicBezTo>
                    <a:cubicBezTo>
                      <a:pt x="390" y="10"/>
                      <a:pt x="0" y="474"/>
                      <a:pt x="74" y="1030"/>
                    </a:cubicBezTo>
                    <a:cubicBezTo>
                      <a:pt x="74" y="1643"/>
                      <a:pt x="149" y="2255"/>
                      <a:pt x="223" y="2886"/>
                    </a:cubicBezTo>
                    <a:cubicBezTo>
                      <a:pt x="223" y="3310"/>
                      <a:pt x="610" y="3656"/>
                      <a:pt x="1087" y="3656"/>
                    </a:cubicBezTo>
                    <a:cubicBezTo>
                      <a:pt x="1132" y="3656"/>
                      <a:pt x="1178" y="3653"/>
                      <a:pt x="1225" y="3647"/>
                    </a:cubicBezTo>
                    <a:cubicBezTo>
                      <a:pt x="1689" y="3647"/>
                      <a:pt x="2078" y="3183"/>
                      <a:pt x="2078" y="2645"/>
                    </a:cubicBezTo>
                    <a:cubicBezTo>
                      <a:pt x="2004" y="2107"/>
                      <a:pt x="1930" y="1494"/>
                      <a:pt x="1930" y="864"/>
                    </a:cubicBezTo>
                    <a:cubicBezTo>
                      <a:pt x="1862" y="370"/>
                      <a:pt x="1465" y="1"/>
                      <a:pt x="1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6" name="Google Shape;1006;p32"/>
              <p:cNvSpPr/>
              <p:nvPr/>
            </p:nvSpPr>
            <p:spPr>
              <a:xfrm>
                <a:off x="4495800" y="1599300"/>
                <a:ext cx="52425" cy="11802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4721" extrusionOk="0">
                    <a:moveTo>
                      <a:pt x="928" y="0"/>
                    </a:moveTo>
                    <a:cubicBezTo>
                      <a:pt x="390" y="0"/>
                      <a:pt x="0" y="464"/>
                      <a:pt x="0" y="1002"/>
                    </a:cubicBezTo>
                    <a:lnTo>
                      <a:pt x="167" y="3859"/>
                    </a:lnTo>
                    <a:cubicBezTo>
                      <a:pt x="236" y="4290"/>
                      <a:pt x="577" y="4721"/>
                      <a:pt x="1056" y="4721"/>
                    </a:cubicBezTo>
                    <a:cubicBezTo>
                      <a:pt x="1093" y="4721"/>
                      <a:pt x="1130" y="4718"/>
                      <a:pt x="1169" y="4713"/>
                    </a:cubicBezTo>
                    <a:cubicBezTo>
                      <a:pt x="1707" y="4713"/>
                      <a:pt x="2097" y="4249"/>
                      <a:pt x="2022" y="3785"/>
                    </a:cubicBezTo>
                    <a:lnTo>
                      <a:pt x="1855" y="854"/>
                    </a:lnTo>
                    <a:cubicBezTo>
                      <a:pt x="1855" y="390"/>
                      <a:pt x="1392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7" name="Google Shape;1007;p32"/>
              <p:cNvSpPr/>
              <p:nvPr/>
            </p:nvSpPr>
            <p:spPr>
              <a:xfrm>
                <a:off x="4865025" y="1657275"/>
                <a:ext cx="52425" cy="13755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5502" extrusionOk="0">
                    <a:moveTo>
                      <a:pt x="854" y="0"/>
                    </a:moveTo>
                    <a:cubicBezTo>
                      <a:pt x="390" y="0"/>
                      <a:pt x="0" y="464"/>
                      <a:pt x="0" y="1002"/>
                    </a:cubicBezTo>
                    <a:cubicBezTo>
                      <a:pt x="74" y="2171"/>
                      <a:pt x="148" y="3396"/>
                      <a:pt x="241" y="4639"/>
                    </a:cubicBezTo>
                    <a:cubicBezTo>
                      <a:pt x="309" y="5133"/>
                      <a:pt x="643" y="5501"/>
                      <a:pt x="1113" y="5501"/>
                    </a:cubicBezTo>
                    <a:cubicBezTo>
                      <a:pt x="1156" y="5501"/>
                      <a:pt x="1199" y="5498"/>
                      <a:pt x="1243" y="5492"/>
                    </a:cubicBezTo>
                    <a:cubicBezTo>
                      <a:pt x="1707" y="5492"/>
                      <a:pt x="2097" y="5028"/>
                      <a:pt x="2097" y="4565"/>
                    </a:cubicBezTo>
                    <a:cubicBezTo>
                      <a:pt x="2004" y="3321"/>
                      <a:pt x="1930" y="2078"/>
                      <a:pt x="1855" y="854"/>
                    </a:cubicBezTo>
                    <a:cubicBezTo>
                      <a:pt x="1855" y="390"/>
                      <a:pt x="1392" y="0"/>
                      <a:pt x="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8" name="Google Shape;1008;p32"/>
              <p:cNvSpPr/>
              <p:nvPr/>
            </p:nvSpPr>
            <p:spPr>
              <a:xfrm>
                <a:off x="4720300" y="1765350"/>
                <a:ext cx="46400" cy="9092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3637" extrusionOk="0">
                    <a:moveTo>
                      <a:pt x="928" y="0"/>
                    </a:moveTo>
                    <a:cubicBezTo>
                      <a:pt x="371" y="0"/>
                      <a:pt x="0" y="390"/>
                      <a:pt x="0" y="928"/>
                    </a:cubicBezTo>
                    <a:lnTo>
                      <a:pt x="0" y="2709"/>
                    </a:lnTo>
                    <a:cubicBezTo>
                      <a:pt x="0" y="3247"/>
                      <a:pt x="371" y="3637"/>
                      <a:pt x="928" y="3637"/>
                    </a:cubicBezTo>
                    <a:cubicBezTo>
                      <a:pt x="1466" y="3637"/>
                      <a:pt x="1856" y="3247"/>
                      <a:pt x="1856" y="2709"/>
                    </a:cubicBezTo>
                    <a:lnTo>
                      <a:pt x="1856" y="928"/>
                    </a:lnTo>
                    <a:cubicBezTo>
                      <a:pt x="1856" y="390"/>
                      <a:pt x="1466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9" name="Google Shape;1009;p32"/>
              <p:cNvSpPr/>
              <p:nvPr/>
            </p:nvSpPr>
            <p:spPr>
              <a:xfrm>
                <a:off x="5083475" y="1703650"/>
                <a:ext cx="48275" cy="13732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5493" extrusionOk="0">
                    <a:moveTo>
                      <a:pt x="1003" y="1"/>
                    </a:moveTo>
                    <a:cubicBezTo>
                      <a:pt x="465" y="1"/>
                      <a:pt x="75" y="390"/>
                      <a:pt x="75" y="854"/>
                    </a:cubicBezTo>
                    <a:cubicBezTo>
                      <a:pt x="1" y="2079"/>
                      <a:pt x="1" y="3322"/>
                      <a:pt x="1" y="4565"/>
                    </a:cubicBezTo>
                    <a:cubicBezTo>
                      <a:pt x="1" y="5103"/>
                      <a:pt x="391" y="5493"/>
                      <a:pt x="854" y="5493"/>
                    </a:cubicBezTo>
                    <a:cubicBezTo>
                      <a:pt x="1393" y="5493"/>
                      <a:pt x="1856" y="5103"/>
                      <a:pt x="1856" y="4565"/>
                    </a:cubicBezTo>
                    <a:cubicBezTo>
                      <a:pt x="1856" y="3396"/>
                      <a:pt x="1856" y="2172"/>
                      <a:pt x="1931" y="928"/>
                    </a:cubicBezTo>
                    <a:cubicBezTo>
                      <a:pt x="1931" y="390"/>
                      <a:pt x="1541" y="1"/>
                      <a:pt x="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0" name="Google Shape;1010;p32"/>
            <p:cNvGrpSpPr/>
            <p:nvPr/>
          </p:nvGrpSpPr>
          <p:grpSpPr>
            <a:xfrm flipH="1">
              <a:off x="7769768" y="4181225"/>
              <a:ext cx="850250" cy="647550"/>
              <a:chOff x="4281500" y="1208725"/>
              <a:chExt cx="850250" cy="647550"/>
            </a:xfrm>
          </p:grpSpPr>
          <p:sp>
            <p:nvSpPr>
              <p:cNvPr id="1011" name="Google Shape;1011;p32"/>
              <p:cNvSpPr/>
              <p:nvPr/>
            </p:nvSpPr>
            <p:spPr>
              <a:xfrm>
                <a:off x="4467025" y="1355775"/>
                <a:ext cx="48275" cy="10067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4027" extrusionOk="0">
                    <a:moveTo>
                      <a:pt x="1077" y="0"/>
                    </a:moveTo>
                    <a:cubicBezTo>
                      <a:pt x="539" y="0"/>
                      <a:pt x="75" y="390"/>
                      <a:pt x="75" y="928"/>
                    </a:cubicBezTo>
                    <a:cubicBezTo>
                      <a:pt x="75" y="1614"/>
                      <a:pt x="1" y="2320"/>
                      <a:pt x="1" y="3006"/>
                    </a:cubicBezTo>
                    <a:cubicBezTo>
                      <a:pt x="1" y="3563"/>
                      <a:pt x="390" y="4026"/>
                      <a:pt x="854" y="4026"/>
                    </a:cubicBezTo>
                    <a:cubicBezTo>
                      <a:pt x="1392" y="4026"/>
                      <a:pt x="1856" y="3637"/>
                      <a:pt x="1856" y="3099"/>
                    </a:cubicBezTo>
                    <a:cubicBezTo>
                      <a:pt x="1856" y="2394"/>
                      <a:pt x="1930" y="1707"/>
                      <a:pt x="1930" y="1002"/>
                    </a:cubicBezTo>
                    <a:cubicBezTo>
                      <a:pt x="1930" y="464"/>
                      <a:pt x="1541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2" name="Google Shape;1012;p32"/>
              <p:cNvSpPr/>
              <p:nvPr/>
            </p:nvSpPr>
            <p:spPr>
              <a:xfrm>
                <a:off x="4594600" y="1208725"/>
                <a:ext cx="48250" cy="1276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5104" extrusionOk="0">
                    <a:moveTo>
                      <a:pt x="1002" y="1"/>
                    </a:moveTo>
                    <a:cubicBezTo>
                      <a:pt x="538" y="1"/>
                      <a:pt x="74" y="390"/>
                      <a:pt x="74" y="928"/>
                    </a:cubicBezTo>
                    <a:lnTo>
                      <a:pt x="74" y="4175"/>
                    </a:lnTo>
                    <a:cubicBezTo>
                      <a:pt x="0" y="4713"/>
                      <a:pt x="464" y="5103"/>
                      <a:pt x="928" y="5103"/>
                    </a:cubicBezTo>
                    <a:cubicBezTo>
                      <a:pt x="1466" y="5103"/>
                      <a:pt x="1855" y="4713"/>
                      <a:pt x="1930" y="4175"/>
                    </a:cubicBezTo>
                    <a:lnTo>
                      <a:pt x="1930" y="928"/>
                    </a:lnTo>
                    <a:cubicBezTo>
                      <a:pt x="1930" y="390"/>
                      <a:pt x="1540" y="1"/>
                      <a:pt x="10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3" name="Google Shape;1013;p32"/>
              <p:cNvSpPr/>
              <p:nvPr/>
            </p:nvSpPr>
            <p:spPr>
              <a:xfrm>
                <a:off x="4640975" y="1436950"/>
                <a:ext cx="50125" cy="10457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183" extrusionOk="0">
                    <a:moveTo>
                      <a:pt x="928" y="0"/>
                    </a:moveTo>
                    <a:cubicBezTo>
                      <a:pt x="464" y="74"/>
                      <a:pt x="0" y="464"/>
                      <a:pt x="75" y="1002"/>
                    </a:cubicBezTo>
                    <a:lnTo>
                      <a:pt x="149" y="3321"/>
                    </a:lnTo>
                    <a:cubicBezTo>
                      <a:pt x="149" y="3752"/>
                      <a:pt x="485" y="4183"/>
                      <a:pt x="964" y="4183"/>
                    </a:cubicBezTo>
                    <a:cubicBezTo>
                      <a:pt x="1000" y="4183"/>
                      <a:pt x="1038" y="4180"/>
                      <a:pt x="1077" y="4175"/>
                    </a:cubicBezTo>
                    <a:cubicBezTo>
                      <a:pt x="1615" y="4175"/>
                      <a:pt x="2004" y="3785"/>
                      <a:pt x="2004" y="3247"/>
                    </a:cubicBezTo>
                    <a:lnTo>
                      <a:pt x="1930" y="928"/>
                    </a:lnTo>
                    <a:cubicBezTo>
                      <a:pt x="1856" y="390"/>
                      <a:pt x="1466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4" name="Google Shape;1014;p32"/>
              <p:cNvSpPr/>
              <p:nvPr/>
            </p:nvSpPr>
            <p:spPr>
              <a:xfrm>
                <a:off x="4818625" y="1264625"/>
                <a:ext cx="56150" cy="162600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6504" extrusionOk="0">
                    <a:moveTo>
                      <a:pt x="1188" y="1"/>
                    </a:moveTo>
                    <a:cubicBezTo>
                      <a:pt x="718" y="1"/>
                      <a:pt x="384" y="369"/>
                      <a:pt x="316" y="863"/>
                    </a:cubicBezTo>
                    <a:cubicBezTo>
                      <a:pt x="242" y="2403"/>
                      <a:pt x="149" y="3962"/>
                      <a:pt x="1" y="5502"/>
                    </a:cubicBezTo>
                    <a:cubicBezTo>
                      <a:pt x="1" y="5966"/>
                      <a:pt x="390" y="6429"/>
                      <a:pt x="928" y="6504"/>
                    </a:cubicBezTo>
                    <a:cubicBezTo>
                      <a:pt x="1392" y="6504"/>
                      <a:pt x="1856" y="6114"/>
                      <a:pt x="1856" y="5576"/>
                    </a:cubicBezTo>
                    <a:cubicBezTo>
                      <a:pt x="2004" y="4036"/>
                      <a:pt x="2097" y="2477"/>
                      <a:pt x="2171" y="937"/>
                    </a:cubicBezTo>
                    <a:cubicBezTo>
                      <a:pt x="2246" y="474"/>
                      <a:pt x="1856" y="10"/>
                      <a:pt x="1318" y="10"/>
                    </a:cubicBezTo>
                    <a:cubicBezTo>
                      <a:pt x="1274" y="4"/>
                      <a:pt x="1230" y="1"/>
                      <a:pt x="11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5" name="Google Shape;1015;p32"/>
              <p:cNvSpPr/>
              <p:nvPr/>
            </p:nvSpPr>
            <p:spPr>
              <a:xfrm>
                <a:off x="4281500" y="1581425"/>
                <a:ext cx="51975" cy="9142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3657" extrusionOk="0">
                    <a:moveTo>
                      <a:pt x="1042" y="1"/>
                    </a:moveTo>
                    <a:cubicBezTo>
                      <a:pt x="1004" y="1"/>
                      <a:pt x="966" y="4"/>
                      <a:pt x="928" y="10"/>
                    </a:cubicBezTo>
                    <a:cubicBezTo>
                      <a:pt x="390" y="10"/>
                      <a:pt x="0" y="474"/>
                      <a:pt x="74" y="1030"/>
                    </a:cubicBezTo>
                    <a:cubicBezTo>
                      <a:pt x="74" y="1643"/>
                      <a:pt x="149" y="2255"/>
                      <a:pt x="223" y="2886"/>
                    </a:cubicBezTo>
                    <a:cubicBezTo>
                      <a:pt x="223" y="3310"/>
                      <a:pt x="610" y="3656"/>
                      <a:pt x="1087" y="3656"/>
                    </a:cubicBezTo>
                    <a:cubicBezTo>
                      <a:pt x="1132" y="3656"/>
                      <a:pt x="1178" y="3653"/>
                      <a:pt x="1225" y="3647"/>
                    </a:cubicBezTo>
                    <a:cubicBezTo>
                      <a:pt x="1689" y="3647"/>
                      <a:pt x="2078" y="3183"/>
                      <a:pt x="2078" y="2645"/>
                    </a:cubicBezTo>
                    <a:cubicBezTo>
                      <a:pt x="2004" y="2107"/>
                      <a:pt x="1930" y="1494"/>
                      <a:pt x="1930" y="864"/>
                    </a:cubicBezTo>
                    <a:cubicBezTo>
                      <a:pt x="1862" y="370"/>
                      <a:pt x="1465" y="1"/>
                      <a:pt x="1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6" name="Google Shape;1016;p32"/>
              <p:cNvSpPr/>
              <p:nvPr/>
            </p:nvSpPr>
            <p:spPr>
              <a:xfrm>
                <a:off x="4495800" y="1599300"/>
                <a:ext cx="52425" cy="11802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4721" extrusionOk="0">
                    <a:moveTo>
                      <a:pt x="928" y="0"/>
                    </a:moveTo>
                    <a:cubicBezTo>
                      <a:pt x="390" y="0"/>
                      <a:pt x="0" y="464"/>
                      <a:pt x="0" y="1002"/>
                    </a:cubicBezTo>
                    <a:lnTo>
                      <a:pt x="167" y="3859"/>
                    </a:lnTo>
                    <a:cubicBezTo>
                      <a:pt x="236" y="4290"/>
                      <a:pt x="577" y="4721"/>
                      <a:pt x="1056" y="4721"/>
                    </a:cubicBezTo>
                    <a:cubicBezTo>
                      <a:pt x="1093" y="4721"/>
                      <a:pt x="1130" y="4718"/>
                      <a:pt x="1169" y="4713"/>
                    </a:cubicBezTo>
                    <a:cubicBezTo>
                      <a:pt x="1707" y="4713"/>
                      <a:pt x="2097" y="4249"/>
                      <a:pt x="2022" y="3785"/>
                    </a:cubicBezTo>
                    <a:lnTo>
                      <a:pt x="1855" y="854"/>
                    </a:lnTo>
                    <a:cubicBezTo>
                      <a:pt x="1855" y="390"/>
                      <a:pt x="1392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7" name="Google Shape;1017;p32"/>
              <p:cNvSpPr/>
              <p:nvPr/>
            </p:nvSpPr>
            <p:spPr>
              <a:xfrm>
                <a:off x="4865025" y="1657275"/>
                <a:ext cx="52425" cy="13755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5502" extrusionOk="0">
                    <a:moveTo>
                      <a:pt x="854" y="0"/>
                    </a:moveTo>
                    <a:cubicBezTo>
                      <a:pt x="390" y="0"/>
                      <a:pt x="0" y="464"/>
                      <a:pt x="0" y="1002"/>
                    </a:cubicBezTo>
                    <a:cubicBezTo>
                      <a:pt x="74" y="2171"/>
                      <a:pt x="148" y="3396"/>
                      <a:pt x="241" y="4639"/>
                    </a:cubicBezTo>
                    <a:cubicBezTo>
                      <a:pt x="309" y="5133"/>
                      <a:pt x="643" y="5501"/>
                      <a:pt x="1113" y="5501"/>
                    </a:cubicBezTo>
                    <a:cubicBezTo>
                      <a:pt x="1156" y="5501"/>
                      <a:pt x="1199" y="5498"/>
                      <a:pt x="1243" y="5492"/>
                    </a:cubicBezTo>
                    <a:cubicBezTo>
                      <a:pt x="1707" y="5492"/>
                      <a:pt x="2097" y="5028"/>
                      <a:pt x="2097" y="4565"/>
                    </a:cubicBezTo>
                    <a:cubicBezTo>
                      <a:pt x="2004" y="3321"/>
                      <a:pt x="1930" y="2078"/>
                      <a:pt x="1855" y="854"/>
                    </a:cubicBezTo>
                    <a:cubicBezTo>
                      <a:pt x="1855" y="390"/>
                      <a:pt x="1392" y="0"/>
                      <a:pt x="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8" name="Google Shape;1018;p32"/>
              <p:cNvSpPr/>
              <p:nvPr/>
            </p:nvSpPr>
            <p:spPr>
              <a:xfrm>
                <a:off x="4720300" y="1765350"/>
                <a:ext cx="46400" cy="9092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3637" extrusionOk="0">
                    <a:moveTo>
                      <a:pt x="928" y="0"/>
                    </a:moveTo>
                    <a:cubicBezTo>
                      <a:pt x="371" y="0"/>
                      <a:pt x="0" y="390"/>
                      <a:pt x="0" y="928"/>
                    </a:cubicBezTo>
                    <a:lnTo>
                      <a:pt x="0" y="2709"/>
                    </a:lnTo>
                    <a:cubicBezTo>
                      <a:pt x="0" y="3247"/>
                      <a:pt x="371" y="3637"/>
                      <a:pt x="928" y="3637"/>
                    </a:cubicBezTo>
                    <a:cubicBezTo>
                      <a:pt x="1466" y="3637"/>
                      <a:pt x="1856" y="3247"/>
                      <a:pt x="1856" y="2709"/>
                    </a:cubicBezTo>
                    <a:lnTo>
                      <a:pt x="1856" y="928"/>
                    </a:lnTo>
                    <a:cubicBezTo>
                      <a:pt x="1856" y="390"/>
                      <a:pt x="1466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9" name="Google Shape;1019;p32"/>
              <p:cNvSpPr/>
              <p:nvPr/>
            </p:nvSpPr>
            <p:spPr>
              <a:xfrm>
                <a:off x="5083475" y="1703650"/>
                <a:ext cx="48275" cy="13732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5493" extrusionOk="0">
                    <a:moveTo>
                      <a:pt x="1003" y="1"/>
                    </a:moveTo>
                    <a:cubicBezTo>
                      <a:pt x="465" y="1"/>
                      <a:pt x="75" y="390"/>
                      <a:pt x="75" y="854"/>
                    </a:cubicBezTo>
                    <a:cubicBezTo>
                      <a:pt x="1" y="2079"/>
                      <a:pt x="1" y="3322"/>
                      <a:pt x="1" y="4565"/>
                    </a:cubicBezTo>
                    <a:cubicBezTo>
                      <a:pt x="1" y="5103"/>
                      <a:pt x="391" y="5493"/>
                      <a:pt x="854" y="5493"/>
                    </a:cubicBezTo>
                    <a:cubicBezTo>
                      <a:pt x="1393" y="5493"/>
                      <a:pt x="1856" y="5103"/>
                      <a:pt x="1856" y="4565"/>
                    </a:cubicBezTo>
                    <a:cubicBezTo>
                      <a:pt x="1856" y="3396"/>
                      <a:pt x="1856" y="2172"/>
                      <a:pt x="1931" y="928"/>
                    </a:cubicBezTo>
                    <a:cubicBezTo>
                      <a:pt x="1931" y="390"/>
                      <a:pt x="1541" y="1"/>
                      <a:pt x="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30693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33"/>
          <p:cNvSpPr/>
          <p:nvPr/>
        </p:nvSpPr>
        <p:spPr>
          <a:xfrm rot="622227">
            <a:off x="194447" y="208044"/>
            <a:ext cx="1899999" cy="4229105"/>
          </a:xfrm>
          <a:custGeom>
            <a:avLst/>
            <a:gdLst/>
            <a:ahLst/>
            <a:cxnLst/>
            <a:rect l="l" t="t" r="r" b="b"/>
            <a:pathLst>
              <a:path w="63455" h="126869" extrusionOk="0">
                <a:moveTo>
                  <a:pt x="25734" y="1"/>
                </a:moveTo>
                <a:lnTo>
                  <a:pt x="25734" y="1"/>
                </a:lnTo>
                <a:cubicBezTo>
                  <a:pt x="23415" y="5790"/>
                  <a:pt x="21096" y="11987"/>
                  <a:pt x="22024" y="18165"/>
                </a:cubicBezTo>
                <a:cubicBezTo>
                  <a:pt x="22562" y="21950"/>
                  <a:pt x="24343" y="25587"/>
                  <a:pt x="25271" y="29372"/>
                </a:cubicBezTo>
                <a:cubicBezTo>
                  <a:pt x="25345" y="31858"/>
                  <a:pt x="25512" y="34325"/>
                  <a:pt x="25734" y="36793"/>
                </a:cubicBezTo>
                <a:cubicBezTo>
                  <a:pt x="24807" y="34474"/>
                  <a:pt x="23267" y="32322"/>
                  <a:pt x="21486" y="30763"/>
                </a:cubicBezTo>
                <a:cubicBezTo>
                  <a:pt x="19092" y="28834"/>
                  <a:pt x="16142" y="27683"/>
                  <a:pt x="13062" y="27516"/>
                </a:cubicBezTo>
                <a:cubicBezTo>
                  <a:pt x="12769" y="27501"/>
                  <a:pt x="12475" y="27495"/>
                  <a:pt x="12181" y="27495"/>
                </a:cubicBezTo>
                <a:cubicBezTo>
                  <a:pt x="11003" y="27495"/>
                  <a:pt x="9819" y="27590"/>
                  <a:pt x="8646" y="27590"/>
                </a:cubicBezTo>
                <a:cubicBezTo>
                  <a:pt x="7181" y="27590"/>
                  <a:pt x="5641" y="27368"/>
                  <a:pt x="4397" y="26663"/>
                </a:cubicBezTo>
                <a:lnTo>
                  <a:pt x="4397" y="26663"/>
                </a:lnTo>
                <a:cubicBezTo>
                  <a:pt x="4082" y="28221"/>
                  <a:pt x="4861" y="29835"/>
                  <a:pt x="6104" y="30837"/>
                </a:cubicBezTo>
                <a:cubicBezTo>
                  <a:pt x="7329" y="31858"/>
                  <a:pt x="8887" y="32396"/>
                  <a:pt x="10502" y="32619"/>
                </a:cubicBezTo>
                <a:cubicBezTo>
                  <a:pt x="12060" y="32934"/>
                  <a:pt x="13600" y="33008"/>
                  <a:pt x="15214" y="33324"/>
                </a:cubicBezTo>
                <a:cubicBezTo>
                  <a:pt x="19389" y="34084"/>
                  <a:pt x="23564" y="36645"/>
                  <a:pt x="25976" y="40281"/>
                </a:cubicBezTo>
                <a:cubicBezTo>
                  <a:pt x="26273" y="43139"/>
                  <a:pt x="26588" y="45996"/>
                  <a:pt x="26978" y="48779"/>
                </a:cubicBezTo>
                <a:cubicBezTo>
                  <a:pt x="25883" y="46608"/>
                  <a:pt x="24028" y="44530"/>
                  <a:pt x="21949" y="43361"/>
                </a:cubicBezTo>
                <a:cubicBezTo>
                  <a:pt x="19853" y="42211"/>
                  <a:pt x="17459" y="41747"/>
                  <a:pt x="15140" y="41357"/>
                </a:cubicBezTo>
                <a:cubicBezTo>
                  <a:pt x="12747" y="40968"/>
                  <a:pt x="10353" y="40578"/>
                  <a:pt x="8182" y="39576"/>
                </a:cubicBezTo>
                <a:cubicBezTo>
                  <a:pt x="6030" y="38574"/>
                  <a:pt x="4008" y="36867"/>
                  <a:pt x="3321" y="34641"/>
                </a:cubicBezTo>
                <a:lnTo>
                  <a:pt x="3321" y="34641"/>
                </a:lnTo>
                <a:cubicBezTo>
                  <a:pt x="3154" y="39038"/>
                  <a:pt x="5863" y="43454"/>
                  <a:pt x="9815" y="45458"/>
                </a:cubicBezTo>
                <a:cubicBezTo>
                  <a:pt x="11819" y="46460"/>
                  <a:pt x="14138" y="46849"/>
                  <a:pt x="16383" y="47239"/>
                </a:cubicBezTo>
                <a:cubicBezTo>
                  <a:pt x="18703" y="47536"/>
                  <a:pt x="20948" y="47851"/>
                  <a:pt x="23100" y="48705"/>
                </a:cubicBezTo>
                <a:cubicBezTo>
                  <a:pt x="24807" y="49391"/>
                  <a:pt x="26440" y="50560"/>
                  <a:pt x="27441" y="52026"/>
                </a:cubicBezTo>
                <a:cubicBezTo>
                  <a:pt x="27905" y="54586"/>
                  <a:pt x="28295" y="57054"/>
                  <a:pt x="28833" y="59596"/>
                </a:cubicBezTo>
                <a:cubicBezTo>
                  <a:pt x="27052" y="56590"/>
                  <a:pt x="23953" y="54197"/>
                  <a:pt x="20632" y="53492"/>
                </a:cubicBezTo>
                <a:cubicBezTo>
                  <a:pt x="17701" y="52879"/>
                  <a:pt x="14676" y="53343"/>
                  <a:pt x="11745" y="52954"/>
                </a:cubicBezTo>
                <a:cubicBezTo>
                  <a:pt x="6791" y="52341"/>
                  <a:pt x="2319" y="49169"/>
                  <a:pt x="0" y="44846"/>
                </a:cubicBezTo>
                <a:lnTo>
                  <a:pt x="0" y="44846"/>
                </a:lnTo>
                <a:cubicBezTo>
                  <a:pt x="612" y="47072"/>
                  <a:pt x="1225" y="49391"/>
                  <a:pt x="2319" y="51488"/>
                </a:cubicBezTo>
                <a:cubicBezTo>
                  <a:pt x="3395" y="53566"/>
                  <a:pt x="5102" y="55421"/>
                  <a:pt x="7255" y="56349"/>
                </a:cubicBezTo>
                <a:cubicBezTo>
                  <a:pt x="8528" y="56865"/>
                  <a:pt x="9855" y="57033"/>
                  <a:pt x="11211" y="57033"/>
                </a:cubicBezTo>
                <a:cubicBezTo>
                  <a:pt x="13717" y="57033"/>
                  <a:pt x="16323" y="56461"/>
                  <a:pt x="18873" y="56461"/>
                </a:cubicBezTo>
                <a:cubicBezTo>
                  <a:pt x="19307" y="56461"/>
                  <a:pt x="19739" y="56477"/>
                  <a:pt x="20168" y="56516"/>
                </a:cubicBezTo>
                <a:cubicBezTo>
                  <a:pt x="23805" y="56813"/>
                  <a:pt x="27200" y="58984"/>
                  <a:pt x="29297" y="62008"/>
                </a:cubicBezTo>
                <a:cubicBezTo>
                  <a:pt x="29983" y="65162"/>
                  <a:pt x="30763" y="68261"/>
                  <a:pt x="31616" y="71359"/>
                </a:cubicBezTo>
                <a:cubicBezTo>
                  <a:pt x="29686" y="68112"/>
                  <a:pt x="26347" y="65626"/>
                  <a:pt x="22562" y="64865"/>
                </a:cubicBezTo>
                <a:cubicBezTo>
                  <a:pt x="19853" y="64327"/>
                  <a:pt x="16996" y="64624"/>
                  <a:pt x="14138" y="64327"/>
                </a:cubicBezTo>
                <a:cubicBezTo>
                  <a:pt x="9277" y="63863"/>
                  <a:pt x="4639" y="61544"/>
                  <a:pt x="1299" y="57907"/>
                </a:cubicBezTo>
                <a:lnTo>
                  <a:pt x="1299" y="57907"/>
                </a:lnTo>
                <a:cubicBezTo>
                  <a:pt x="1689" y="61229"/>
                  <a:pt x="2857" y="64550"/>
                  <a:pt x="5399" y="66721"/>
                </a:cubicBezTo>
                <a:cubicBezTo>
                  <a:pt x="7960" y="68873"/>
                  <a:pt x="11596" y="69429"/>
                  <a:pt x="14918" y="69429"/>
                </a:cubicBezTo>
                <a:cubicBezTo>
                  <a:pt x="17066" y="69429"/>
                  <a:pt x="19215" y="69244"/>
                  <a:pt x="21350" y="69244"/>
                </a:cubicBezTo>
                <a:cubicBezTo>
                  <a:pt x="22589" y="69244"/>
                  <a:pt x="23822" y="69306"/>
                  <a:pt x="25048" y="69504"/>
                </a:cubicBezTo>
                <a:cubicBezTo>
                  <a:pt x="27738" y="69968"/>
                  <a:pt x="30614" y="71433"/>
                  <a:pt x="32228" y="73678"/>
                </a:cubicBezTo>
                <a:cubicBezTo>
                  <a:pt x="32618" y="75070"/>
                  <a:pt x="33008" y="76461"/>
                  <a:pt x="33472" y="77853"/>
                </a:cubicBezTo>
                <a:cubicBezTo>
                  <a:pt x="34232" y="80562"/>
                  <a:pt x="35160" y="83178"/>
                  <a:pt x="36088" y="85813"/>
                </a:cubicBezTo>
                <a:cubicBezTo>
                  <a:pt x="33694" y="82250"/>
                  <a:pt x="29983" y="79541"/>
                  <a:pt x="25883" y="78243"/>
                </a:cubicBezTo>
                <a:cubicBezTo>
                  <a:pt x="22488" y="77148"/>
                  <a:pt x="18851" y="77074"/>
                  <a:pt x="15307" y="76294"/>
                </a:cubicBezTo>
                <a:cubicBezTo>
                  <a:pt x="11819" y="75608"/>
                  <a:pt x="8182" y="74068"/>
                  <a:pt x="6327" y="71044"/>
                </a:cubicBezTo>
                <a:lnTo>
                  <a:pt x="6327" y="71044"/>
                </a:lnTo>
                <a:cubicBezTo>
                  <a:pt x="6494" y="73752"/>
                  <a:pt x="7570" y="76461"/>
                  <a:pt x="9426" y="78465"/>
                </a:cubicBezTo>
                <a:cubicBezTo>
                  <a:pt x="11281" y="80469"/>
                  <a:pt x="13823" y="81861"/>
                  <a:pt x="16532" y="82250"/>
                </a:cubicBezTo>
                <a:cubicBezTo>
                  <a:pt x="17461" y="82392"/>
                  <a:pt x="18397" y="82430"/>
                  <a:pt x="19339" y="82430"/>
                </a:cubicBezTo>
                <a:cubicBezTo>
                  <a:pt x="20484" y="82430"/>
                  <a:pt x="21637" y="82373"/>
                  <a:pt x="22795" y="82373"/>
                </a:cubicBezTo>
                <a:cubicBezTo>
                  <a:pt x="23310" y="82373"/>
                  <a:pt x="23826" y="82384"/>
                  <a:pt x="24343" y="82417"/>
                </a:cubicBezTo>
                <a:cubicBezTo>
                  <a:pt x="29297" y="82640"/>
                  <a:pt x="34325" y="85200"/>
                  <a:pt x="37257" y="89134"/>
                </a:cubicBezTo>
                <a:cubicBezTo>
                  <a:pt x="38184" y="91453"/>
                  <a:pt x="39038" y="93698"/>
                  <a:pt x="40040" y="96017"/>
                </a:cubicBezTo>
                <a:cubicBezTo>
                  <a:pt x="37795" y="93160"/>
                  <a:pt x="34325" y="90915"/>
                  <a:pt x="30911" y="90451"/>
                </a:cubicBezTo>
                <a:cubicBezTo>
                  <a:pt x="30040" y="90326"/>
                  <a:pt x="29154" y="90289"/>
                  <a:pt x="28259" y="90289"/>
                </a:cubicBezTo>
                <a:cubicBezTo>
                  <a:pt x="26965" y="90289"/>
                  <a:pt x="25654" y="90366"/>
                  <a:pt x="24349" y="90366"/>
                </a:cubicBezTo>
                <a:cubicBezTo>
                  <a:pt x="23751" y="90366"/>
                  <a:pt x="23155" y="90350"/>
                  <a:pt x="22562" y="90303"/>
                </a:cubicBezTo>
                <a:cubicBezTo>
                  <a:pt x="17849" y="89839"/>
                  <a:pt x="13359" y="86963"/>
                  <a:pt x="10891" y="82955"/>
                </a:cubicBezTo>
                <a:lnTo>
                  <a:pt x="10891" y="82955"/>
                </a:lnTo>
                <a:cubicBezTo>
                  <a:pt x="11429" y="88058"/>
                  <a:pt x="15307" y="92696"/>
                  <a:pt x="20243" y="94162"/>
                </a:cubicBezTo>
                <a:cubicBezTo>
                  <a:pt x="24417" y="95312"/>
                  <a:pt x="28833" y="94477"/>
                  <a:pt x="33008" y="95312"/>
                </a:cubicBezTo>
                <a:cubicBezTo>
                  <a:pt x="36088" y="95943"/>
                  <a:pt x="39335" y="97483"/>
                  <a:pt x="41654" y="99728"/>
                </a:cubicBezTo>
                <a:cubicBezTo>
                  <a:pt x="45828" y="109153"/>
                  <a:pt x="50857" y="118133"/>
                  <a:pt x="56497" y="126705"/>
                </a:cubicBezTo>
                <a:cubicBezTo>
                  <a:pt x="56601" y="126798"/>
                  <a:pt x="56727" y="126869"/>
                  <a:pt x="56865" y="126869"/>
                </a:cubicBezTo>
                <a:cubicBezTo>
                  <a:pt x="56948" y="126869"/>
                  <a:pt x="57037" y="126843"/>
                  <a:pt x="57128" y="126780"/>
                </a:cubicBezTo>
                <a:cubicBezTo>
                  <a:pt x="57350" y="126705"/>
                  <a:pt x="57350" y="126390"/>
                  <a:pt x="57276" y="126241"/>
                </a:cubicBezTo>
                <a:cubicBezTo>
                  <a:pt x="51951" y="118208"/>
                  <a:pt x="47220" y="109784"/>
                  <a:pt x="43212" y="101045"/>
                </a:cubicBezTo>
                <a:cubicBezTo>
                  <a:pt x="43750" y="98485"/>
                  <a:pt x="45290" y="96407"/>
                  <a:pt x="47220" y="94551"/>
                </a:cubicBezTo>
                <a:cubicBezTo>
                  <a:pt x="49317" y="92455"/>
                  <a:pt x="51859" y="90841"/>
                  <a:pt x="54271" y="89208"/>
                </a:cubicBezTo>
                <a:cubicBezTo>
                  <a:pt x="56738" y="87519"/>
                  <a:pt x="59132" y="85664"/>
                  <a:pt x="60839" y="83252"/>
                </a:cubicBezTo>
                <a:cubicBezTo>
                  <a:pt x="62527" y="80859"/>
                  <a:pt x="63455" y="77779"/>
                  <a:pt x="62694" y="74903"/>
                </a:cubicBezTo>
                <a:lnTo>
                  <a:pt x="62694" y="74903"/>
                </a:lnTo>
                <a:cubicBezTo>
                  <a:pt x="61841" y="77612"/>
                  <a:pt x="59837" y="79857"/>
                  <a:pt x="57592" y="81564"/>
                </a:cubicBezTo>
                <a:cubicBezTo>
                  <a:pt x="55272" y="83252"/>
                  <a:pt x="52712" y="84495"/>
                  <a:pt x="50244" y="85961"/>
                </a:cubicBezTo>
                <a:cubicBezTo>
                  <a:pt x="47851" y="87352"/>
                  <a:pt x="45457" y="89059"/>
                  <a:pt x="43825" y="91379"/>
                </a:cubicBezTo>
                <a:cubicBezTo>
                  <a:pt x="42507" y="93160"/>
                  <a:pt x="41747" y="95628"/>
                  <a:pt x="41821" y="97947"/>
                </a:cubicBezTo>
                <a:cubicBezTo>
                  <a:pt x="41116" y="96240"/>
                  <a:pt x="40429" y="94551"/>
                  <a:pt x="39724" y="92844"/>
                </a:cubicBezTo>
                <a:cubicBezTo>
                  <a:pt x="40188" y="89913"/>
                  <a:pt x="42043" y="87742"/>
                  <a:pt x="44066" y="85497"/>
                </a:cubicBezTo>
                <a:cubicBezTo>
                  <a:pt x="46385" y="83029"/>
                  <a:pt x="49168" y="81100"/>
                  <a:pt x="51784" y="78929"/>
                </a:cubicBezTo>
                <a:cubicBezTo>
                  <a:pt x="54419" y="76851"/>
                  <a:pt x="56887" y="74439"/>
                  <a:pt x="58445" y="71433"/>
                </a:cubicBezTo>
                <a:cubicBezTo>
                  <a:pt x="59985" y="68502"/>
                  <a:pt x="60449" y="64698"/>
                  <a:pt x="58909" y="61767"/>
                </a:cubicBezTo>
                <a:lnTo>
                  <a:pt x="58909" y="61767"/>
                </a:lnTo>
                <a:cubicBezTo>
                  <a:pt x="58278" y="65477"/>
                  <a:pt x="56349" y="69040"/>
                  <a:pt x="53417" y="71507"/>
                </a:cubicBezTo>
                <a:cubicBezTo>
                  <a:pt x="51098" y="73511"/>
                  <a:pt x="48315" y="74903"/>
                  <a:pt x="45828" y="76758"/>
                </a:cubicBezTo>
                <a:cubicBezTo>
                  <a:pt x="42043" y="79783"/>
                  <a:pt x="39502" y="85033"/>
                  <a:pt x="38574" y="89913"/>
                </a:cubicBezTo>
                <a:cubicBezTo>
                  <a:pt x="37405" y="86963"/>
                  <a:pt x="36403" y="84031"/>
                  <a:pt x="35401" y="81100"/>
                </a:cubicBezTo>
                <a:cubicBezTo>
                  <a:pt x="35475" y="78781"/>
                  <a:pt x="36329" y="76387"/>
                  <a:pt x="37869" y="74754"/>
                </a:cubicBezTo>
                <a:cubicBezTo>
                  <a:pt x="39965" y="72584"/>
                  <a:pt x="42749" y="71285"/>
                  <a:pt x="45365" y="69893"/>
                </a:cubicBezTo>
                <a:cubicBezTo>
                  <a:pt x="48074" y="68576"/>
                  <a:pt x="50782" y="67184"/>
                  <a:pt x="52879" y="65014"/>
                </a:cubicBezTo>
                <a:cubicBezTo>
                  <a:pt x="54883" y="62843"/>
                  <a:pt x="56126" y="59689"/>
                  <a:pt x="55272" y="56813"/>
                </a:cubicBezTo>
                <a:lnTo>
                  <a:pt x="55272" y="56813"/>
                </a:lnTo>
                <a:cubicBezTo>
                  <a:pt x="54567" y="59911"/>
                  <a:pt x="51784" y="62082"/>
                  <a:pt x="48927" y="63548"/>
                </a:cubicBezTo>
                <a:cubicBezTo>
                  <a:pt x="46144" y="65014"/>
                  <a:pt x="42971" y="66016"/>
                  <a:pt x="40429" y="67945"/>
                </a:cubicBezTo>
                <a:cubicBezTo>
                  <a:pt x="37108" y="70431"/>
                  <a:pt x="35011" y="74903"/>
                  <a:pt x="34789" y="79170"/>
                </a:cubicBezTo>
                <a:cubicBezTo>
                  <a:pt x="33694" y="75756"/>
                  <a:pt x="32766" y="72361"/>
                  <a:pt x="31839" y="68873"/>
                </a:cubicBezTo>
                <a:cubicBezTo>
                  <a:pt x="32618" y="66331"/>
                  <a:pt x="34158" y="64160"/>
                  <a:pt x="36329" y="62694"/>
                </a:cubicBezTo>
                <a:cubicBezTo>
                  <a:pt x="38797" y="60913"/>
                  <a:pt x="41580" y="59837"/>
                  <a:pt x="44288" y="58520"/>
                </a:cubicBezTo>
                <a:cubicBezTo>
                  <a:pt x="46997" y="57202"/>
                  <a:pt x="49706" y="55737"/>
                  <a:pt x="51710" y="53492"/>
                </a:cubicBezTo>
                <a:cubicBezTo>
                  <a:pt x="53714" y="51247"/>
                  <a:pt x="54883" y="48092"/>
                  <a:pt x="54104" y="45217"/>
                </a:cubicBezTo>
                <a:lnTo>
                  <a:pt x="54104" y="45217"/>
                </a:lnTo>
                <a:cubicBezTo>
                  <a:pt x="53250" y="47851"/>
                  <a:pt x="51172" y="50022"/>
                  <a:pt x="48853" y="51488"/>
                </a:cubicBezTo>
                <a:cubicBezTo>
                  <a:pt x="46534" y="52954"/>
                  <a:pt x="43899" y="53881"/>
                  <a:pt x="41283" y="54957"/>
                </a:cubicBezTo>
                <a:cubicBezTo>
                  <a:pt x="38722" y="56052"/>
                  <a:pt x="36180" y="57202"/>
                  <a:pt x="34158" y="59132"/>
                </a:cubicBezTo>
                <a:cubicBezTo>
                  <a:pt x="32544" y="60616"/>
                  <a:pt x="31301" y="63084"/>
                  <a:pt x="30985" y="65403"/>
                </a:cubicBezTo>
                <a:cubicBezTo>
                  <a:pt x="30521" y="63232"/>
                  <a:pt x="30058" y="61080"/>
                  <a:pt x="29594" y="58835"/>
                </a:cubicBezTo>
                <a:cubicBezTo>
                  <a:pt x="30763" y="56201"/>
                  <a:pt x="32841" y="53955"/>
                  <a:pt x="35475" y="52731"/>
                </a:cubicBezTo>
                <a:cubicBezTo>
                  <a:pt x="39260" y="50950"/>
                  <a:pt x="43676" y="51098"/>
                  <a:pt x="47387" y="49169"/>
                </a:cubicBezTo>
                <a:cubicBezTo>
                  <a:pt x="51562" y="46998"/>
                  <a:pt x="54104" y="41895"/>
                  <a:pt x="53343" y="37183"/>
                </a:cubicBezTo>
                <a:lnTo>
                  <a:pt x="53343" y="37183"/>
                </a:lnTo>
                <a:cubicBezTo>
                  <a:pt x="51562" y="41209"/>
                  <a:pt x="47999" y="44382"/>
                  <a:pt x="43750" y="45773"/>
                </a:cubicBezTo>
                <a:cubicBezTo>
                  <a:pt x="41283" y="46534"/>
                  <a:pt x="38574" y="46775"/>
                  <a:pt x="36180" y="47777"/>
                </a:cubicBezTo>
                <a:cubicBezTo>
                  <a:pt x="32766" y="49243"/>
                  <a:pt x="29983" y="52564"/>
                  <a:pt x="29056" y="56201"/>
                </a:cubicBezTo>
                <a:cubicBezTo>
                  <a:pt x="28666" y="53733"/>
                  <a:pt x="28295" y="51247"/>
                  <a:pt x="27905" y="48853"/>
                </a:cubicBezTo>
                <a:cubicBezTo>
                  <a:pt x="28369" y="47072"/>
                  <a:pt x="29686" y="45458"/>
                  <a:pt x="31226" y="44456"/>
                </a:cubicBezTo>
                <a:cubicBezTo>
                  <a:pt x="33397" y="42990"/>
                  <a:pt x="36013" y="42359"/>
                  <a:pt x="38574" y="41747"/>
                </a:cubicBezTo>
                <a:cubicBezTo>
                  <a:pt x="41116" y="41135"/>
                  <a:pt x="43750" y="40430"/>
                  <a:pt x="45754" y="38723"/>
                </a:cubicBezTo>
                <a:cubicBezTo>
                  <a:pt x="48779" y="36329"/>
                  <a:pt x="50003" y="31932"/>
                  <a:pt x="48704" y="28295"/>
                </a:cubicBezTo>
                <a:lnTo>
                  <a:pt x="48704" y="28295"/>
                </a:lnTo>
                <a:cubicBezTo>
                  <a:pt x="47777" y="31079"/>
                  <a:pt x="44994" y="32934"/>
                  <a:pt x="42210" y="34010"/>
                </a:cubicBezTo>
                <a:cubicBezTo>
                  <a:pt x="39427" y="35179"/>
                  <a:pt x="36477" y="35865"/>
                  <a:pt x="33935" y="37424"/>
                </a:cubicBezTo>
                <a:cubicBezTo>
                  <a:pt x="30911" y="39187"/>
                  <a:pt x="28518" y="42823"/>
                  <a:pt x="27590" y="46386"/>
                </a:cubicBezTo>
                <a:cubicBezTo>
                  <a:pt x="27200" y="43751"/>
                  <a:pt x="26978" y="41135"/>
                  <a:pt x="26736" y="38500"/>
                </a:cubicBezTo>
                <a:cubicBezTo>
                  <a:pt x="27516" y="35643"/>
                  <a:pt x="29520" y="33157"/>
                  <a:pt x="31913" y="31468"/>
                </a:cubicBezTo>
                <a:cubicBezTo>
                  <a:pt x="34789" y="29446"/>
                  <a:pt x="38036" y="27980"/>
                  <a:pt x="40503" y="25587"/>
                </a:cubicBezTo>
                <a:cubicBezTo>
                  <a:pt x="43602" y="22581"/>
                  <a:pt x="45365" y="18239"/>
                  <a:pt x="45216" y="13916"/>
                </a:cubicBezTo>
                <a:lnTo>
                  <a:pt x="45216" y="13916"/>
                </a:lnTo>
                <a:cubicBezTo>
                  <a:pt x="43750" y="16922"/>
                  <a:pt x="41116" y="19167"/>
                  <a:pt x="38333" y="21097"/>
                </a:cubicBezTo>
                <a:cubicBezTo>
                  <a:pt x="35624" y="22952"/>
                  <a:pt x="32692" y="24659"/>
                  <a:pt x="30299" y="27052"/>
                </a:cubicBezTo>
                <a:cubicBezTo>
                  <a:pt x="28518" y="28759"/>
                  <a:pt x="26978" y="31468"/>
                  <a:pt x="26440" y="34084"/>
                </a:cubicBezTo>
                <a:cubicBezTo>
                  <a:pt x="26347" y="33157"/>
                  <a:pt x="26273" y="32229"/>
                  <a:pt x="26273" y="31227"/>
                </a:cubicBezTo>
                <a:cubicBezTo>
                  <a:pt x="28443" y="26440"/>
                  <a:pt x="29130" y="20633"/>
                  <a:pt x="28369" y="15382"/>
                </a:cubicBezTo>
                <a:cubicBezTo>
                  <a:pt x="27664" y="10205"/>
                  <a:pt x="25512" y="5177"/>
                  <a:pt x="257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22" name="Google Shape;1022;p33"/>
          <p:cNvGrpSpPr/>
          <p:nvPr/>
        </p:nvGrpSpPr>
        <p:grpSpPr>
          <a:xfrm>
            <a:off x="10040985" y="4964567"/>
            <a:ext cx="1402100" cy="1389100"/>
            <a:chOff x="572550" y="1147050"/>
            <a:chExt cx="1051575" cy="1041825"/>
          </a:xfrm>
        </p:grpSpPr>
        <p:sp>
          <p:nvSpPr>
            <p:cNvPr id="1023" name="Google Shape;1023;p33"/>
            <p:cNvSpPr/>
            <p:nvPr/>
          </p:nvSpPr>
          <p:spPr>
            <a:xfrm>
              <a:off x="1016925" y="1147050"/>
              <a:ext cx="372950" cy="504200"/>
            </a:xfrm>
            <a:custGeom>
              <a:avLst/>
              <a:gdLst/>
              <a:ahLst/>
              <a:cxnLst/>
              <a:rect l="l" t="t" r="r" b="b"/>
              <a:pathLst>
                <a:path w="14918" h="20168" extrusionOk="0">
                  <a:moveTo>
                    <a:pt x="10669" y="0"/>
                  </a:moveTo>
                  <a:cubicBezTo>
                    <a:pt x="7589" y="0"/>
                    <a:pt x="4564" y="1707"/>
                    <a:pt x="2709" y="4175"/>
                  </a:cubicBezTo>
                  <a:cubicBezTo>
                    <a:pt x="779" y="6642"/>
                    <a:pt x="0" y="9889"/>
                    <a:pt x="316" y="12988"/>
                  </a:cubicBezTo>
                  <a:cubicBezTo>
                    <a:pt x="464" y="14917"/>
                    <a:pt x="928" y="17014"/>
                    <a:pt x="1856" y="18628"/>
                  </a:cubicBezTo>
                  <a:cubicBezTo>
                    <a:pt x="2454" y="19764"/>
                    <a:pt x="3377" y="20168"/>
                    <a:pt x="4406" y="20168"/>
                  </a:cubicBezTo>
                  <a:cubicBezTo>
                    <a:pt x="5898" y="20168"/>
                    <a:pt x="7614" y="19320"/>
                    <a:pt x="8888" y="18628"/>
                  </a:cubicBezTo>
                  <a:cubicBezTo>
                    <a:pt x="11448" y="17237"/>
                    <a:pt x="13693" y="14992"/>
                    <a:pt x="14379" y="12060"/>
                  </a:cubicBezTo>
                  <a:cubicBezTo>
                    <a:pt x="14918" y="9963"/>
                    <a:pt x="14546" y="7737"/>
                    <a:pt x="13767" y="5715"/>
                  </a:cubicBezTo>
                  <a:cubicBezTo>
                    <a:pt x="12988" y="3711"/>
                    <a:pt x="11838" y="1855"/>
                    <a:pt x="10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33"/>
            <p:cNvSpPr/>
            <p:nvPr/>
          </p:nvSpPr>
          <p:spPr>
            <a:xfrm>
              <a:off x="1092525" y="1556800"/>
              <a:ext cx="531600" cy="325600"/>
            </a:xfrm>
            <a:custGeom>
              <a:avLst/>
              <a:gdLst/>
              <a:ahLst/>
              <a:cxnLst/>
              <a:rect l="l" t="t" r="r" b="b"/>
              <a:pathLst>
                <a:path w="21264" h="13024" extrusionOk="0">
                  <a:moveTo>
                    <a:pt x="6336" y="1"/>
                  </a:moveTo>
                  <a:cubicBezTo>
                    <a:pt x="5817" y="1"/>
                    <a:pt x="5299" y="48"/>
                    <a:pt x="4787" y="160"/>
                  </a:cubicBezTo>
                  <a:cubicBezTo>
                    <a:pt x="3247" y="457"/>
                    <a:pt x="1392" y="1552"/>
                    <a:pt x="761" y="3092"/>
                  </a:cubicBezTo>
                  <a:cubicBezTo>
                    <a:pt x="0" y="4706"/>
                    <a:pt x="854" y="6877"/>
                    <a:pt x="1782" y="8194"/>
                  </a:cubicBezTo>
                  <a:cubicBezTo>
                    <a:pt x="3396" y="10587"/>
                    <a:pt x="5956" y="12294"/>
                    <a:pt x="8739" y="12832"/>
                  </a:cubicBezTo>
                  <a:cubicBezTo>
                    <a:pt x="9404" y="12961"/>
                    <a:pt x="10082" y="13024"/>
                    <a:pt x="10760" y="13024"/>
                  </a:cubicBezTo>
                  <a:cubicBezTo>
                    <a:pt x="12920" y="13024"/>
                    <a:pt x="15082" y="12386"/>
                    <a:pt x="16847" y="11200"/>
                  </a:cubicBezTo>
                  <a:cubicBezTo>
                    <a:pt x="18703" y="9975"/>
                    <a:pt x="20094" y="8268"/>
                    <a:pt x="21263" y="6413"/>
                  </a:cubicBezTo>
                  <a:cubicBezTo>
                    <a:pt x="18016" y="3704"/>
                    <a:pt x="14139" y="1774"/>
                    <a:pt x="10131" y="624"/>
                  </a:cubicBezTo>
                  <a:cubicBezTo>
                    <a:pt x="8914" y="293"/>
                    <a:pt x="7623" y="1"/>
                    <a:pt x="6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33"/>
            <p:cNvSpPr/>
            <p:nvPr/>
          </p:nvSpPr>
          <p:spPr>
            <a:xfrm>
              <a:off x="690375" y="1330775"/>
              <a:ext cx="396150" cy="352200"/>
            </a:xfrm>
            <a:custGeom>
              <a:avLst/>
              <a:gdLst/>
              <a:ahLst/>
              <a:cxnLst/>
              <a:rect l="l" t="t" r="r" b="b"/>
              <a:pathLst>
                <a:path w="15846" h="14088" extrusionOk="0">
                  <a:moveTo>
                    <a:pt x="3071" y="1"/>
                  </a:moveTo>
                  <a:cubicBezTo>
                    <a:pt x="2040" y="1"/>
                    <a:pt x="1006" y="128"/>
                    <a:pt x="0" y="388"/>
                  </a:cubicBezTo>
                  <a:cubicBezTo>
                    <a:pt x="705" y="4396"/>
                    <a:pt x="1540" y="8737"/>
                    <a:pt x="4490" y="11428"/>
                  </a:cubicBezTo>
                  <a:cubicBezTo>
                    <a:pt x="6144" y="12905"/>
                    <a:pt x="8739" y="14088"/>
                    <a:pt x="11133" y="14088"/>
                  </a:cubicBezTo>
                  <a:cubicBezTo>
                    <a:pt x="11746" y="14088"/>
                    <a:pt x="12346" y="14010"/>
                    <a:pt x="12914" y="13840"/>
                  </a:cubicBezTo>
                  <a:cubicBezTo>
                    <a:pt x="15845" y="12912"/>
                    <a:pt x="15307" y="9813"/>
                    <a:pt x="14379" y="7568"/>
                  </a:cubicBezTo>
                  <a:cubicBezTo>
                    <a:pt x="13693" y="5861"/>
                    <a:pt x="12673" y="4321"/>
                    <a:pt x="11281" y="3171"/>
                  </a:cubicBezTo>
                  <a:cubicBezTo>
                    <a:pt x="9095" y="1096"/>
                    <a:pt x="6095" y="1"/>
                    <a:pt x="3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33"/>
            <p:cNvSpPr/>
            <p:nvPr/>
          </p:nvSpPr>
          <p:spPr>
            <a:xfrm>
              <a:off x="572550" y="1621850"/>
              <a:ext cx="481025" cy="313300"/>
            </a:xfrm>
            <a:custGeom>
              <a:avLst/>
              <a:gdLst/>
              <a:ahLst/>
              <a:cxnLst/>
              <a:rect l="l" t="t" r="r" b="b"/>
              <a:pathLst>
                <a:path w="19241" h="12532" extrusionOk="0">
                  <a:moveTo>
                    <a:pt x="13362" y="0"/>
                  </a:moveTo>
                  <a:cubicBezTo>
                    <a:pt x="13031" y="0"/>
                    <a:pt x="12702" y="9"/>
                    <a:pt x="12376" y="26"/>
                  </a:cubicBezTo>
                  <a:cubicBezTo>
                    <a:pt x="10669" y="100"/>
                    <a:pt x="8962" y="564"/>
                    <a:pt x="7422" y="1269"/>
                  </a:cubicBezTo>
                  <a:cubicBezTo>
                    <a:pt x="3860" y="2957"/>
                    <a:pt x="1002" y="6278"/>
                    <a:pt x="0" y="10156"/>
                  </a:cubicBezTo>
                  <a:cubicBezTo>
                    <a:pt x="1615" y="11232"/>
                    <a:pt x="3470" y="12012"/>
                    <a:pt x="5418" y="12308"/>
                  </a:cubicBezTo>
                  <a:cubicBezTo>
                    <a:pt x="6200" y="12457"/>
                    <a:pt x="6999" y="12531"/>
                    <a:pt x="7798" y="12531"/>
                  </a:cubicBezTo>
                  <a:cubicBezTo>
                    <a:pt x="10395" y="12531"/>
                    <a:pt x="12992" y="11745"/>
                    <a:pt x="14992" y="10156"/>
                  </a:cubicBezTo>
                  <a:cubicBezTo>
                    <a:pt x="17237" y="8375"/>
                    <a:pt x="18703" y="5740"/>
                    <a:pt x="19018" y="2957"/>
                  </a:cubicBezTo>
                  <a:cubicBezTo>
                    <a:pt x="19092" y="2419"/>
                    <a:pt x="19241" y="1566"/>
                    <a:pt x="18944" y="1176"/>
                  </a:cubicBezTo>
                  <a:cubicBezTo>
                    <a:pt x="18554" y="712"/>
                    <a:pt x="17311" y="564"/>
                    <a:pt x="16847" y="415"/>
                  </a:cubicBezTo>
                  <a:cubicBezTo>
                    <a:pt x="15707" y="112"/>
                    <a:pt x="14522" y="0"/>
                    <a:pt x="13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33"/>
            <p:cNvSpPr/>
            <p:nvPr/>
          </p:nvSpPr>
          <p:spPr>
            <a:xfrm>
              <a:off x="982125" y="1692800"/>
              <a:ext cx="353950" cy="496075"/>
            </a:xfrm>
            <a:custGeom>
              <a:avLst/>
              <a:gdLst/>
              <a:ahLst/>
              <a:cxnLst/>
              <a:rect l="l" t="t" r="r" b="b"/>
              <a:pathLst>
                <a:path w="14158" h="19843" extrusionOk="0">
                  <a:moveTo>
                    <a:pt x="5721" y="0"/>
                  </a:moveTo>
                  <a:cubicBezTo>
                    <a:pt x="5153" y="0"/>
                    <a:pt x="4584" y="63"/>
                    <a:pt x="4027" y="194"/>
                  </a:cubicBezTo>
                  <a:cubicBezTo>
                    <a:pt x="1318" y="899"/>
                    <a:pt x="75" y="4758"/>
                    <a:pt x="75" y="7151"/>
                  </a:cubicBezTo>
                  <a:cubicBezTo>
                    <a:pt x="1" y="9860"/>
                    <a:pt x="1095" y="12421"/>
                    <a:pt x="2709" y="14499"/>
                  </a:cubicBezTo>
                  <a:cubicBezTo>
                    <a:pt x="4342" y="16669"/>
                    <a:pt x="6420" y="18376"/>
                    <a:pt x="8665" y="19842"/>
                  </a:cubicBezTo>
                  <a:cubicBezTo>
                    <a:pt x="10521" y="17597"/>
                    <a:pt x="12302" y="15129"/>
                    <a:pt x="13230" y="12346"/>
                  </a:cubicBezTo>
                  <a:cubicBezTo>
                    <a:pt x="14157" y="9563"/>
                    <a:pt x="14157" y="6316"/>
                    <a:pt x="12599" y="3830"/>
                  </a:cubicBezTo>
                  <a:cubicBezTo>
                    <a:pt x="11200" y="1463"/>
                    <a:pt x="8465" y="0"/>
                    <a:pt x="5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33"/>
            <p:cNvSpPr/>
            <p:nvPr/>
          </p:nvSpPr>
          <p:spPr>
            <a:xfrm>
              <a:off x="1049850" y="1185550"/>
              <a:ext cx="106250" cy="435100"/>
            </a:xfrm>
            <a:custGeom>
              <a:avLst/>
              <a:gdLst/>
              <a:ahLst/>
              <a:cxnLst/>
              <a:rect l="l" t="t" r="r" b="b"/>
              <a:pathLst>
                <a:path w="4250" h="17404" extrusionOk="0">
                  <a:moveTo>
                    <a:pt x="4249" y="0"/>
                  </a:moveTo>
                  <a:lnTo>
                    <a:pt x="3563" y="464"/>
                  </a:lnTo>
                  <a:cubicBezTo>
                    <a:pt x="1077" y="5028"/>
                    <a:pt x="0" y="10372"/>
                    <a:pt x="706" y="15622"/>
                  </a:cubicBezTo>
                  <a:lnTo>
                    <a:pt x="706" y="15938"/>
                  </a:lnTo>
                  <a:cubicBezTo>
                    <a:pt x="780" y="16309"/>
                    <a:pt x="854" y="16773"/>
                    <a:pt x="928" y="17237"/>
                  </a:cubicBezTo>
                  <a:cubicBezTo>
                    <a:pt x="928" y="17329"/>
                    <a:pt x="1002" y="17404"/>
                    <a:pt x="1077" y="17404"/>
                  </a:cubicBezTo>
                  <a:lnTo>
                    <a:pt x="1169" y="17404"/>
                  </a:lnTo>
                  <a:cubicBezTo>
                    <a:pt x="1244" y="17404"/>
                    <a:pt x="1318" y="17329"/>
                    <a:pt x="1318" y="17162"/>
                  </a:cubicBezTo>
                  <a:cubicBezTo>
                    <a:pt x="149" y="11299"/>
                    <a:pt x="1244" y="5102"/>
                    <a:pt x="4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33"/>
            <p:cNvSpPr/>
            <p:nvPr/>
          </p:nvSpPr>
          <p:spPr>
            <a:xfrm>
              <a:off x="1067475" y="1576100"/>
              <a:ext cx="25" cy="7900"/>
            </a:xfrm>
            <a:custGeom>
              <a:avLst/>
              <a:gdLst/>
              <a:ahLst/>
              <a:cxnLst/>
              <a:rect l="l" t="t" r="r" b="b"/>
              <a:pathLst>
                <a:path w="1" h="316" extrusionOk="0">
                  <a:moveTo>
                    <a:pt x="1" y="0"/>
                  </a:moveTo>
                  <a:lnTo>
                    <a:pt x="1" y="3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33"/>
            <p:cNvSpPr/>
            <p:nvPr/>
          </p:nvSpPr>
          <p:spPr>
            <a:xfrm>
              <a:off x="1074900" y="1150750"/>
              <a:ext cx="168400" cy="460150"/>
            </a:xfrm>
            <a:custGeom>
              <a:avLst/>
              <a:gdLst/>
              <a:ahLst/>
              <a:cxnLst/>
              <a:rect l="l" t="t" r="r" b="b"/>
              <a:pathLst>
                <a:path w="6736" h="18406" extrusionOk="0">
                  <a:moveTo>
                    <a:pt x="6735" y="0"/>
                  </a:moveTo>
                  <a:cubicBezTo>
                    <a:pt x="6569" y="0"/>
                    <a:pt x="6420" y="75"/>
                    <a:pt x="6197" y="75"/>
                  </a:cubicBezTo>
                  <a:cubicBezTo>
                    <a:pt x="4639" y="2561"/>
                    <a:pt x="3173" y="4880"/>
                    <a:pt x="2171" y="7348"/>
                  </a:cubicBezTo>
                  <a:cubicBezTo>
                    <a:pt x="538" y="11207"/>
                    <a:pt x="0" y="14918"/>
                    <a:pt x="631" y="18257"/>
                  </a:cubicBezTo>
                  <a:cubicBezTo>
                    <a:pt x="631" y="18332"/>
                    <a:pt x="705" y="18406"/>
                    <a:pt x="780" y="18406"/>
                  </a:cubicBezTo>
                  <a:lnTo>
                    <a:pt x="854" y="18406"/>
                  </a:lnTo>
                  <a:cubicBezTo>
                    <a:pt x="928" y="18406"/>
                    <a:pt x="1002" y="18332"/>
                    <a:pt x="1002" y="18165"/>
                  </a:cubicBezTo>
                  <a:cubicBezTo>
                    <a:pt x="390" y="14918"/>
                    <a:pt x="928" y="11300"/>
                    <a:pt x="2487" y="7496"/>
                  </a:cubicBezTo>
                  <a:cubicBezTo>
                    <a:pt x="3563" y="4880"/>
                    <a:pt x="5029" y="2487"/>
                    <a:pt x="6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33"/>
            <p:cNvSpPr/>
            <p:nvPr/>
          </p:nvSpPr>
          <p:spPr>
            <a:xfrm>
              <a:off x="1171850" y="1206875"/>
              <a:ext cx="206425" cy="367400"/>
            </a:xfrm>
            <a:custGeom>
              <a:avLst/>
              <a:gdLst/>
              <a:ahLst/>
              <a:cxnLst/>
              <a:rect l="l" t="t" r="r" b="b"/>
              <a:pathLst>
                <a:path w="8257" h="14696" extrusionOk="0">
                  <a:moveTo>
                    <a:pt x="8182" y="5251"/>
                  </a:moveTo>
                  <a:cubicBezTo>
                    <a:pt x="6717" y="8498"/>
                    <a:pt x="4713" y="11522"/>
                    <a:pt x="2152" y="14064"/>
                  </a:cubicBezTo>
                  <a:cubicBezTo>
                    <a:pt x="2394" y="13990"/>
                    <a:pt x="2542" y="13990"/>
                    <a:pt x="2783" y="13990"/>
                  </a:cubicBezTo>
                  <a:cubicBezTo>
                    <a:pt x="5010" y="11597"/>
                    <a:pt x="6865" y="8888"/>
                    <a:pt x="8257" y="5882"/>
                  </a:cubicBezTo>
                  <a:cubicBezTo>
                    <a:pt x="8257" y="5641"/>
                    <a:pt x="8182" y="5492"/>
                    <a:pt x="8182" y="5251"/>
                  </a:cubicBezTo>
                  <a:close/>
                  <a:moveTo>
                    <a:pt x="5937" y="0"/>
                  </a:moveTo>
                  <a:cubicBezTo>
                    <a:pt x="4936" y="5251"/>
                    <a:pt x="2857" y="10205"/>
                    <a:pt x="0" y="14695"/>
                  </a:cubicBezTo>
                  <a:cubicBezTo>
                    <a:pt x="223" y="14621"/>
                    <a:pt x="371" y="14528"/>
                    <a:pt x="612" y="14454"/>
                  </a:cubicBezTo>
                  <a:cubicBezTo>
                    <a:pt x="3247" y="10131"/>
                    <a:pt x="5177" y="5418"/>
                    <a:pt x="6253" y="539"/>
                  </a:cubicBezTo>
                  <a:cubicBezTo>
                    <a:pt x="6179" y="316"/>
                    <a:pt x="6104" y="149"/>
                    <a:pt x="5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33"/>
            <p:cNvSpPr/>
            <p:nvPr/>
          </p:nvSpPr>
          <p:spPr>
            <a:xfrm>
              <a:off x="1137050" y="1556625"/>
              <a:ext cx="104400" cy="73775"/>
            </a:xfrm>
            <a:custGeom>
              <a:avLst/>
              <a:gdLst/>
              <a:ahLst/>
              <a:cxnLst/>
              <a:rect l="l" t="t" r="r" b="b"/>
              <a:pathLst>
                <a:path w="4176" h="2951" extrusionOk="0">
                  <a:moveTo>
                    <a:pt x="4175" y="0"/>
                  </a:moveTo>
                  <a:cubicBezTo>
                    <a:pt x="3934" y="0"/>
                    <a:pt x="3786" y="0"/>
                    <a:pt x="3544" y="74"/>
                  </a:cubicBezTo>
                  <a:cubicBezTo>
                    <a:pt x="2617" y="1002"/>
                    <a:pt x="1541" y="1930"/>
                    <a:pt x="372" y="2783"/>
                  </a:cubicBezTo>
                  <a:cubicBezTo>
                    <a:pt x="1003" y="2022"/>
                    <a:pt x="1466" y="1243"/>
                    <a:pt x="2004" y="464"/>
                  </a:cubicBezTo>
                  <a:lnTo>
                    <a:pt x="2004" y="464"/>
                  </a:lnTo>
                  <a:cubicBezTo>
                    <a:pt x="1763" y="538"/>
                    <a:pt x="1615" y="631"/>
                    <a:pt x="1392" y="705"/>
                  </a:cubicBezTo>
                  <a:cubicBezTo>
                    <a:pt x="1003" y="1392"/>
                    <a:pt x="539" y="2022"/>
                    <a:pt x="75" y="2635"/>
                  </a:cubicBezTo>
                  <a:cubicBezTo>
                    <a:pt x="1" y="2709"/>
                    <a:pt x="75" y="2783"/>
                    <a:pt x="149" y="2857"/>
                  </a:cubicBezTo>
                  <a:lnTo>
                    <a:pt x="297" y="2857"/>
                  </a:lnTo>
                  <a:lnTo>
                    <a:pt x="297" y="2950"/>
                  </a:lnTo>
                  <a:cubicBezTo>
                    <a:pt x="836" y="2561"/>
                    <a:pt x="1392" y="2245"/>
                    <a:pt x="2004" y="2022"/>
                  </a:cubicBezTo>
                  <a:cubicBezTo>
                    <a:pt x="2784" y="1392"/>
                    <a:pt x="3470" y="705"/>
                    <a:pt x="4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33"/>
            <p:cNvSpPr/>
            <p:nvPr/>
          </p:nvSpPr>
          <p:spPr>
            <a:xfrm>
              <a:off x="1109675" y="1147050"/>
              <a:ext cx="173975" cy="485200"/>
            </a:xfrm>
            <a:custGeom>
              <a:avLst/>
              <a:gdLst/>
              <a:ahLst/>
              <a:cxnLst/>
              <a:rect l="l" t="t" r="r" b="b"/>
              <a:pathLst>
                <a:path w="6959" h="19408" extrusionOk="0">
                  <a:moveTo>
                    <a:pt x="6569" y="0"/>
                  </a:moveTo>
                  <a:cubicBezTo>
                    <a:pt x="4955" y="3470"/>
                    <a:pt x="3879" y="7106"/>
                    <a:pt x="2710" y="10669"/>
                  </a:cubicBezTo>
                  <a:lnTo>
                    <a:pt x="75" y="19240"/>
                  </a:lnTo>
                  <a:cubicBezTo>
                    <a:pt x="1" y="19333"/>
                    <a:pt x="75" y="19407"/>
                    <a:pt x="75" y="19407"/>
                  </a:cubicBezTo>
                  <a:cubicBezTo>
                    <a:pt x="242" y="19092"/>
                    <a:pt x="465" y="18777"/>
                    <a:pt x="706" y="18480"/>
                  </a:cubicBezTo>
                  <a:lnTo>
                    <a:pt x="3099" y="10817"/>
                  </a:lnTo>
                  <a:cubicBezTo>
                    <a:pt x="4176" y="7180"/>
                    <a:pt x="5344" y="3470"/>
                    <a:pt x="6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33"/>
            <p:cNvSpPr/>
            <p:nvPr/>
          </p:nvSpPr>
          <p:spPr>
            <a:xfrm>
              <a:off x="1111550" y="1609025"/>
              <a:ext cx="15775" cy="26925"/>
            </a:xfrm>
            <a:custGeom>
              <a:avLst/>
              <a:gdLst/>
              <a:ahLst/>
              <a:cxnLst/>
              <a:rect l="l" t="t" r="r" b="b"/>
              <a:pathLst>
                <a:path w="631" h="1077" extrusionOk="0">
                  <a:moveTo>
                    <a:pt x="631" y="1"/>
                  </a:moveTo>
                  <a:lnTo>
                    <a:pt x="631" y="1"/>
                  </a:lnTo>
                  <a:cubicBezTo>
                    <a:pt x="390" y="298"/>
                    <a:pt x="167" y="613"/>
                    <a:pt x="0" y="928"/>
                  </a:cubicBezTo>
                  <a:cubicBezTo>
                    <a:pt x="0" y="1003"/>
                    <a:pt x="0" y="1003"/>
                    <a:pt x="93" y="1003"/>
                  </a:cubicBezTo>
                  <a:lnTo>
                    <a:pt x="167" y="1077"/>
                  </a:lnTo>
                  <a:cubicBezTo>
                    <a:pt x="241" y="1077"/>
                    <a:pt x="316" y="1003"/>
                    <a:pt x="316" y="928"/>
                  </a:cubicBezTo>
                  <a:lnTo>
                    <a:pt x="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33"/>
            <p:cNvSpPr/>
            <p:nvPr/>
          </p:nvSpPr>
          <p:spPr>
            <a:xfrm>
              <a:off x="1146325" y="1670725"/>
              <a:ext cx="456450" cy="102525"/>
            </a:xfrm>
            <a:custGeom>
              <a:avLst/>
              <a:gdLst/>
              <a:ahLst/>
              <a:cxnLst/>
              <a:rect l="l" t="t" r="r" b="b"/>
              <a:pathLst>
                <a:path w="18258" h="4101" extrusionOk="0">
                  <a:moveTo>
                    <a:pt x="242" y="0"/>
                  </a:moveTo>
                  <a:cubicBezTo>
                    <a:pt x="168" y="0"/>
                    <a:pt x="93" y="75"/>
                    <a:pt x="93" y="75"/>
                  </a:cubicBezTo>
                  <a:cubicBezTo>
                    <a:pt x="1" y="149"/>
                    <a:pt x="1" y="316"/>
                    <a:pt x="93" y="390"/>
                  </a:cubicBezTo>
                  <a:cubicBezTo>
                    <a:pt x="390" y="613"/>
                    <a:pt x="706" y="854"/>
                    <a:pt x="1021" y="1077"/>
                  </a:cubicBezTo>
                  <a:cubicBezTo>
                    <a:pt x="1485" y="1243"/>
                    <a:pt x="1949" y="1392"/>
                    <a:pt x="2320" y="1540"/>
                  </a:cubicBezTo>
                  <a:cubicBezTo>
                    <a:pt x="1633" y="1169"/>
                    <a:pt x="928" y="613"/>
                    <a:pt x="316" y="75"/>
                  </a:cubicBezTo>
                  <a:lnTo>
                    <a:pt x="242" y="0"/>
                  </a:lnTo>
                  <a:close/>
                  <a:moveTo>
                    <a:pt x="3563" y="2171"/>
                  </a:moveTo>
                  <a:cubicBezTo>
                    <a:pt x="3953" y="2394"/>
                    <a:pt x="4342" y="2709"/>
                    <a:pt x="4639" y="3025"/>
                  </a:cubicBezTo>
                  <a:cubicBezTo>
                    <a:pt x="6495" y="3711"/>
                    <a:pt x="8276" y="3952"/>
                    <a:pt x="9742" y="4027"/>
                  </a:cubicBezTo>
                  <a:cubicBezTo>
                    <a:pt x="10298" y="4101"/>
                    <a:pt x="10910" y="4101"/>
                    <a:pt x="11449" y="4101"/>
                  </a:cubicBezTo>
                  <a:cubicBezTo>
                    <a:pt x="13619" y="4101"/>
                    <a:pt x="15864" y="3860"/>
                    <a:pt x="17942" y="3489"/>
                  </a:cubicBezTo>
                  <a:cubicBezTo>
                    <a:pt x="18091" y="3322"/>
                    <a:pt x="18184" y="3247"/>
                    <a:pt x="18258" y="3099"/>
                  </a:cubicBezTo>
                  <a:lnTo>
                    <a:pt x="18258" y="3099"/>
                  </a:lnTo>
                  <a:cubicBezTo>
                    <a:pt x="16013" y="3489"/>
                    <a:pt x="13694" y="3711"/>
                    <a:pt x="11449" y="3711"/>
                  </a:cubicBezTo>
                  <a:lnTo>
                    <a:pt x="9834" y="3711"/>
                  </a:lnTo>
                  <a:cubicBezTo>
                    <a:pt x="8053" y="3563"/>
                    <a:pt x="5734" y="3173"/>
                    <a:pt x="3563" y="2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33"/>
            <p:cNvSpPr/>
            <p:nvPr/>
          </p:nvSpPr>
          <p:spPr>
            <a:xfrm>
              <a:off x="1171850" y="1697625"/>
              <a:ext cx="90475" cy="48725"/>
            </a:xfrm>
            <a:custGeom>
              <a:avLst/>
              <a:gdLst/>
              <a:ahLst/>
              <a:cxnLst/>
              <a:rect l="l" t="t" r="r" b="b"/>
              <a:pathLst>
                <a:path w="3619" h="1949" extrusionOk="0">
                  <a:moveTo>
                    <a:pt x="0" y="1"/>
                  </a:moveTo>
                  <a:cubicBezTo>
                    <a:pt x="1002" y="780"/>
                    <a:pt x="2152" y="1392"/>
                    <a:pt x="3247" y="1782"/>
                  </a:cubicBezTo>
                  <a:cubicBezTo>
                    <a:pt x="3396" y="1856"/>
                    <a:pt x="3544" y="1949"/>
                    <a:pt x="3618" y="1949"/>
                  </a:cubicBezTo>
                  <a:cubicBezTo>
                    <a:pt x="3321" y="1633"/>
                    <a:pt x="2932" y="1318"/>
                    <a:pt x="2542" y="1095"/>
                  </a:cubicBezTo>
                  <a:cubicBezTo>
                    <a:pt x="2078" y="928"/>
                    <a:pt x="1689" y="706"/>
                    <a:pt x="1299" y="464"/>
                  </a:cubicBezTo>
                  <a:cubicBezTo>
                    <a:pt x="928" y="316"/>
                    <a:pt x="464" y="16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33"/>
            <p:cNvSpPr/>
            <p:nvPr/>
          </p:nvSpPr>
          <p:spPr>
            <a:xfrm>
              <a:off x="1142625" y="1620625"/>
              <a:ext cx="444400" cy="67750"/>
            </a:xfrm>
            <a:custGeom>
              <a:avLst/>
              <a:gdLst/>
              <a:ahLst/>
              <a:cxnLst/>
              <a:rect l="l" t="t" r="r" b="b"/>
              <a:pathLst>
                <a:path w="17776" h="2710" extrusionOk="0">
                  <a:moveTo>
                    <a:pt x="3488" y="1"/>
                  </a:moveTo>
                  <a:cubicBezTo>
                    <a:pt x="2171" y="1"/>
                    <a:pt x="1002" y="297"/>
                    <a:pt x="74" y="854"/>
                  </a:cubicBezTo>
                  <a:cubicBezTo>
                    <a:pt x="0" y="854"/>
                    <a:pt x="0" y="1002"/>
                    <a:pt x="0" y="1077"/>
                  </a:cubicBezTo>
                  <a:cubicBezTo>
                    <a:pt x="74" y="1077"/>
                    <a:pt x="74" y="1151"/>
                    <a:pt x="149" y="1151"/>
                  </a:cubicBezTo>
                  <a:lnTo>
                    <a:pt x="316" y="1151"/>
                  </a:lnTo>
                  <a:cubicBezTo>
                    <a:pt x="1169" y="613"/>
                    <a:pt x="2245" y="390"/>
                    <a:pt x="3488" y="390"/>
                  </a:cubicBezTo>
                  <a:cubicBezTo>
                    <a:pt x="4639" y="390"/>
                    <a:pt x="5808" y="613"/>
                    <a:pt x="6884" y="761"/>
                  </a:cubicBezTo>
                  <a:lnTo>
                    <a:pt x="17775" y="2709"/>
                  </a:lnTo>
                  <a:cubicBezTo>
                    <a:pt x="17552" y="2542"/>
                    <a:pt x="17311" y="2394"/>
                    <a:pt x="17014" y="2246"/>
                  </a:cubicBezTo>
                  <a:lnTo>
                    <a:pt x="6958" y="390"/>
                  </a:lnTo>
                  <a:cubicBezTo>
                    <a:pt x="5882" y="223"/>
                    <a:pt x="4639" y="1"/>
                    <a:pt x="3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33"/>
            <p:cNvSpPr/>
            <p:nvPr/>
          </p:nvSpPr>
          <p:spPr>
            <a:xfrm>
              <a:off x="1131025" y="1686025"/>
              <a:ext cx="374825" cy="166550"/>
            </a:xfrm>
            <a:custGeom>
              <a:avLst/>
              <a:gdLst/>
              <a:ahLst/>
              <a:cxnLst/>
              <a:rect l="l" t="t" r="r" b="b"/>
              <a:pathLst>
                <a:path w="14993" h="6662" extrusionOk="0">
                  <a:moveTo>
                    <a:pt x="75" y="1"/>
                  </a:moveTo>
                  <a:cubicBezTo>
                    <a:pt x="0" y="93"/>
                    <a:pt x="0" y="242"/>
                    <a:pt x="75" y="316"/>
                  </a:cubicBezTo>
                  <a:lnTo>
                    <a:pt x="705" y="316"/>
                  </a:lnTo>
                  <a:cubicBezTo>
                    <a:pt x="538" y="242"/>
                    <a:pt x="390" y="93"/>
                    <a:pt x="316" y="1"/>
                  </a:cubicBezTo>
                  <a:close/>
                  <a:moveTo>
                    <a:pt x="7032" y="4732"/>
                  </a:moveTo>
                  <a:cubicBezTo>
                    <a:pt x="7107" y="4880"/>
                    <a:pt x="7199" y="5029"/>
                    <a:pt x="7274" y="5270"/>
                  </a:cubicBezTo>
                  <a:cubicBezTo>
                    <a:pt x="7570" y="5344"/>
                    <a:pt x="7886" y="5493"/>
                    <a:pt x="8276" y="5660"/>
                  </a:cubicBezTo>
                  <a:cubicBezTo>
                    <a:pt x="8350" y="5660"/>
                    <a:pt x="8424" y="5734"/>
                    <a:pt x="8498" y="5734"/>
                  </a:cubicBezTo>
                  <a:cubicBezTo>
                    <a:pt x="10205" y="6346"/>
                    <a:pt x="11912" y="6662"/>
                    <a:pt x="13601" y="6662"/>
                  </a:cubicBezTo>
                  <a:lnTo>
                    <a:pt x="14231" y="6662"/>
                  </a:lnTo>
                  <a:cubicBezTo>
                    <a:pt x="14528" y="6495"/>
                    <a:pt x="14769" y="6346"/>
                    <a:pt x="14992" y="6198"/>
                  </a:cubicBezTo>
                  <a:lnTo>
                    <a:pt x="14992" y="6198"/>
                  </a:lnTo>
                  <a:cubicBezTo>
                    <a:pt x="14528" y="6272"/>
                    <a:pt x="14064" y="6346"/>
                    <a:pt x="13601" y="6346"/>
                  </a:cubicBezTo>
                  <a:cubicBezTo>
                    <a:pt x="11986" y="6346"/>
                    <a:pt x="10279" y="6031"/>
                    <a:pt x="8591" y="5418"/>
                  </a:cubicBezTo>
                  <a:cubicBezTo>
                    <a:pt x="8034" y="5196"/>
                    <a:pt x="7496" y="4955"/>
                    <a:pt x="7032" y="47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33"/>
            <p:cNvSpPr/>
            <p:nvPr/>
          </p:nvSpPr>
          <p:spPr>
            <a:xfrm>
              <a:off x="1132875" y="1693925"/>
              <a:ext cx="180000" cy="123850"/>
            </a:xfrm>
            <a:custGeom>
              <a:avLst/>
              <a:gdLst/>
              <a:ahLst/>
              <a:cxnLst/>
              <a:rect l="l" t="t" r="r" b="b"/>
              <a:pathLst>
                <a:path w="7200" h="4954" extrusionOk="0">
                  <a:moveTo>
                    <a:pt x="1" y="0"/>
                  </a:moveTo>
                  <a:cubicBezTo>
                    <a:pt x="75" y="0"/>
                    <a:pt x="75" y="74"/>
                    <a:pt x="168" y="149"/>
                  </a:cubicBezTo>
                  <a:lnTo>
                    <a:pt x="390" y="149"/>
                  </a:lnTo>
                  <a:cubicBezTo>
                    <a:pt x="631" y="390"/>
                    <a:pt x="780" y="612"/>
                    <a:pt x="1003" y="854"/>
                  </a:cubicBezTo>
                  <a:cubicBezTo>
                    <a:pt x="2710" y="2245"/>
                    <a:pt x="4806" y="3785"/>
                    <a:pt x="7200" y="4954"/>
                  </a:cubicBezTo>
                  <a:cubicBezTo>
                    <a:pt x="7125" y="4713"/>
                    <a:pt x="7033" y="4564"/>
                    <a:pt x="6958" y="4416"/>
                  </a:cubicBezTo>
                  <a:cubicBezTo>
                    <a:pt x="4491" y="3173"/>
                    <a:pt x="2320" y="1466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33"/>
            <p:cNvSpPr/>
            <p:nvPr/>
          </p:nvSpPr>
          <p:spPr>
            <a:xfrm>
              <a:off x="1140775" y="1577950"/>
              <a:ext cx="270450" cy="59875"/>
            </a:xfrm>
            <a:custGeom>
              <a:avLst/>
              <a:gdLst/>
              <a:ahLst/>
              <a:cxnLst/>
              <a:rect l="l" t="t" r="r" b="b"/>
              <a:pathLst>
                <a:path w="10818" h="2395" extrusionOk="0">
                  <a:moveTo>
                    <a:pt x="7644" y="1"/>
                  </a:moveTo>
                  <a:cubicBezTo>
                    <a:pt x="5566" y="1"/>
                    <a:pt x="3562" y="390"/>
                    <a:pt x="1855" y="1169"/>
                  </a:cubicBezTo>
                  <a:cubicBezTo>
                    <a:pt x="1392" y="1541"/>
                    <a:pt x="928" y="1930"/>
                    <a:pt x="464" y="2246"/>
                  </a:cubicBezTo>
                  <a:cubicBezTo>
                    <a:pt x="390" y="2320"/>
                    <a:pt x="390" y="2320"/>
                    <a:pt x="315" y="2320"/>
                  </a:cubicBezTo>
                  <a:lnTo>
                    <a:pt x="223" y="2320"/>
                  </a:lnTo>
                  <a:lnTo>
                    <a:pt x="148" y="2246"/>
                  </a:lnTo>
                  <a:lnTo>
                    <a:pt x="148" y="2097"/>
                  </a:lnTo>
                  <a:cubicBezTo>
                    <a:pt x="74" y="2171"/>
                    <a:pt x="0" y="2246"/>
                    <a:pt x="74" y="2320"/>
                  </a:cubicBezTo>
                  <a:cubicBezTo>
                    <a:pt x="74" y="2394"/>
                    <a:pt x="148" y="2394"/>
                    <a:pt x="148" y="2394"/>
                  </a:cubicBezTo>
                  <a:lnTo>
                    <a:pt x="390" y="2394"/>
                  </a:lnTo>
                  <a:cubicBezTo>
                    <a:pt x="2319" y="1077"/>
                    <a:pt x="4861" y="390"/>
                    <a:pt x="7644" y="390"/>
                  </a:cubicBezTo>
                  <a:lnTo>
                    <a:pt x="8887" y="390"/>
                  </a:lnTo>
                  <a:cubicBezTo>
                    <a:pt x="9592" y="464"/>
                    <a:pt x="10205" y="539"/>
                    <a:pt x="10817" y="613"/>
                  </a:cubicBezTo>
                  <a:cubicBezTo>
                    <a:pt x="10279" y="464"/>
                    <a:pt x="9741" y="242"/>
                    <a:pt x="9203" y="75"/>
                  </a:cubicBezTo>
                  <a:cubicBezTo>
                    <a:pt x="9129" y="75"/>
                    <a:pt x="9036" y="75"/>
                    <a:pt x="8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33"/>
            <p:cNvSpPr/>
            <p:nvPr/>
          </p:nvSpPr>
          <p:spPr>
            <a:xfrm>
              <a:off x="1144475" y="1607175"/>
              <a:ext cx="42700" cy="28775"/>
            </a:xfrm>
            <a:custGeom>
              <a:avLst/>
              <a:gdLst/>
              <a:ahLst/>
              <a:cxnLst/>
              <a:rect l="l" t="t" r="r" b="b"/>
              <a:pathLst>
                <a:path w="1708" h="1151" extrusionOk="0">
                  <a:moveTo>
                    <a:pt x="1707" y="0"/>
                  </a:moveTo>
                  <a:cubicBezTo>
                    <a:pt x="1095" y="223"/>
                    <a:pt x="539" y="539"/>
                    <a:pt x="0" y="928"/>
                  </a:cubicBezTo>
                  <a:lnTo>
                    <a:pt x="0" y="1077"/>
                  </a:lnTo>
                  <a:lnTo>
                    <a:pt x="75" y="1151"/>
                  </a:lnTo>
                  <a:lnTo>
                    <a:pt x="167" y="1151"/>
                  </a:lnTo>
                  <a:cubicBezTo>
                    <a:pt x="242" y="1151"/>
                    <a:pt x="242" y="1151"/>
                    <a:pt x="316" y="1077"/>
                  </a:cubicBezTo>
                  <a:cubicBezTo>
                    <a:pt x="780" y="761"/>
                    <a:pt x="1244" y="372"/>
                    <a:pt x="1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33"/>
            <p:cNvSpPr/>
            <p:nvPr/>
          </p:nvSpPr>
          <p:spPr>
            <a:xfrm>
              <a:off x="1121275" y="1645675"/>
              <a:ext cx="500525" cy="81200"/>
            </a:xfrm>
            <a:custGeom>
              <a:avLst/>
              <a:gdLst/>
              <a:ahLst/>
              <a:cxnLst/>
              <a:rect l="l" t="t" r="r" b="b"/>
              <a:pathLst>
                <a:path w="20021" h="3248" extrusionOk="0">
                  <a:moveTo>
                    <a:pt x="242" y="0"/>
                  </a:moveTo>
                  <a:cubicBezTo>
                    <a:pt x="168" y="0"/>
                    <a:pt x="75" y="75"/>
                    <a:pt x="75" y="149"/>
                  </a:cubicBezTo>
                  <a:cubicBezTo>
                    <a:pt x="1" y="223"/>
                    <a:pt x="75" y="316"/>
                    <a:pt x="168" y="390"/>
                  </a:cubicBezTo>
                  <a:lnTo>
                    <a:pt x="242" y="390"/>
                  </a:lnTo>
                  <a:lnTo>
                    <a:pt x="10131" y="2171"/>
                  </a:lnTo>
                  <a:cubicBezTo>
                    <a:pt x="12766" y="2635"/>
                    <a:pt x="15475" y="3099"/>
                    <a:pt x="18165" y="3247"/>
                  </a:cubicBezTo>
                  <a:lnTo>
                    <a:pt x="19798" y="3247"/>
                  </a:lnTo>
                  <a:cubicBezTo>
                    <a:pt x="19872" y="3173"/>
                    <a:pt x="19946" y="3006"/>
                    <a:pt x="20021" y="2932"/>
                  </a:cubicBezTo>
                  <a:lnTo>
                    <a:pt x="19408" y="2932"/>
                  </a:lnTo>
                  <a:cubicBezTo>
                    <a:pt x="19019" y="2932"/>
                    <a:pt x="18629" y="2932"/>
                    <a:pt x="18165" y="2858"/>
                  </a:cubicBezTo>
                  <a:cubicBezTo>
                    <a:pt x="15549" y="2784"/>
                    <a:pt x="12840" y="2245"/>
                    <a:pt x="10205" y="1782"/>
                  </a:cubicBezTo>
                  <a:lnTo>
                    <a:pt x="1003" y="149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33"/>
            <p:cNvSpPr/>
            <p:nvPr/>
          </p:nvSpPr>
          <p:spPr>
            <a:xfrm>
              <a:off x="1123150" y="1715250"/>
              <a:ext cx="129900" cy="415625"/>
            </a:xfrm>
            <a:custGeom>
              <a:avLst/>
              <a:gdLst/>
              <a:ahLst/>
              <a:cxnLst/>
              <a:rect l="l" t="t" r="r" b="b"/>
              <a:pathLst>
                <a:path w="5196" h="16625" extrusionOk="0">
                  <a:moveTo>
                    <a:pt x="241" y="1"/>
                  </a:moveTo>
                  <a:cubicBezTo>
                    <a:pt x="167" y="1"/>
                    <a:pt x="167" y="1"/>
                    <a:pt x="93" y="75"/>
                  </a:cubicBezTo>
                  <a:cubicBezTo>
                    <a:pt x="0" y="75"/>
                    <a:pt x="0" y="223"/>
                    <a:pt x="93" y="316"/>
                  </a:cubicBezTo>
                  <a:cubicBezTo>
                    <a:pt x="705" y="1318"/>
                    <a:pt x="1317" y="2394"/>
                    <a:pt x="1948" y="3860"/>
                  </a:cubicBezTo>
                  <a:cubicBezTo>
                    <a:pt x="3711" y="7886"/>
                    <a:pt x="4731" y="12209"/>
                    <a:pt x="4805" y="16625"/>
                  </a:cubicBezTo>
                  <a:cubicBezTo>
                    <a:pt x="4954" y="16458"/>
                    <a:pt x="5028" y="16235"/>
                    <a:pt x="5195" y="16087"/>
                  </a:cubicBezTo>
                  <a:cubicBezTo>
                    <a:pt x="4954" y="11819"/>
                    <a:pt x="4026" y="7645"/>
                    <a:pt x="2319" y="3711"/>
                  </a:cubicBezTo>
                  <a:cubicBezTo>
                    <a:pt x="1707" y="2246"/>
                    <a:pt x="1095" y="1077"/>
                    <a:pt x="390" y="75"/>
                  </a:cubicBezTo>
                  <a:cubicBezTo>
                    <a:pt x="315" y="75"/>
                    <a:pt x="241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33"/>
            <p:cNvSpPr/>
            <p:nvPr/>
          </p:nvSpPr>
          <p:spPr>
            <a:xfrm>
              <a:off x="1030375" y="1715250"/>
              <a:ext cx="34800" cy="355800"/>
            </a:xfrm>
            <a:custGeom>
              <a:avLst/>
              <a:gdLst/>
              <a:ahLst/>
              <a:cxnLst/>
              <a:rect l="l" t="t" r="r" b="b"/>
              <a:pathLst>
                <a:path w="1392" h="14232" extrusionOk="0">
                  <a:moveTo>
                    <a:pt x="1169" y="1"/>
                  </a:moveTo>
                  <a:cubicBezTo>
                    <a:pt x="1095" y="1"/>
                    <a:pt x="1021" y="75"/>
                    <a:pt x="1021" y="149"/>
                  </a:cubicBezTo>
                  <a:cubicBezTo>
                    <a:pt x="316" y="2468"/>
                    <a:pt x="0" y="4862"/>
                    <a:pt x="0" y="7274"/>
                  </a:cubicBezTo>
                  <a:lnTo>
                    <a:pt x="0" y="7422"/>
                  </a:lnTo>
                  <a:cubicBezTo>
                    <a:pt x="0" y="9426"/>
                    <a:pt x="241" y="11523"/>
                    <a:pt x="705" y="13526"/>
                  </a:cubicBezTo>
                  <a:lnTo>
                    <a:pt x="779" y="13601"/>
                  </a:lnTo>
                  <a:cubicBezTo>
                    <a:pt x="928" y="13842"/>
                    <a:pt x="1095" y="13990"/>
                    <a:pt x="1243" y="14231"/>
                  </a:cubicBezTo>
                  <a:cubicBezTo>
                    <a:pt x="0" y="9667"/>
                    <a:pt x="0" y="4787"/>
                    <a:pt x="1318" y="223"/>
                  </a:cubicBezTo>
                  <a:cubicBezTo>
                    <a:pt x="1392" y="149"/>
                    <a:pt x="1318" y="1"/>
                    <a:pt x="1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33"/>
            <p:cNvSpPr/>
            <p:nvPr/>
          </p:nvSpPr>
          <p:spPr>
            <a:xfrm>
              <a:off x="1134725" y="1697625"/>
              <a:ext cx="178150" cy="321000"/>
            </a:xfrm>
            <a:custGeom>
              <a:avLst/>
              <a:gdLst/>
              <a:ahLst/>
              <a:cxnLst/>
              <a:rect l="l" t="t" r="r" b="b"/>
              <a:pathLst>
                <a:path w="7126" h="12840" extrusionOk="0">
                  <a:moveTo>
                    <a:pt x="94" y="1"/>
                  </a:moveTo>
                  <a:cubicBezTo>
                    <a:pt x="1" y="93"/>
                    <a:pt x="1" y="242"/>
                    <a:pt x="94" y="316"/>
                  </a:cubicBezTo>
                  <a:cubicBezTo>
                    <a:pt x="3341" y="3878"/>
                    <a:pt x="5660" y="8201"/>
                    <a:pt x="6884" y="12840"/>
                  </a:cubicBezTo>
                  <a:cubicBezTo>
                    <a:pt x="6959" y="12691"/>
                    <a:pt x="7051" y="12450"/>
                    <a:pt x="7126" y="12228"/>
                  </a:cubicBezTo>
                  <a:cubicBezTo>
                    <a:pt x="5957" y="7979"/>
                    <a:pt x="3804" y="4027"/>
                    <a:pt x="929" y="706"/>
                  </a:cubicBezTo>
                  <a:cubicBezTo>
                    <a:pt x="632" y="464"/>
                    <a:pt x="390" y="242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33"/>
            <p:cNvSpPr/>
            <p:nvPr/>
          </p:nvSpPr>
          <p:spPr>
            <a:xfrm>
              <a:off x="1137050" y="1697625"/>
              <a:ext cx="20900" cy="17650"/>
            </a:xfrm>
            <a:custGeom>
              <a:avLst/>
              <a:gdLst/>
              <a:ahLst/>
              <a:cxnLst/>
              <a:rect l="l" t="t" r="r" b="b"/>
              <a:pathLst>
                <a:path w="836" h="706" extrusionOk="0">
                  <a:moveTo>
                    <a:pt x="1" y="1"/>
                  </a:moveTo>
                  <a:cubicBezTo>
                    <a:pt x="297" y="242"/>
                    <a:pt x="539" y="464"/>
                    <a:pt x="836" y="706"/>
                  </a:cubicBezTo>
                  <a:cubicBezTo>
                    <a:pt x="613" y="464"/>
                    <a:pt x="464" y="242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33"/>
            <p:cNvSpPr/>
            <p:nvPr/>
          </p:nvSpPr>
          <p:spPr>
            <a:xfrm>
              <a:off x="1102275" y="1699950"/>
              <a:ext cx="100200" cy="488925"/>
            </a:xfrm>
            <a:custGeom>
              <a:avLst/>
              <a:gdLst/>
              <a:ahLst/>
              <a:cxnLst/>
              <a:rect l="l" t="t" r="r" b="b"/>
              <a:pathLst>
                <a:path w="4008" h="19557" extrusionOk="0">
                  <a:moveTo>
                    <a:pt x="149" y="0"/>
                  </a:moveTo>
                  <a:cubicBezTo>
                    <a:pt x="0" y="74"/>
                    <a:pt x="0" y="149"/>
                    <a:pt x="0" y="223"/>
                  </a:cubicBezTo>
                  <a:lnTo>
                    <a:pt x="3006" y="15920"/>
                  </a:lnTo>
                  <a:cubicBezTo>
                    <a:pt x="3247" y="17070"/>
                    <a:pt x="3470" y="18239"/>
                    <a:pt x="3618" y="19389"/>
                  </a:cubicBezTo>
                  <a:cubicBezTo>
                    <a:pt x="3711" y="19482"/>
                    <a:pt x="3785" y="19482"/>
                    <a:pt x="3785" y="19556"/>
                  </a:cubicBezTo>
                  <a:lnTo>
                    <a:pt x="3859" y="19556"/>
                  </a:lnTo>
                  <a:cubicBezTo>
                    <a:pt x="3859" y="19482"/>
                    <a:pt x="3934" y="19389"/>
                    <a:pt x="4008" y="19315"/>
                  </a:cubicBezTo>
                  <a:cubicBezTo>
                    <a:pt x="3859" y="18165"/>
                    <a:pt x="3618" y="16996"/>
                    <a:pt x="3395" y="15845"/>
                  </a:cubicBezTo>
                  <a:lnTo>
                    <a:pt x="297" y="149"/>
                  </a:lnTo>
                  <a:cubicBezTo>
                    <a:pt x="297" y="74"/>
                    <a:pt x="223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33"/>
            <p:cNvSpPr/>
            <p:nvPr/>
          </p:nvSpPr>
          <p:spPr>
            <a:xfrm>
              <a:off x="1065150" y="1711550"/>
              <a:ext cx="89100" cy="446225"/>
            </a:xfrm>
            <a:custGeom>
              <a:avLst/>
              <a:gdLst/>
              <a:ahLst/>
              <a:cxnLst/>
              <a:rect l="l" t="t" r="r" b="b"/>
              <a:pathLst>
                <a:path w="3564" h="17849" extrusionOk="0">
                  <a:moveTo>
                    <a:pt x="780" y="0"/>
                  </a:moveTo>
                  <a:cubicBezTo>
                    <a:pt x="706" y="0"/>
                    <a:pt x="632" y="74"/>
                    <a:pt x="632" y="149"/>
                  </a:cubicBezTo>
                  <a:cubicBezTo>
                    <a:pt x="1" y="5937"/>
                    <a:pt x="854" y="11967"/>
                    <a:pt x="3025" y="17385"/>
                  </a:cubicBezTo>
                  <a:cubicBezTo>
                    <a:pt x="3173" y="17534"/>
                    <a:pt x="3415" y="17701"/>
                    <a:pt x="3563" y="17849"/>
                  </a:cubicBezTo>
                  <a:cubicBezTo>
                    <a:pt x="1318" y="12283"/>
                    <a:pt x="390" y="6179"/>
                    <a:pt x="928" y="149"/>
                  </a:cubicBezTo>
                  <a:cubicBezTo>
                    <a:pt x="928" y="74"/>
                    <a:pt x="854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33"/>
            <p:cNvSpPr/>
            <p:nvPr/>
          </p:nvSpPr>
          <p:spPr>
            <a:xfrm>
              <a:off x="612900" y="1690200"/>
              <a:ext cx="429100" cy="214325"/>
            </a:xfrm>
            <a:custGeom>
              <a:avLst/>
              <a:gdLst/>
              <a:ahLst/>
              <a:cxnLst/>
              <a:rect l="l" t="t" r="r" b="b"/>
              <a:pathLst>
                <a:path w="17164" h="8573" extrusionOk="0">
                  <a:moveTo>
                    <a:pt x="17015" y="1"/>
                  </a:moveTo>
                  <a:cubicBezTo>
                    <a:pt x="16940" y="1"/>
                    <a:pt x="16866" y="1"/>
                    <a:pt x="16792" y="75"/>
                  </a:cubicBezTo>
                  <a:cubicBezTo>
                    <a:pt x="15864" y="1151"/>
                    <a:pt x="14547" y="1856"/>
                    <a:pt x="13155" y="2617"/>
                  </a:cubicBezTo>
                  <a:cubicBezTo>
                    <a:pt x="8981" y="4862"/>
                    <a:pt x="4491" y="6791"/>
                    <a:pt x="1" y="8350"/>
                  </a:cubicBezTo>
                  <a:cubicBezTo>
                    <a:pt x="168" y="8424"/>
                    <a:pt x="316" y="8498"/>
                    <a:pt x="464" y="8573"/>
                  </a:cubicBezTo>
                  <a:cubicBezTo>
                    <a:pt x="4880" y="7033"/>
                    <a:pt x="9203" y="5103"/>
                    <a:pt x="13378" y="2932"/>
                  </a:cubicBezTo>
                  <a:cubicBezTo>
                    <a:pt x="14770" y="2153"/>
                    <a:pt x="16087" y="1466"/>
                    <a:pt x="17089" y="223"/>
                  </a:cubicBezTo>
                  <a:cubicBezTo>
                    <a:pt x="17163" y="149"/>
                    <a:pt x="17163" y="75"/>
                    <a:pt x="170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33"/>
            <p:cNvSpPr/>
            <p:nvPr/>
          </p:nvSpPr>
          <p:spPr>
            <a:xfrm>
              <a:off x="748350" y="1705500"/>
              <a:ext cx="297825" cy="230100"/>
            </a:xfrm>
            <a:custGeom>
              <a:avLst/>
              <a:gdLst/>
              <a:ahLst/>
              <a:cxnLst/>
              <a:rect l="l" t="t" r="r" b="b"/>
              <a:pathLst>
                <a:path w="11913" h="9204" extrusionOk="0">
                  <a:moveTo>
                    <a:pt x="11838" y="1"/>
                  </a:moveTo>
                  <a:cubicBezTo>
                    <a:pt x="8665" y="3953"/>
                    <a:pt x="4565" y="7107"/>
                    <a:pt x="0" y="9204"/>
                  </a:cubicBezTo>
                  <a:lnTo>
                    <a:pt x="854" y="9204"/>
                  </a:lnTo>
                  <a:cubicBezTo>
                    <a:pt x="4565" y="7348"/>
                    <a:pt x="7960" y="4881"/>
                    <a:pt x="10817" y="1782"/>
                  </a:cubicBezTo>
                  <a:cubicBezTo>
                    <a:pt x="11059" y="1318"/>
                    <a:pt x="11448" y="854"/>
                    <a:pt x="11838" y="539"/>
                  </a:cubicBezTo>
                  <a:cubicBezTo>
                    <a:pt x="11838" y="391"/>
                    <a:pt x="11912" y="149"/>
                    <a:pt x="119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33"/>
            <p:cNvSpPr/>
            <p:nvPr/>
          </p:nvSpPr>
          <p:spPr>
            <a:xfrm>
              <a:off x="1018775" y="1718950"/>
              <a:ext cx="25525" cy="31125"/>
            </a:xfrm>
            <a:custGeom>
              <a:avLst/>
              <a:gdLst/>
              <a:ahLst/>
              <a:cxnLst/>
              <a:rect l="l" t="t" r="r" b="b"/>
              <a:pathLst>
                <a:path w="1021" h="1245" extrusionOk="0">
                  <a:moveTo>
                    <a:pt x="1021" y="1"/>
                  </a:moveTo>
                  <a:cubicBezTo>
                    <a:pt x="631" y="316"/>
                    <a:pt x="242" y="780"/>
                    <a:pt x="0" y="1244"/>
                  </a:cubicBezTo>
                  <a:cubicBezTo>
                    <a:pt x="316" y="854"/>
                    <a:pt x="631" y="465"/>
                    <a:pt x="1021" y="75"/>
                  </a:cubicBezTo>
                  <a:lnTo>
                    <a:pt x="10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33"/>
            <p:cNvSpPr/>
            <p:nvPr/>
          </p:nvSpPr>
          <p:spPr>
            <a:xfrm>
              <a:off x="680625" y="1703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33"/>
            <p:cNvSpPr/>
            <p:nvPr/>
          </p:nvSpPr>
          <p:spPr>
            <a:xfrm>
              <a:off x="680625" y="1647525"/>
              <a:ext cx="342350" cy="56150"/>
            </a:xfrm>
            <a:custGeom>
              <a:avLst/>
              <a:gdLst/>
              <a:ahLst/>
              <a:cxnLst/>
              <a:rect l="l" t="t" r="r" b="b"/>
              <a:pathLst>
                <a:path w="13694" h="2246" extrusionOk="0">
                  <a:moveTo>
                    <a:pt x="13452" y="1"/>
                  </a:moveTo>
                  <a:cubicBezTo>
                    <a:pt x="10205" y="149"/>
                    <a:pt x="6884" y="316"/>
                    <a:pt x="3637" y="928"/>
                  </a:cubicBezTo>
                  <a:cubicBezTo>
                    <a:pt x="2635" y="1077"/>
                    <a:pt x="1707" y="1318"/>
                    <a:pt x="854" y="1633"/>
                  </a:cubicBezTo>
                  <a:cubicBezTo>
                    <a:pt x="539" y="1856"/>
                    <a:pt x="316" y="2005"/>
                    <a:pt x="1" y="2246"/>
                  </a:cubicBezTo>
                  <a:cubicBezTo>
                    <a:pt x="1169" y="1856"/>
                    <a:pt x="2394" y="1541"/>
                    <a:pt x="3711" y="1318"/>
                  </a:cubicBezTo>
                  <a:cubicBezTo>
                    <a:pt x="6884" y="613"/>
                    <a:pt x="10279" y="539"/>
                    <a:pt x="13452" y="390"/>
                  </a:cubicBezTo>
                  <a:cubicBezTo>
                    <a:pt x="13619" y="390"/>
                    <a:pt x="13693" y="316"/>
                    <a:pt x="13693" y="149"/>
                  </a:cubicBezTo>
                  <a:cubicBezTo>
                    <a:pt x="13619" y="75"/>
                    <a:pt x="13526" y="1"/>
                    <a:pt x="13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33"/>
            <p:cNvSpPr/>
            <p:nvPr/>
          </p:nvSpPr>
          <p:spPr>
            <a:xfrm>
              <a:off x="595750" y="1657275"/>
              <a:ext cx="436950" cy="156325"/>
            </a:xfrm>
            <a:custGeom>
              <a:avLst/>
              <a:gdLst/>
              <a:ahLst/>
              <a:cxnLst/>
              <a:rect l="l" t="t" r="r" b="b"/>
              <a:pathLst>
                <a:path w="17478" h="6253" extrusionOk="0">
                  <a:moveTo>
                    <a:pt x="17163" y="0"/>
                  </a:moveTo>
                  <a:cubicBezTo>
                    <a:pt x="13916" y="613"/>
                    <a:pt x="10669" y="1466"/>
                    <a:pt x="7496" y="2468"/>
                  </a:cubicBezTo>
                  <a:cubicBezTo>
                    <a:pt x="5177" y="3247"/>
                    <a:pt x="2635" y="4175"/>
                    <a:pt x="390" y="5566"/>
                  </a:cubicBezTo>
                  <a:cubicBezTo>
                    <a:pt x="223" y="5789"/>
                    <a:pt x="149" y="6030"/>
                    <a:pt x="0" y="6253"/>
                  </a:cubicBezTo>
                  <a:cubicBezTo>
                    <a:pt x="2394" y="4639"/>
                    <a:pt x="5102" y="3637"/>
                    <a:pt x="7570" y="2858"/>
                  </a:cubicBezTo>
                  <a:cubicBezTo>
                    <a:pt x="10743" y="1856"/>
                    <a:pt x="13990" y="1002"/>
                    <a:pt x="17237" y="390"/>
                  </a:cubicBezTo>
                  <a:cubicBezTo>
                    <a:pt x="17385" y="390"/>
                    <a:pt x="17478" y="316"/>
                    <a:pt x="17385" y="149"/>
                  </a:cubicBezTo>
                  <a:cubicBezTo>
                    <a:pt x="17385" y="75"/>
                    <a:pt x="17311" y="0"/>
                    <a:pt x="17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33"/>
            <p:cNvSpPr/>
            <p:nvPr/>
          </p:nvSpPr>
          <p:spPr>
            <a:xfrm>
              <a:off x="572550" y="1676750"/>
              <a:ext cx="477325" cy="200875"/>
            </a:xfrm>
            <a:custGeom>
              <a:avLst/>
              <a:gdLst/>
              <a:ahLst/>
              <a:cxnLst/>
              <a:rect l="l" t="t" r="r" b="b"/>
              <a:pathLst>
                <a:path w="19093" h="8035" extrusionOk="0">
                  <a:moveTo>
                    <a:pt x="19092" y="1"/>
                  </a:moveTo>
                  <a:cubicBezTo>
                    <a:pt x="15530" y="1151"/>
                    <a:pt x="11819" y="2320"/>
                    <a:pt x="8276" y="3786"/>
                  </a:cubicBezTo>
                  <a:cubicBezTo>
                    <a:pt x="5492" y="4936"/>
                    <a:pt x="2784" y="6179"/>
                    <a:pt x="75" y="7571"/>
                  </a:cubicBezTo>
                  <a:cubicBezTo>
                    <a:pt x="75" y="7719"/>
                    <a:pt x="0" y="7793"/>
                    <a:pt x="0" y="7960"/>
                  </a:cubicBezTo>
                  <a:lnTo>
                    <a:pt x="75" y="8034"/>
                  </a:lnTo>
                  <a:cubicBezTo>
                    <a:pt x="2784" y="6569"/>
                    <a:pt x="5567" y="5251"/>
                    <a:pt x="8424" y="4082"/>
                  </a:cubicBezTo>
                  <a:cubicBezTo>
                    <a:pt x="11671" y="2784"/>
                    <a:pt x="15066" y="1689"/>
                    <a:pt x="18406" y="613"/>
                  </a:cubicBezTo>
                  <a:lnTo>
                    <a:pt x="18406" y="539"/>
                  </a:lnTo>
                  <a:cubicBezTo>
                    <a:pt x="18480" y="539"/>
                    <a:pt x="18480" y="464"/>
                    <a:pt x="18554" y="464"/>
                  </a:cubicBezTo>
                  <a:cubicBezTo>
                    <a:pt x="18554" y="464"/>
                    <a:pt x="18554" y="539"/>
                    <a:pt x="18629" y="539"/>
                  </a:cubicBezTo>
                  <a:cubicBezTo>
                    <a:pt x="18777" y="464"/>
                    <a:pt x="18944" y="372"/>
                    <a:pt x="19018" y="372"/>
                  </a:cubicBezTo>
                  <a:cubicBezTo>
                    <a:pt x="19092" y="223"/>
                    <a:pt x="19092" y="75"/>
                    <a:pt x="19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33"/>
            <p:cNvSpPr/>
            <p:nvPr/>
          </p:nvSpPr>
          <p:spPr>
            <a:xfrm>
              <a:off x="694075" y="1359475"/>
              <a:ext cx="347925" cy="284375"/>
            </a:xfrm>
            <a:custGeom>
              <a:avLst/>
              <a:gdLst/>
              <a:ahLst/>
              <a:cxnLst/>
              <a:rect l="l" t="t" r="r" b="b"/>
              <a:pathLst>
                <a:path w="13917" h="11375" extrusionOk="0">
                  <a:moveTo>
                    <a:pt x="1" y="1"/>
                  </a:moveTo>
                  <a:lnTo>
                    <a:pt x="1" y="242"/>
                  </a:lnTo>
                  <a:cubicBezTo>
                    <a:pt x="1" y="316"/>
                    <a:pt x="93" y="465"/>
                    <a:pt x="93" y="632"/>
                  </a:cubicBezTo>
                  <a:cubicBezTo>
                    <a:pt x="780" y="1392"/>
                    <a:pt x="1485" y="2097"/>
                    <a:pt x="2097" y="2858"/>
                  </a:cubicBezTo>
                  <a:cubicBezTo>
                    <a:pt x="2876" y="3711"/>
                    <a:pt x="3563" y="4565"/>
                    <a:pt x="4342" y="5344"/>
                  </a:cubicBezTo>
                  <a:cubicBezTo>
                    <a:pt x="6661" y="7663"/>
                    <a:pt x="9519" y="9593"/>
                    <a:pt x="12525" y="10910"/>
                  </a:cubicBezTo>
                  <a:cubicBezTo>
                    <a:pt x="8740" y="9742"/>
                    <a:pt x="4806" y="8424"/>
                    <a:pt x="1559" y="6031"/>
                  </a:cubicBezTo>
                  <a:lnTo>
                    <a:pt x="1559" y="6031"/>
                  </a:lnTo>
                  <a:lnTo>
                    <a:pt x="1782" y="6736"/>
                  </a:lnTo>
                  <a:cubicBezTo>
                    <a:pt x="3563" y="7886"/>
                    <a:pt x="5493" y="8814"/>
                    <a:pt x="7422" y="9593"/>
                  </a:cubicBezTo>
                  <a:cubicBezTo>
                    <a:pt x="8443" y="9983"/>
                    <a:pt x="9445" y="10280"/>
                    <a:pt x="10372" y="10595"/>
                  </a:cubicBezTo>
                  <a:cubicBezTo>
                    <a:pt x="10910" y="10669"/>
                    <a:pt x="11448" y="10743"/>
                    <a:pt x="11986" y="10910"/>
                  </a:cubicBezTo>
                  <a:cubicBezTo>
                    <a:pt x="12302" y="10985"/>
                    <a:pt x="12988" y="11133"/>
                    <a:pt x="13452" y="11300"/>
                  </a:cubicBezTo>
                  <a:lnTo>
                    <a:pt x="13545" y="11300"/>
                  </a:lnTo>
                  <a:cubicBezTo>
                    <a:pt x="13619" y="11300"/>
                    <a:pt x="13619" y="11374"/>
                    <a:pt x="13693" y="11374"/>
                  </a:cubicBezTo>
                  <a:lnTo>
                    <a:pt x="13768" y="11374"/>
                  </a:lnTo>
                  <a:cubicBezTo>
                    <a:pt x="13842" y="11374"/>
                    <a:pt x="13916" y="11374"/>
                    <a:pt x="13916" y="11300"/>
                  </a:cubicBezTo>
                  <a:lnTo>
                    <a:pt x="13916" y="11207"/>
                  </a:lnTo>
                  <a:cubicBezTo>
                    <a:pt x="13916" y="11133"/>
                    <a:pt x="13842" y="11059"/>
                    <a:pt x="13842" y="10985"/>
                  </a:cubicBezTo>
                  <a:cubicBezTo>
                    <a:pt x="10372" y="9742"/>
                    <a:pt x="7200" y="7663"/>
                    <a:pt x="4639" y="5029"/>
                  </a:cubicBezTo>
                  <a:cubicBezTo>
                    <a:pt x="3878" y="4250"/>
                    <a:pt x="3099" y="3415"/>
                    <a:pt x="2413" y="2635"/>
                  </a:cubicBezTo>
                  <a:cubicBezTo>
                    <a:pt x="1633" y="1708"/>
                    <a:pt x="854" y="85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33"/>
            <p:cNvSpPr/>
            <p:nvPr/>
          </p:nvSpPr>
          <p:spPr>
            <a:xfrm>
              <a:off x="953375" y="1624325"/>
              <a:ext cx="77025" cy="23225"/>
            </a:xfrm>
            <a:custGeom>
              <a:avLst/>
              <a:gdLst/>
              <a:ahLst/>
              <a:cxnLst/>
              <a:rect l="l" t="t" r="r" b="b"/>
              <a:pathLst>
                <a:path w="3081" h="929" extrusionOk="0">
                  <a:moveTo>
                    <a:pt x="0" y="1"/>
                  </a:moveTo>
                  <a:lnTo>
                    <a:pt x="0" y="1"/>
                  </a:lnTo>
                  <a:cubicBezTo>
                    <a:pt x="1002" y="316"/>
                    <a:pt x="1930" y="613"/>
                    <a:pt x="2858" y="929"/>
                  </a:cubicBezTo>
                  <a:lnTo>
                    <a:pt x="2932" y="929"/>
                  </a:lnTo>
                  <a:cubicBezTo>
                    <a:pt x="3006" y="929"/>
                    <a:pt x="3080" y="854"/>
                    <a:pt x="3080" y="780"/>
                  </a:cubicBezTo>
                  <a:lnTo>
                    <a:pt x="3080" y="706"/>
                  </a:lnTo>
                  <a:cubicBezTo>
                    <a:pt x="2616" y="539"/>
                    <a:pt x="1930" y="391"/>
                    <a:pt x="1614" y="316"/>
                  </a:cubicBezTo>
                  <a:cubicBezTo>
                    <a:pt x="1076" y="149"/>
                    <a:pt x="538" y="75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33"/>
            <p:cNvSpPr/>
            <p:nvPr/>
          </p:nvSpPr>
          <p:spPr>
            <a:xfrm>
              <a:off x="864300" y="1346025"/>
              <a:ext cx="205050" cy="263025"/>
            </a:xfrm>
            <a:custGeom>
              <a:avLst/>
              <a:gdLst/>
              <a:ahLst/>
              <a:cxnLst/>
              <a:rect l="l" t="t" r="r" b="b"/>
              <a:pathLst>
                <a:path w="8202" h="10521" extrusionOk="0">
                  <a:moveTo>
                    <a:pt x="1" y="1"/>
                  </a:moveTo>
                  <a:lnTo>
                    <a:pt x="1" y="1"/>
                  </a:lnTo>
                  <a:cubicBezTo>
                    <a:pt x="3396" y="2858"/>
                    <a:pt x="6179" y="6420"/>
                    <a:pt x="7961" y="10446"/>
                  </a:cubicBezTo>
                  <a:cubicBezTo>
                    <a:pt x="8035" y="10521"/>
                    <a:pt x="8035" y="10521"/>
                    <a:pt x="8128" y="10521"/>
                  </a:cubicBezTo>
                  <a:cubicBezTo>
                    <a:pt x="8202" y="10446"/>
                    <a:pt x="8202" y="10280"/>
                    <a:pt x="8202" y="10131"/>
                  </a:cubicBezTo>
                  <a:lnTo>
                    <a:pt x="8202" y="10057"/>
                  </a:lnTo>
                  <a:lnTo>
                    <a:pt x="8202" y="9890"/>
                  </a:lnTo>
                  <a:cubicBezTo>
                    <a:pt x="6495" y="6272"/>
                    <a:pt x="4027" y="3099"/>
                    <a:pt x="1003" y="390"/>
                  </a:cubicBezTo>
                  <a:cubicBezTo>
                    <a:pt x="706" y="242"/>
                    <a:pt x="391" y="14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33"/>
            <p:cNvSpPr/>
            <p:nvPr/>
          </p:nvSpPr>
          <p:spPr>
            <a:xfrm>
              <a:off x="746500" y="1330725"/>
              <a:ext cx="318675" cy="291775"/>
            </a:xfrm>
            <a:custGeom>
              <a:avLst/>
              <a:gdLst/>
              <a:ahLst/>
              <a:cxnLst/>
              <a:rect l="l" t="t" r="r" b="b"/>
              <a:pathLst>
                <a:path w="12747" h="11671" extrusionOk="0">
                  <a:moveTo>
                    <a:pt x="779" y="0"/>
                  </a:moveTo>
                  <a:cubicBezTo>
                    <a:pt x="464" y="0"/>
                    <a:pt x="223" y="0"/>
                    <a:pt x="0" y="75"/>
                  </a:cubicBezTo>
                  <a:cubicBezTo>
                    <a:pt x="5177" y="2468"/>
                    <a:pt x="9593" y="6494"/>
                    <a:pt x="12376" y="11522"/>
                  </a:cubicBezTo>
                  <a:cubicBezTo>
                    <a:pt x="12376" y="11597"/>
                    <a:pt x="12450" y="11597"/>
                    <a:pt x="12450" y="11597"/>
                  </a:cubicBezTo>
                  <a:lnTo>
                    <a:pt x="12524" y="11671"/>
                  </a:lnTo>
                  <a:lnTo>
                    <a:pt x="12598" y="11597"/>
                  </a:lnTo>
                  <a:cubicBezTo>
                    <a:pt x="12673" y="11597"/>
                    <a:pt x="12747" y="11430"/>
                    <a:pt x="12673" y="11355"/>
                  </a:cubicBezTo>
                  <a:cubicBezTo>
                    <a:pt x="9964" y="6494"/>
                    <a:pt x="5715" y="2468"/>
                    <a:pt x="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33"/>
            <p:cNvSpPr/>
            <p:nvPr/>
          </p:nvSpPr>
          <p:spPr>
            <a:xfrm>
              <a:off x="690375" y="1338150"/>
              <a:ext cx="367375" cy="313125"/>
            </a:xfrm>
            <a:custGeom>
              <a:avLst/>
              <a:gdLst/>
              <a:ahLst/>
              <a:cxnLst/>
              <a:rect l="l" t="t" r="r" b="b"/>
              <a:pathLst>
                <a:path w="14695" h="12525" extrusionOk="0">
                  <a:moveTo>
                    <a:pt x="390" y="0"/>
                  </a:moveTo>
                  <a:cubicBezTo>
                    <a:pt x="241" y="93"/>
                    <a:pt x="149" y="93"/>
                    <a:pt x="0" y="93"/>
                  </a:cubicBezTo>
                  <a:lnTo>
                    <a:pt x="0" y="241"/>
                  </a:lnTo>
                  <a:cubicBezTo>
                    <a:pt x="5492" y="3025"/>
                    <a:pt x="10279" y="6958"/>
                    <a:pt x="13990" y="11838"/>
                  </a:cubicBezTo>
                  <a:cubicBezTo>
                    <a:pt x="14064" y="11912"/>
                    <a:pt x="14064" y="11986"/>
                    <a:pt x="14064" y="12060"/>
                  </a:cubicBezTo>
                  <a:cubicBezTo>
                    <a:pt x="14231" y="12227"/>
                    <a:pt x="14305" y="12376"/>
                    <a:pt x="14454" y="12524"/>
                  </a:cubicBezTo>
                  <a:cubicBezTo>
                    <a:pt x="14528" y="12450"/>
                    <a:pt x="14621" y="12301"/>
                    <a:pt x="14695" y="12227"/>
                  </a:cubicBezTo>
                  <a:cubicBezTo>
                    <a:pt x="10984" y="7125"/>
                    <a:pt x="6030" y="2876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33"/>
            <p:cNvSpPr/>
            <p:nvPr/>
          </p:nvSpPr>
          <p:spPr>
            <a:xfrm>
              <a:off x="976875" y="1586200"/>
              <a:ext cx="241375" cy="162100"/>
            </a:xfrm>
            <a:custGeom>
              <a:avLst/>
              <a:gdLst/>
              <a:ahLst/>
              <a:cxnLst/>
              <a:rect l="l" t="t" r="r" b="b"/>
              <a:pathLst>
                <a:path w="9655" h="6484" extrusionOk="0">
                  <a:moveTo>
                    <a:pt x="4488" y="0"/>
                  </a:moveTo>
                  <a:cubicBezTo>
                    <a:pt x="1726" y="0"/>
                    <a:pt x="0" y="3825"/>
                    <a:pt x="2530" y="5626"/>
                  </a:cubicBezTo>
                  <a:cubicBezTo>
                    <a:pt x="3300" y="6174"/>
                    <a:pt x="4216" y="6484"/>
                    <a:pt x="5118" y="6484"/>
                  </a:cubicBezTo>
                  <a:cubicBezTo>
                    <a:pt x="5499" y="6484"/>
                    <a:pt x="5877" y="6429"/>
                    <a:pt x="6241" y="6313"/>
                  </a:cubicBezTo>
                  <a:cubicBezTo>
                    <a:pt x="9655" y="5163"/>
                    <a:pt x="8096" y="598"/>
                    <a:pt x="5090" y="60"/>
                  </a:cubicBezTo>
                  <a:cubicBezTo>
                    <a:pt x="4885" y="20"/>
                    <a:pt x="4684" y="0"/>
                    <a:pt x="44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62" name="Google Shape;1062;p33"/>
          <p:cNvGrpSpPr/>
          <p:nvPr/>
        </p:nvGrpSpPr>
        <p:grpSpPr>
          <a:xfrm>
            <a:off x="628974" y="288301"/>
            <a:ext cx="10679900" cy="6065367"/>
            <a:chOff x="471730" y="216225"/>
            <a:chExt cx="8009925" cy="4549025"/>
          </a:xfrm>
        </p:grpSpPr>
        <p:grpSp>
          <p:nvGrpSpPr>
            <p:cNvPr id="1063" name="Google Shape;1063;p33"/>
            <p:cNvGrpSpPr/>
            <p:nvPr/>
          </p:nvGrpSpPr>
          <p:grpSpPr>
            <a:xfrm flipH="1">
              <a:off x="7631405" y="216225"/>
              <a:ext cx="850250" cy="647550"/>
              <a:chOff x="4281500" y="1208725"/>
              <a:chExt cx="850250" cy="647550"/>
            </a:xfrm>
          </p:grpSpPr>
          <p:sp>
            <p:nvSpPr>
              <p:cNvPr id="1064" name="Google Shape;1064;p33"/>
              <p:cNvSpPr/>
              <p:nvPr/>
            </p:nvSpPr>
            <p:spPr>
              <a:xfrm>
                <a:off x="4467025" y="1355775"/>
                <a:ext cx="48275" cy="10067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4027" extrusionOk="0">
                    <a:moveTo>
                      <a:pt x="1077" y="0"/>
                    </a:moveTo>
                    <a:cubicBezTo>
                      <a:pt x="539" y="0"/>
                      <a:pt x="75" y="390"/>
                      <a:pt x="75" y="928"/>
                    </a:cubicBezTo>
                    <a:cubicBezTo>
                      <a:pt x="75" y="1614"/>
                      <a:pt x="1" y="2320"/>
                      <a:pt x="1" y="3006"/>
                    </a:cubicBezTo>
                    <a:cubicBezTo>
                      <a:pt x="1" y="3563"/>
                      <a:pt x="390" y="4026"/>
                      <a:pt x="854" y="4026"/>
                    </a:cubicBezTo>
                    <a:cubicBezTo>
                      <a:pt x="1392" y="4026"/>
                      <a:pt x="1856" y="3637"/>
                      <a:pt x="1856" y="3099"/>
                    </a:cubicBezTo>
                    <a:cubicBezTo>
                      <a:pt x="1856" y="2394"/>
                      <a:pt x="1930" y="1707"/>
                      <a:pt x="1930" y="1002"/>
                    </a:cubicBezTo>
                    <a:cubicBezTo>
                      <a:pt x="1930" y="464"/>
                      <a:pt x="1541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5" name="Google Shape;1065;p33"/>
              <p:cNvSpPr/>
              <p:nvPr/>
            </p:nvSpPr>
            <p:spPr>
              <a:xfrm>
                <a:off x="4594600" y="1208725"/>
                <a:ext cx="48250" cy="1276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5104" extrusionOk="0">
                    <a:moveTo>
                      <a:pt x="1002" y="1"/>
                    </a:moveTo>
                    <a:cubicBezTo>
                      <a:pt x="538" y="1"/>
                      <a:pt x="74" y="390"/>
                      <a:pt x="74" y="928"/>
                    </a:cubicBezTo>
                    <a:lnTo>
                      <a:pt x="74" y="4175"/>
                    </a:lnTo>
                    <a:cubicBezTo>
                      <a:pt x="0" y="4713"/>
                      <a:pt x="464" y="5103"/>
                      <a:pt x="928" y="5103"/>
                    </a:cubicBezTo>
                    <a:cubicBezTo>
                      <a:pt x="1466" y="5103"/>
                      <a:pt x="1855" y="4713"/>
                      <a:pt x="1930" y="4175"/>
                    </a:cubicBezTo>
                    <a:lnTo>
                      <a:pt x="1930" y="928"/>
                    </a:lnTo>
                    <a:cubicBezTo>
                      <a:pt x="1930" y="390"/>
                      <a:pt x="1540" y="1"/>
                      <a:pt x="10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6" name="Google Shape;1066;p33"/>
              <p:cNvSpPr/>
              <p:nvPr/>
            </p:nvSpPr>
            <p:spPr>
              <a:xfrm>
                <a:off x="4640975" y="1436950"/>
                <a:ext cx="50125" cy="10457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183" extrusionOk="0">
                    <a:moveTo>
                      <a:pt x="928" y="0"/>
                    </a:moveTo>
                    <a:cubicBezTo>
                      <a:pt x="464" y="74"/>
                      <a:pt x="0" y="464"/>
                      <a:pt x="75" y="1002"/>
                    </a:cubicBezTo>
                    <a:lnTo>
                      <a:pt x="149" y="3321"/>
                    </a:lnTo>
                    <a:cubicBezTo>
                      <a:pt x="149" y="3752"/>
                      <a:pt x="485" y="4183"/>
                      <a:pt x="964" y="4183"/>
                    </a:cubicBezTo>
                    <a:cubicBezTo>
                      <a:pt x="1000" y="4183"/>
                      <a:pt x="1038" y="4180"/>
                      <a:pt x="1077" y="4175"/>
                    </a:cubicBezTo>
                    <a:cubicBezTo>
                      <a:pt x="1615" y="4175"/>
                      <a:pt x="2004" y="3785"/>
                      <a:pt x="2004" y="3247"/>
                    </a:cubicBezTo>
                    <a:lnTo>
                      <a:pt x="1930" y="928"/>
                    </a:lnTo>
                    <a:cubicBezTo>
                      <a:pt x="1856" y="390"/>
                      <a:pt x="1466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7" name="Google Shape;1067;p33"/>
              <p:cNvSpPr/>
              <p:nvPr/>
            </p:nvSpPr>
            <p:spPr>
              <a:xfrm>
                <a:off x="4818625" y="1264625"/>
                <a:ext cx="56150" cy="162600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6504" extrusionOk="0">
                    <a:moveTo>
                      <a:pt x="1188" y="1"/>
                    </a:moveTo>
                    <a:cubicBezTo>
                      <a:pt x="718" y="1"/>
                      <a:pt x="384" y="369"/>
                      <a:pt x="316" y="863"/>
                    </a:cubicBezTo>
                    <a:cubicBezTo>
                      <a:pt x="242" y="2403"/>
                      <a:pt x="149" y="3962"/>
                      <a:pt x="1" y="5502"/>
                    </a:cubicBezTo>
                    <a:cubicBezTo>
                      <a:pt x="1" y="5966"/>
                      <a:pt x="390" y="6429"/>
                      <a:pt x="928" y="6504"/>
                    </a:cubicBezTo>
                    <a:cubicBezTo>
                      <a:pt x="1392" y="6504"/>
                      <a:pt x="1856" y="6114"/>
                      <a:pt x="1856" y="5576"/>
                    </a:cubicBezTo>
                    <a:cubicBezTo>
                      <a:pt x="2004" y="4036"/>
                      <a:pt x="2097" y="2477"/>
                      <a:pt x="2171" y="937"/>
                    </a:cubicBezTo>
                    <a:cubicBezTo>
                      <a:pt x="2246" y="474"/>
                      <a:pt x="1856" y="10"/>
                      <a:pt x="1318" y="10"/>
                    </a:cubicBezTo>
                    <a:cubicBezTo>
                      <a:pt x="1274" y="4"/>
                      <a:pt x="1230" y="1"/>
                      <a:pt x="11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8" name="Google Shape;1068;p33"/>
              <p:cNvSpPr/>
              <p:nvPr/>
            </p:nvSpPr>
            <p:spPr>
              <a:xfrm>
                <a:off x="4281500" y="1581425"/>
                <a:ext cx="51975" cy="9142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3657" extrusionOk="0">
                    <a:moveTo>
                      <a:pt x="1042" y="1"/>
                    </a:moveTo>
                    <a:cubicBezTo>
                      <a:pt x="1004" y="1"/>
                      <a:pt x="966" y="4"/>
                      <a:pt x="928" y="10"/>
                    </a:cubicBezTo>
                    <a:cubicBezTo>
                      <a:pt x="390" y="10"/>
                      <a:pt x="0" y="474"/>
                      <a:pt x="74" y="1030"/>
                    </a:cubicBezTo>
                    <a:cubicBezTo>
                      <a:pt x="74" y="1643"/>
                      <a:pt x="149" y="2255"/>
                      <a:pt x="223" y="2886"/>
                    </a:cubicBezTo>
                    <a:cubicBezTo>
                      <a:pt x="223" y="3310"/>
                      <a:pt x="610" y="3656"/>
                      <a:pt x="1087" y="3656"/>
                    </a:cubicBezTo>
                    <a:cubicBezTo>
                      <a:pt x="1132" y="3656"/>
                      <a:pt x="1178" y="3653"/>
                      <a:pt x="1225" y="3647"/>
                    </a:cubicBezTo>
                    <a:cubicBezTo>
                      <a:pt x="1689" y="3647"/>
                      <a:pt x="2078" y="3183"/>
                      <a:pt x="2078" y="2645"/>
                    </a:cubicBezTo>
                    <a:cubicBezTo>
                      <a:pt x="2004" y="2107"/>
                      <a:pt x="1930" y="1494"/>
                      <a:pt x="1930" y="864"/>
                    </a:cubicBezTo>
                    <a:cubicBezTo>
                      <a:pt x="1862" y="370"/>
                      <a:pt x="1465" y="1"/>
                      <a:pt x="1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9" name="Google Shape;1069;p33"/>
              <p:cNvSpPr/>
              <p:nvPr/>
            </p:nvSpPr>
            <p:spPr>
              <a:xfrm>
                <a:off x="4495800" y="1599300"/>
                <a:ext cx="52425" cy="11802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4721" extrusionOk="0">
                    <a:moveTo>
                      <a:pt x="928" y="0"/>
                    </a:moveTo>
                    <a:cubicBezTo>
                      <a:pt x="390" y="0"/>
                      <a:pt x="0" y="464"/>
                      <a:pt x="0" y="1002"/>
                    </a:cubicBezTo>
                    <a:lnTo>
                      <a:pt x="167" y="3859"/>
                    </a:lnTo>
                    <a:cubicBezTo>
                      <a:pt x="236" y="4290"/>
                      <a:pt x="577" y="4721"/>
                      <a:pt x="1056" y="4721"/>
                    </a:cubicBezTo>
                    <a:cubicBezTo>
                      <a:pt x="1093" y="4721"/>
                      <a:pt x="1130" y="4718"/>
                      <a:pt x="1169" y="4713"/>
                    </a:cubicBezTo>
                    <a:cubicBezTo>
                      <a:pt x="1707" y="4713"/>
                      <a:pt x="2097" y="4249"/>
                      <a:pt x="2022" y="3785"/>
                    </a:cubicBezTo>
                    <a:lnTo>
                      <a:pt x="1855" y="854"/>
                    </a:lnTo>
                    <a:cubicBezTo>
                      <a:pt x="1855" y="390"/>
                      <a:pt x="1392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33"/>
              <p:cNvSpPr/>
              <p:nvPr/>
            </p:nvSpPr>
            <p:spPr>
              <a:xfrm>
                <a:off x="4865025" y="1657275"/>
                <a:ext cx="52425" cy="13755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5502" extrusionOk="0">
                    <a:moveTo>
                      <a:pt x="854" y="0"/>
                    </a:moveTo>
                    <a:cubicBezTo>
                      <a:pt x="390" y="0"/>
                      <a:pt x="0" y="464"/>
                      <a:pt x="0" y="1002"/>
                    </a:cubicBezTo>
                    <a:cubicBezTo>
                      <a:pt x="74" y="2171"/>
                      <a:pt x="148" y="3396"/>
                      <a:pt x="241" y="4639"/>
                    </a:cubicBezTo>
                    <a:cubicBezTo>
                      <a:pt x="309" y="5133"/>
                      <a:pt x="643" y="5501"/>
                      <a:pt x="1113" y="5501"/>
                    </a:cubicBezTo>
                    <a:cubicBezTo>
                      <a:pt x="1156" y="5501"/>
                      <a:pt x="1199" y="5498"/>
                      <a:pt x="1243" y="5492"/>
                    </a:cubicBezTo>
                    <a:cubicBezTo>
                      <a:pt x="1707" y="5492"/>
                      <a:pt x="2097" y="5028"/>
                      <a:pt x="2097" y="4565"/>
                    </a:cubicBezTo>
                    <a:cubicBezTo>
                      <a:pt x="2004" y="3321"/>
                      <a:pt x="1930" y="2078"/>
                      <a:pt x="1855" y="854"/>
                    </a:cubicBezTo>
                    <a:cubicBezTo>
                      <a:pt x="1855" y="390"/>
                      <a:pt x="1392" y="0"/>
                      <a:pt x="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1" name="Google Shape;1071;p33"/>
              <p:cNvSpPr/>
              <p:nvPr/>
            </p:nvSpPr>
            <p:spPr>
              <a:xfrm>
                <a:off x="4720300" y="1765350"/>
                <a:ext cx="46400" cy="9092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3637" extrusionOk="0">
                    <a:moveTo>
                      <a:pt x="928" y="0"/>
                    </a:moveTo>
                    <a:cubicBezTo>
                      <a:pt x="371" y="0"/>
                      <a:pt x="0" y="390"/>
                      <a:pt x="0" y="928"/>
                    </a:cubicBezTo>
                    <a:lnTo>
                      <a:pt x="0" y="2709"/>
                    </a:lnTo>
                    <a:cubicBezTo>
                      <a:pt x="0" y="3247"/>
                      <a:pt x="371" y="3637"/>
                      <a:pt x="928" y="3637"/>
                    </a:cubicBezTo>
                    <a:cubicBezTo>
                      <a:pt x="1466" y="3637"/>
                      <a:pt x="1856" y="3247"/>
                      <a:pt x="1856" y="2709"/>
                    </a:cubicBezTo>
                    <a:lnTo>
                      <a:pt x="1856" y="928"/>
                    </a:lnTo>
                    <a:cubicBezTo>
                      <a:pt x="1856" y="390"/>
                      <a:pt x="1466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2" name="Google Shape;1072;p33"/>
              <p:cNvSpPr/>
              <p:nvPr/>
            </p:nvSpPr>
            <p:spPr>
              <a:xfrm>
                <a:off x="5083475" y="1703650"/>
                <a:ext cx="48275" cy="13732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5493" extrusionOk="0">
                    <a:moveTo>
                      <a:pt x="1003" y="1"/>
                    </a:moveTo>
                    <a:cubicBezTo>
                      <a:pt x="465" y="1"/>
                      <a:pt x="75" y="390"/>
                      <a:pt x="75" y="854"/>
                    </a:cubicBezTo>
                    <a:cubicBezTo>
                      <a:pt x="1" y="2079"/>
                      <a:pt x="1" y="3322"/>
                      <a:pt x="1" y="4565"/>
                    </a:cubicBezTo>
                    <a:cubicBezTo>
                      <a:pt x="1" y="5103"/>
                      <a:pt x="391" y="5493"/>
                      <a:pt x="854" y="5493"/>
                    </a:cubicBezTo>
                    <a:cubicBezTo>
                      <a:pt x="1393" y="5493"/>
                      <a:pt x="1856" y="5103"/>
                      <a:pt x="1856" y="4565"/>
                    </a:cubicBezTo>
                    <a:cubicBezTo>
                      <a:pt x="1856" y="3396"/>
                      <a:pt x="1856" y="2172"/>
                      <a:pt x="1931" y="928"/>
                    </a:cubicBezTo>
                    <a:cubicBezTo>
                      <a:pt x="1931" y="390"/>
                      <a:pt x="1541" y="1"/>
                      <a:pt x="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3" name="Google Shape;1073;p33"/>
            <p:cNvGrpSpPr/>
            <p:nvPr/>
          </p:nvGrpSpPr>
          <p:grpSpPr>
            <a:xfrm flipH="1">
              <a:off x="471730" y="4117700"/>
              <a:ext cx="850250" cy="647550"/>
              <a:chOff x="4281500" y="1208725"/>
              <a:chExt cx="850250" cy="647550"/>
            </a:xfrm>
          </p:grpSpPr>
          <p:sp>
            <p:nvSpPr>
              <p:cNvPr id="1074" name="Google Shape;1074;p33"/>
              <p:cNvSpPr/>
              <p:nvPr/>
            </p:nvSpPr>
            <p:spPr>
              <a:xfrm>
                <a:off x="4467025" y="1355775"/>
                <a:ext cx="48275" cy="10067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4027" extrusionOk="0">
                    <a:moveTo>
                      <a:pt x="1077" y="0"/>
                    </a:moveTo>
                    <a:cubicBezTo>
                      <a:pt x="539" y="0"/>
                      <a:pt x="75" y="390"/>
                      <a:pt x="75" y="928"/>
                    </a:cubicBezTo>
                    <a:cubicBezTo>
                      <a:pt x="75" y="1614"/>
                      <a:pt x="1" y="2320"/>
                      <a:pt x="1" y="3006"/>
                    </a:cubicBezTo>
                    <a:cubicBezTo>
                      <a:pt x="1" y="3563"/>
                      <a:pt x="390" y="4026"/>
                      <a:pt x="854" y="4026"/>
                    </a:cubicBezTo>
                    <a:cubicBezTo>
                      <a:pt x="1392" y="4026"/>
                      <a:pt x="1856" y="3637"/>
                      <a:pt x="1856" y="3099"/>
                    </a:cubicBezTo>
                    <a:cubicBezTo>
                      <a:pt x="1856" y="2394"/>
                      <a:pt x="1930" y="1707"/>
                      <a:pt x="1930" y="1002"/>
                    </a:cubicBezTo>
                    <a:cubicBezTo>
                      <a:pt x="1930" y="464"/>
                      <a:pt x="1541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5" name="Google Shape;1075;p33"/>
              <p:cNvSpPr/>
              <p:nvPr/>
            </p:nvSpPr>
            <p:spPr>
              <a:xfrm>
                <a:off x="4594600" y="1208725"/>
                <a:ext cx="48250" cy="1276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5104" extrusionOk="0">
                    <a:moveTo>
                      <a:pt x="1002" y="1"/>
                    </a:moveTo>
                    <a:cubicBezTo>
                      <a:pt x="538" y="1"/>
                      <a:pt x="74" y="390"/>
                      <a:pt x="74" y="928"/>
                    </a:cubicBezTo>
                    <a:lnTo>
                      <a:pt x="74" y="4175"/>
                    </a:lnTo>
                    <a:cubicBezTo>
                      <a:pt x="0" y="4713"/>
                      <a:pt x="464" y="5103"/>
                      <a:pt x="928" y="5103"/>
                    </a:cubicBezTo>
                    <a:cubicBezTo>
                      <a:pt x="1466" y="5103"/>
                      <a:pt x="1855" y="4713"/>
                      <a:pt x="1930" y="4175"/>
                    </a:cubicBezTo>
                    <a:lnTo>
                      <a:pt x="1930" y="928"/>
                    </a:lnTo>
                    <a:cubicBezTo>
                      <a:pt x="1930" y="390"/>
                      <a:pt x="1540" y="1"/>
                      <a:pt x="10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6" name="Google Shape;1076;p33"/>
              <p:cNvSpPr/>
              <p:nvPr/>
            </p:nvSpPr>
            <p:spPr>
              <a:xfrm>
                <a:off x="4640975" y="1436950"/>
                <a:ext cx="50125" cy="10457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183" extrusionOk="0">
                    <a:moveTo>
                      <a:pt x="928" y="0"/>
                    </a:moveTo>
                    <a:cubicBezTo>
                      <a:pt x="464" y="74"/>
                      <a:pt x="0" y="464"/>
                      <a:pt x="75" y="1002"/>
                    </a:cubicBezTo>
                    <a:lnTo>
                      <a:pt x="149" y="3321"/>
                    </a:lnTo>
                    <a:cubicBezTo>
                      <a:pt x="149" y="3752"/>
                      <a:pt x="485" y="4183"/>
                      <a:pt x="964" y="4183"/>
                    </a:cubicBezTo>
                    <a:cubicBezTo>
                      <a:pt x="1000" y="4183"/>
                      <a:pt x="1038" y="4180"/>
                      <a:pt x="1077" y="4175"/>
                    </a:cubicBezTo>
                    <a:cubicBezTo>
                      <a:pt x="1615" y="4175"/>
                      <a:pt x="2004" y="3785"/>
                      <a:pt x="2004" y="3247"/>
                    </a:cubicBezTo>
                    <a:lnTo>
                      <a:pt x="1930" y="928"/>
                    </a:lnTo>
                    <a:cubicBezTo>
                      <a:pt x="1856" y="390"/>
                      <a:pt x="1466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7" name="Google Shape;1077;p33"/>
              <p:cNvSpPr/>
              <p:nvPr/>
            </p:nvSpPr>
            <p:spPr>
              <a:xfrm>
                <a:off x="4818625" y="1264625"/>
                <a:ext cx="56150" cy="162600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6504" extrusionOk="0">
                    <a:moveTo>
                      <a:pt x="1188" y="1"/>
                    </a:moveTo>
                    <a:cubicBezTo>
                      <a:pt x="718" y="1"/>
                      <a:pt x="384" y="369"/>
                      <a:pt x="316" y="863"/>
                    </a:cubicBezTo>
                    <a:cubicBezTo>
                      <a:pt x="242" y="2403"/>
                      <a:pt x="149" y="3962"/>
                      <a:pt x="1" y="5502"/>
                    </a:cubicBezTo>
                    <a:cubicBezTo>
                      <a:pt x="1" y="5966"/>
                      <a:pt x="390" y="6429"/>
                      <a:pt x="928" y="6504"/>
                    </a:cubicBezTo>
                    <a:cubicBezTo>
                      <a:pt x="1392" y="6504"/>
                      <a:pt x="1856" y="6114"/>
                      <a:pt x="1856" y="5576"/>
                    </a:cubicBezTo>
                    <a:cubicBezTo>
                      <a:pt x="2004" y="4036"/>
                      <a:pt x="2097" y="2477"/>
                      <a:pt x="2171" y="937"/>
                    </a:cubicBezTo>
                    <a:cubicBezTo>
                      <a:pt x="2246" y="474"/>
                      <a:pt x="1856" y="10"/>
                      <a:pt x="1318" y="10"/>
                    </a:cubicBezTo>
                    <a:cubicBezTo>
                      <a:pt x="1274" y="4"/>
                      <a:pt x="1230" y="1"/>
                      <a:pt x="11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8" name="Google Shape;1078;p33"/>
              <p:cNvSpPr/>
              <p:nvPr/>
            </p:nvSpPr>
            <p:spPr>
              <a:xfrm>
                <a:off x="4281500" y="1581425"/>
                <a:ext cx="51975" cy="9142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3657" extrusionOk="0">
                    <a:moveTo>
                      <a:pt x="1042" y="1"/>
                    </a:moveTo>
                    <a:cubicBezTo>
                      <a:pt x="1004" y="1"/>
                      <a:pt x="966" y="4"/>
                      <a:pt x="928" y="10"/>
                    </a:cubicBezTo>
                    <a:cubicBezTo>
                      <a:pt x="390" y="10"/>
                      <a:pt x="0" y="474"/>
                      <a:pt x="74" y="1030"/>
                    </a:cubicBezTo>
                    <a:cubicBezTo>
                      <a:pt x="74" y="1643"/>
                      <a:pt x="149" y="2255"/>
                      <a:pt x="223" y="2886"/>
                    </a:cubicBezTo>
                    <a:cubicBezTo>
                      <a:pt x="223" y="3310"/>
                      <a:pt x="610" y="3656"/>
                      <a:pt x="1087" y="3656"/>
                    </a:cubicBezTo>
                    <a:cubicBezTo>
                      <a:pt x="1132" y="3656"/>
                      <a:pt x="1178" y="3653"/>
                      <a:pt x="1225" y="3647"/>
                    </a:cubicBezTo>
                    <a:cubicBezTo>
                      <a:pt x="1689" y="3647"/>
                      <a:pt x="2078" y="3183"/>
                      <a:pt x="2078" y="2645"/>
                    </a:cubicBezTo>
                    <a:cubicBezTo>
                      <a:pt x="2004" y="2107"/>
                      <a:pt x="1930" y="1494"/>
                      <a:pt x="1930" y="864"/>
                    </a:cubicBezTo>
                    <a:cubicBezTo>
                      <a:pt x="1862" y="370"/>
                      <a:pt x="1465" y="1"/>
                      <a:pt x="1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33"/>
              <p:cNvSpPr/>
              <p:nvPr/>
            </p:nvSpPr>
            <p:spPr>
              <a:xfrm>
                <a:off x="4495800" y="1599300"/>
                <a:ext cx="52425" cy="11802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4721" extrusionOk="0">
                    <a:moveTo>
                      <a:pt x="928" y="0"/>
                    </a:moveTo>
                    <a:cubicBezTo>
                      <a:pt x="390" y="0"/>
                      <a:pt x="0" y="464"/>
                      <a:pt x="0" y="1002"/>
                    </a:cubicBezTo>
                    <a:lnTo>
                      <a:pt x="167" y="3859"/>
                    </a:lnTo>
                    <a:cubicBezTo>
                      <a:pt x="236" y="4290"/>
                      <a:pt x="577" y="4721"/>
                      <a:pt x="1056" y="4721"/>
                    </a:cubicBezTo>
                    <a:cubicBezTo>
                      <a:pt x="1093" y="4721"/>
                      <a:pt x="1130" y="4718"/>
                      <a:pt x="1169" y="4713"/>
                    </a:cubicBezTo>
                    <a:cubicBezTo>
                      <a:pt x="1707" y="4713"/>
                      <a:pt x="2097" y="4249"/>
                      <a:pt x="2022" y="3785"/>
                    </a:cubicBezTo>
                    <a:lnTo>
                      <a:pt x="1855" y="854"/>
                    </a:lnTo>
                    <a:cubicBezTo>
                      <a:pt x="1855" y="390"/>
                      <a:pt x="1392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0" name="Google Shape;1080;p33"/>
              <p:cNvSpPr/>
              <p:nvPr/>
            </p:nvSpPr>
            <p:spPr>
              <a:xfrm>
                <a:off x="4865025" y="1657275"/>
                <a:ext cx="52425" cy="13755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5502" extrusionOk="0">
                    <a:moveTo>
                      <a:pt x="854" y="0"/>
                    </a:moveTo>
                    <a:cubicBezTo>
                      <a:pt x="390" y="0"/>
                      <a:pt x="0" y="464"/>
                      <a:pt x="0" y="1002"/>
                    </a:cubicBezTo>
                    <a:cubicBezTo>
                      <a:pt x="74" y="2171"/>
                      <a:pt x="148" y="3396"/>
                      <a:pt x="241" y="4639"/>
                    </a:cubicBezTo>
                    <a:cubicBezTo>
                      <a:pt x="309" y="5133"/>
                      <a:pt x="643" y="5501"/>
                      <a:pt x="1113" y="5501"/>
                    </a:cubicBezTo>
                    <a:cubicBezTo>
                      <a:pt x="1156" y="5501"/>
                      <a:pt x="1199" y="5498"/>
                      <a:pt x="1243" y="5492"/>
                    </a:cubicBezTo>
                    <a:cubicBezTo>
                      <a:pt x="1707" y="5492"/>
                      <a:pt x="2097" y="5028"/>
                      <a:pt x="2097" y="4565"/>
                    </a:cubicBezTo>
                    <a:cubicBezTo>
                      <a:pt x="2004" y="3321"/>
                      <a:pt x="1930" y="2078"/>
                      <a:pt x="1855" y="854"/>
                    </a:cubicBezTo>
                    <a:cubicBezTo>
                      <a:pt x="1855" y="390"/>
                      <a:pt x="1392" y="0"/>
                      <a:pt x="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1" name="Google Shape;1081;p33"/>
              <p:cNvSpPr/>
              <p:nvPr/>
            </p:nvSpPr>
            <p:spPr>
              <a:xfrm>
                <a:off x="4720300" y="1765350"/>
                <a:ext cx="46400" cy="9092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3637" extrusionOk="0">
                    <a:moveTo>
                      <a:pt x="928" y="0"/>
                    </a:moveTo>
                    <a:cubicBezTo>
                      <a:pt x="371" y="0"/>
                      <a:pt x="0" y="390"/>
                      <a:pt x="0" y="928"/>
                    </a:cubicBezTo>
                    <a:lnTo>
                      <a:pt x="0" y="2709"/>
                    </a:lnTo>
                    <a:cubicBezTo>
                      <a:pt x="0" y="3247"/>
                      <a:pt x="371" y="3637"/>
                      <a:pt x="928" y="3637"/>
                    </a:cubicBezTo>
                    <a:cubicBezTo>
                      <a:pt x="1466" y="3637"/>
                      <a:pt x="1856" y="3247"/>
                      <a:pt x="1856" y="2709"/>
                    </a:cubicBezTo>
                    <a:lnTo>
                      <a:pt x="1856" y="928"/>
                    </a:lnTo>
                    <a:cubicBezTo>
                      <a:pt x="1856" y="390"/>
                      <a:pt x="1466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33"/>
              <p:cNvSpPr/>
              <p:nvPr/>
            </p:nvSpPr>
            <p:spPr>
              <a:xfrm>
                <a:off x="5083475" y="1703650"/>
                <a:ext cx="48275" cy="13732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5493" extrusionOk="0">
                    <a:moveTo>
                      <a:pt x="1003" y="1"/>
                    </a:moveTo>
                    <a:cubicBezTo>
                      <a:pt x="465" y="1"/>
                      <a:pt x="75" y="390"/>
                      <a:pt x="75" y="854"/>
                    </a:cubicBezTo>
                    <a:cubicBezTo>
                      <a:pt x="1" y="2079"/>
                      <a:pt x="1" y="3322"/>
                      <a:pt x="1" y="4565"/>
                    </a:cubicBezTo>
                    <a:cubicBezTo>
                      <a:pt x="1" y="5103"/>
                      <a:pt x="391" y="5493"/>
                      <a:pt x="854" y="5493"/>
                    </a:cubicBezTo>
                    <a:cubicBezTo>
                      <a:pt x="1393" y="5493"/>
                      <a:pt x="1856" y="5103"/>
                      <a:pt x="1856" y="4565"/>
                    </a:cubicBezTo>
                    <a:cubicBezTo>
                      <a:pt x="1856" y="3396"/>
                      <a:pt x="1856" y="2172"/>
                      <a:pt x="1931" y="928"/>
                    </a:cubicBezTo>
                    <a:cubicBezTo>
                      <a:pt x="1931" y="390"/>
                      <a:pt x="1541" y="1"/>
                      <a:pt x="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22791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9601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6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30122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1793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81935" y="-969477"/>
            <a:ext cx="2488956" cy="2605391"/>
            <a:chOff x="378850" y="1624025"/>
            <a:chExt cx="1268150" cy="1327475"/>
          </a:xfrm>
        </p:grpSpPr>
        <p:sp>
          <p:nvSpPr>
            <p:cNvPr id="10" name="Google Shape;10;p2"/>
            <p:cNvSpPr/>
            <p:nvPr/>
          </p:nvSpPr>
          <p:spPr>
            <a:xfrm>
              <a:off x="394900" y="2194525"/>
              <a:ext cx="202525" cy="741825"/>
            </a:xfrm>
            <a:custGeom>
              <a:avLst/>
              <a:gdLst/>
              <a:ahLst/>
              <a:cxnLst/>
              <a:rect l="l" t="t" r="r" b="b"/>
              <a:pathLst>
                <a:path w="8101" h="29673" extrusionOk="0">
                  <a:moveTo>
                    <a:pt x="134" y="135"/>
                  </a:moveTo>
                  <a:lnTo>
                    <a:pt x="7958" y="1214"/>
                  </a:lnTo>
                  <a:lnTo>
                    <a:pt x="1811" y="29128"/>
                  </a:lnTo>
                  <a:lnTo>
                    <a:pt x="134" y="135"/>
                  </a:lnTo>
                  <a:close/>
                  <a:moveTo>
                    <a:pt x="81" y="1"/>
                  </a:moveTo>
                  <a:cubicBezTo>
                    <a:pt x="54" y="1"/>
                    <a:pt x="36" y="1"/>
                    <a:pt x="27" y="19"/>
                  </a:cubicBezTo>
                  <a:cubicBezTo>
                    <a:pt x="9" y="28"/>
                    <a:pt x="0" y="45"/>
                    <a:pt x="0" y="63"/>
                  </a:cubicBezTo>
                  <a:lnTo>
                    <a:pt x="1704" y="29610"/>
                  </a:lnTo>
                  <a:cubicBezTo>
                    <a:pt x="1713" y="29636"/>
                    <a:pt x="1740" y="29663"/>
                    <a:pt x="1767" y="29672"/>
                  </a:cubicBezTo>
                  <a:lnTo>
                    <a:pt x="1776" y="29672"/>
                  </a:lnTo>
                  <a:cubicBezTo>
                    <a:pt x="1803" y="29672"/>
                    <a:pt x="1829" y="29645"/>
                    <a:pt x="1838" y="29619"/>
                  </a:cubicBezTo>
                  <a:lnTo>
                    <a:pt x="8101" y="1178"/>
                  </a:lnTo>
                  <a:cubicBezTo>
                    <a:pt x="8101" y="1161"/>
                    <a:pt x="8101" y="1143"/>
                    <a:pt x="8092" y="1125"/>
                  </a:cubicBezTo>
                  <a:cubicBezTo>
                    <a:pt x="8074" y="1107"/>
                    <a:pt x="8065" y="1098"/>
                    <a:pt x="8047" y="1098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237275" y="1639725"/>
              <a:ext cx="396550" cy="798150"/>
            </a:xfrm>
            <a:custGeom>
              <a:avLst/>
              <a:gdLst/>
              <a:ahLst/>
              <a:cxnLst/>
              <a:rect l="l" t="t" r="r" b="b"/>
              <a:pathLst>
                <a:path w="15862" h="31926" extrusionOk="0">
                  <a:moveTo>
                    <a:pt x="14006" y="220"/>
                  </a:moveTo>
                  <a:lnTo>
                    <a:pt x="15719" y="31685"/>
                  </a:lnTo>
                  <a:lnTo>
                    <a:pt x="161" y="15556"/>
                  </a:lnTo>
                  <a:lnTo>
                    <a:pt x="14006" y="220"/>
                  </a:lnTo>
                  <a:close/>
                  <a:moveTo>
                    <a:pt x="14055" y="1"/>
                  </a:moveTo>
                  <a:cubicBezTo>
                    <a:pt x="14041" y="1"/>
                    <a:pt x="14027" y="7"/>
                    <a:pt x="14015" y="24"/>
                  </a:cubicBezTo>
                  <a:lnTo>
                    <a:pt x="27" y="15511"/>
                  </a:lnTo>
                  <a:cubicBezTo>
                    <a:pt x="0" y="15538"/>
                    <a:pt x="0" y="15573"/>
                    <a:pt x="27" y="15600"/>
                  </a:cubicBezTo>
                  <a:lnTo>
                    <a:pt x="15746" y="31899"/>
                  </a:lnTo>
                  <a:cubicBezTo>
                    <a:pt x="15755" y="31917"/>
                    <a:pt x="15773" y="31926"/>
                    <a:pt x="15791" y="31926"/>
                  </a:cubicBezTo>
                  <a:cubicBezTo>
                    <a:pt x="15799" y="31926"/>
                    <a:pt x="15808" y="31917"/>
                    <a:pt x="15817" y="31917"/>
                  </a:cubicBezTo>
                  <a:cubicBezTo>
                    <a:pt x="15844" y="31908"/>
                    <a:pt x="15862" y="31881"/>
                    <a:pt x="15862" y="31854"/>
                  </a:cubicBezTo>
                  <a:lnTo>
                    <a:pt x="14122" y="60"/>
                  </a:lnTo>
                  <a:cubicBezTo>
                    <a:pt x="14122" y="33"/>
                    <a:pt x="14104" y="15"/>
                    <a:pt x="14078" y="6"/>
                  </a:cubicBezTo>
                  <a:cubicBezTo>
                    <a:pt x="14071" y="3"/>
                    <a:pt x="14063" y="1"/>
                    <a:pt x="1405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09500" y="1639600"/>
              <a:ext cx="781075" cy="390600"/>
            </a:xfrm>
            <a:custGeom>
              <a:avLst/>
              <a:gdLst/>
              <a:ahLst/>
              <a:cxnLst/>
              <a:rect l="l" t="t" r="r" b="b"/>
              <a:pathLst>
                <a:path w="31243" h="15624" extrusionOk="0">
                  <a:moveTo>
                    <a:pt x="31010" y="154"/>
                  </a:moveTo>
                  <a:lnTo>
                    <a:pt x="17174" y="15471"/>
                  </a:lnTo>
                  <a:lnTo>
                    <a:pt x="251" y="3526"/>
                  </a:lnTo>
                  <a:lnTo>
                    <a:pt x="31010" y="154"/>
                  </a:lnTo>
                  <a:close/>
                  <a:moveTo>
                    <a:pt x="31176" y="0"/>
                  </a:moveTo>
                  <a:cubicBezTo>
                    <a:pt x="31171" y="0"/>
                    <a:pt x="31167" y="1"/>
                    <a:pt x="31162" y="2"/>
                  </a:cubicBezTo>
                  <a:lnTo>
                    <a:pt x="63" y="3410"/>
                  </a:lnTo>
                  <a:cubicBezTo>
                    <a:pt x="36" y="3419"/>
                    <a:pt x="10" y="3437"/>
                    <a:pt x="10" y="3464"/>
                  </a:cubicBezTo>
                  <a:cubicBezTo>
                    <a:pt x="1" y="3491"/>
                    <a:pt x="10" y="3517"/>
                    <a:pt x="27" y="3535"/>
                  </a:cubicBezTo>
                  <a:lnTo>
                    <a:pt x="17147" y="15614"/>
                  </a:lnTo>
                  <a:cubicBezTo>
                    <a:pt x="17156" y="15623"/>
                    <a:pt x="17174" y="15623"/>
                    <a:pt x="17183" y="15623"/>
                  </a:cubicBezTo>
                  <a:cubicBezTo>
                    <a:pt x="17200" y="15623"/>
                    <a:pt x="17218" y="15623"/>
                    <a:pt x="17236" y="15605"/>
                  </a:cubicBezTo>
                  <a:lnTo>
                    <a:pt x="31215" y="109"/>
                  </a:lnTo>
                  <a:cubicBezTo>
                    <a:pt x="31233" y="92"/>
                    <a:pt x="31242" y="65"/>
                    <a:pt x="31224" y="38"/>
                  </a:cubicBezTo>
                  <a:cubicBezTo>
                    <a:pt x="31217" y="16"/>
                    <a:pt x="31198" y="0"/>
                    <a:pt x="3117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132225" y="2434500"/>
              <a:ext cx="501600" cy="476200"/>
            </a:xfrm>
            <a:custGeom>
              <a:avLst/>
              <a:gdLst/>
              <a:ahLst/>
              <a:cxnLst/>
              <a:rect l="l" t="t" r="r" b="b"/>
              <a:pathLst>
                <a:path w="20064" h="19048" extrusionOk="0">
                  <a:moveTo>
                    <a:pt x="19716" y="286"/>
                  </a:moveTo>
                  <a:lnTo>
                    <a:pt x="3310" y="18860"/>
                  </a:lnTo>
                  <a:lnTo>
                    <a:pt x="152" y="10599"/>
                  </a:lnTo>
                  <a:lnTo>
                    <a:pt x="19716" y="286"/>
                  </a:lnTo>
                  <a:close/>
                  <a:moveTo>
                    <a:pt x="19996" y="0"/>
                  </a:moveTo>
                  <a:cubicBezTo>
                    <a:pt x="19986" y="0"/>
                    <a:pt x="19975" y="3"/>
                    <a:pt x="19966" y="10"/>
                  </a:cubicBezTo>
                  <a:lnTo>
                    <a:pt x="45" y="10519"/>
                  </a:lnTo>
                  <a:cubicBezTo>
                    <a:pt x="9" y="10528"/>
                    <a:pt x="0" y="10563"/>
                    <a:pt x="9" y="10599"/>
                  </a:cubicBezTo>
                  <a:lnTo>
                    <a:pt x="3230" y="19011"/>
                  </a:lnTo>
                  <a:cubicBezTo>
                    <a:pt x="3239" y="19029"/>
                    <a:pt x="3257" y="19047"/>
                    <a:pt x="3283" y="19047"/>
                  </a:cubicBezTo>
                  <a:lnTo>
                    <a:pt x="3292" y="19047"/>
                  </a:lnTo>
                  <a:cubicBezTo>
                    <a:pt x="3310" y="19047"/>
                    <a:pt x="3328" y="19047"/>
                    <a:pt x="3337" y="19029"/>
                  </a:cubicBezTo>
                  <a:lnTo>
                    <a:pt x="20046" y="108"/>
                  </a:lnTo>
                  <a:cubicBezTo>
                    <a:pt x="20064" y="90"/>
                    <a:pt x="20064" y="54"/>
                    <a:pt x="20046" y="28"/>
                  </a:cubicBezTo>
                  <a:cubicBezTo>
                    <a:pt x="20035" y="10"/>
                    <a:pt x="20016" y="0"/>
                    <a:pt x="1999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94900" y="1724925"/>
              <a:ext cx="418200" cy="500200"/>
            </a:xfrm>
            <a:custGeom>
              <a:avLst/>
              <a:gdLst/>
              <a:ahLst/>
              <a:cxnLst/>
              <a:rect l="l" t="t" r="r" b="b"/>
              <a:pathLst>
                <a:path w="16728" h="20008" extrusionOk="0">
                  <a:moveTo>
                    <a:pt x="16433" y="417"/>
                  </a:moveTo>
                  <a:lnTo>
                    <a:pt x="7994" y="19873"/>
                  </a:lnTo>
                  <a:lnTo>
                    <a:pt x="197" y="18803"/>
                  </a:lnTo>
                  <a:lnTo>
                    <a:pt x="16433" y="417"/>
                  </a:lnTo>
                  <a:close/>
                  <a:moveTo>
                    <a:pt x="16660" y="1"/>
                  </a:moveTo>
                  <a:cubicBezTo>
                    <a:pt x="16640" y="1"/>
                    <a:pt x="16620" y="7"/>
                    <a:pt x="16603" y="24"/>
                  </a:cubicBezTo>
                  <a:lnTo>
                    <a:pt x="18" y="18803"/>
                  </a:lnTo>
                  <a:cubicBezTo>
                    <a:pt x="0" y="18821"/>
                    <a:pt x="0" y="18847"/>
                    <a:pt x="9" y="18874"/>
                  </a:cubicBezTo>
                  <a:cubicBezTo>
                    <a:pt x="18" y="18892"/>
                    <a:pt x="36" y="18910"/>
                    <a:pt x="63" y="18910"/>
                  </a:cubicBezTo>
                  <a:lnTo>
                    <a:pt x="8029" y="20007"/>
                  </a:lnTo>
                  <a:lnTo>
                    <a:pt x="8038" y="20007"/>
                  </a:lnTo>
                  <a:cubicBezTo>
                    <a:pt x="8056" y="20007"/>
                    <a:pt x="8083" y="19998"/>
                    <a:pt x="8092" y="19971"/>
                  </a:cubicBezTo>
                  <a:lnTo>
                    <a:pt x="16710" y="86"/>
                  </a:lnTo>
                  <a:cubicBezTo>
                    <a:pt x="16727" y="60"/>
                    <a:pt x="16719" y="24"/>
                    <a:pt x="16692" y="6"/>
                  </a:cubicBezTo>
                  <a:cubicBezTo>
                    <a:pt x="16682" y="3"/>
                    <a:pt x="16671" y="1"/>
                    <a:pt x="16660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7500" y="2697175"/>
              <a:ext cx="778825" cy="239175"/>
            </a:xfrm>
            <a:custGeom>
              <a:avLst/>
              <a:gdLst/>
              <a:ahLst/>
              <a:cxnLst/>
              <a:rect l="l" t="t" r="r" b="b"/>
              <a:pathLst>
                <a:path w="31153" h="9567" extrusionOk="0">
                  <a:moveTo>
                    <a:pt x="27825" y="146"/>
                  </a:moveTo>
                  <a:lnTo>
                    <a:pt x="30983" y="8415"/>
                  </a:lnTo>
                  <a:lnTo>
                    <a:pt x="509" y="9414"/>
                  </a:lnTo>
                  <a:lnTo>
                    <a:pt x="509" y="9414"/>
                  </a:lnTo>
                  <a:lnTo>
                    <a:pt x="27825" y="146"/>
                  </a:lnTo>
                  <a:close/>
                  <a:moveTo>
                    <a:pt x="27858" y="0"/>
                  </a:moveTo>
                  <a:cubicBezTo>
                    <a:pt x="27853" y="0"/>
                    <a:pt x="27848" y="1"/>
                    <a:pt x="27843" y="3"/>
                  </a:cubicBezTo>
                  <a:lnTo>
                    <a:pt x="45" y="9432"/>
                  </a:lnTo>
                  <a:cubicBezTo>
                    <a:pt x="18" y="9450"/>
                    <a:pt x="0" y="9477"/>
                    <a:pt x="9" y="9513"/>
                  </a:cubicBezTo>
                  <a:cubicBezTo>
                    <a:pt x="9" y="9539"/>
                    <a:pt x="36" y="9566"/>
                    <a:pt x="72" y="9566"/>
                  </a:cubicBezTo>
                  <a:lnTo>
                    <a:pt x="31081" y="8540"/>
                  </a:lnTo>
                  <a:cubicBezTo>
                    <a:pt x="31099" y="8540"/>
                    <a:pt x="31126" y="8531"/>
                    <a:pt x="31135" y="8513"/>
                  </a:cubicBezTo>
                  <a:cubicBezTo>
                    <a:pt x="31144" y="8496"/>
                    <a:pt x="31153" y="8478"/>
                    <a:pt x="31144" y="8451"/>
                  </a:cubicBezTo>
                  <a:lnTo>
                    <a:pt x="27923" y="38"/>
                  </a:lnTo>
                  <a:cubicBezTo>
                    <a:pt x="27909" y="16"/>
                    <a:pt x="27882" y="0"/>
                    <a:pt x="2785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4050" y="2027050"/>
              <a:ext cx="646825" cy="673325"/>
            </a:xfrm>
            <a:custGeom>
              <a:avLst/>
              <a:gdLst/>
              <a:ahLst/>
              <a:cxnLst/>
              <a:rect l="l" t="t" r="r" b="b"/>
              <a:pathLst>
                <a:path w="25873" h="26933" extrusionOk="0">
                  <a:moveTo>
                    <a:pt x="25720" y="152"/>
                  </a:moveTo>
                  <a:lnTo>
                    <a:pt x="21554" y="26745"/>
                  </a:lnTo>
                  <a:lnTo>
                    <a:pt x="197" y="7886"/>
                  </a:lnTo>
                  <a:lnTo>
                    <a:pt x="25720" y="152"/>
                  </a:lnTo>
                  <a:close/>
                  <a:moveTo>
                    <a:pt x="25783" y="0"/>
                  </a:moveTo>
                  <a:lnTo>
                    <a:pt x="55" y="7797"/>
                  </a:lnTo>
                  <a:cubicBezTo>
                    <a:pt x="28" y="7806"/>
                    <a:pt x="10" y="7824"/>
                    <a:pt x="10" y="7851"/>
                  </a:cubicBezTo>
                  <a:cubicBezTo>
                    <a:pt x="1" y="7868"/>
                    <a:pt x="10" y="7895"/>
                    <a:pt x="28" y="7913"/>
                  </a:cubicBezTo>
                  <a:lnTo>
                    <a:pt x="21554" y="26915"/>
                  </a:lnTo>
                  <a:cubicBezTo>
                    <a:pt x="21563" y="26933"/>
                    <a:pt x="21581" y="26933"/>
                    <a:pt x="21599" y="26933"/>
                  </a:cubicBezTo>
                  <a:lnTo>
                    <a:pt x="21617" y="26933"/>
                  </a:lnTo>
                  <a:cubicBezTo>
                    <a:pt x="21643" y="26924"/>
                    <a:pt x="21661" y="26906"/>
                    <a:pt x="21661" y="26879"/>
                  </a:cubicBezTo>
                  <a:lnTo>
                    <a:pt x="25863" y="72"/>
                  </a:lnTo>
                  <a:cubicBezTo>
                    <a:pt x="25872" y="54"/>
                    <a:pt x="25863" y="27"/>
                    <a:pt x="25845" y="18"/>
                  </a:cubicBezTo>
                  <a:cubicBezTo>
                    <a:pt x="25827" y="0"/>
                    <a:pt x="25810" y="0"/>
                    <a:pt x="2578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2225" y="2026950"/>
              <a:ext cx="501600" cy="673425"/>
            </a:xfrm>
            <a:custGeom>
              <a:avLst/>
              <a:gdLst/>
              <a:ahLst/>
              <a:cxnLst/>
              <a:rect l="l" t="t" r="r" b="b"/>
              <a:pathLst>
                <a:path w="20064" h="26937" extrusionOk="0">
                  <a:moveTo>
                    <a:pt x="4318" y="209"/>
                  </a:moveTo>
                  <a:lnTo>
                    <a:pt x="19885" y="16347"/>
                  </a:lnTo>
                  <a:lnTo>
                    <a:pt x="152" y="26758"/>
                  </a:lnTo>
                  <a:lnTo>
                    <a:pt x="4318" y="209"/>
                  </a:lnTo>
                  <a:close/>
                  <a:moveTo>
                    <a:pt x="4277" y="1"/>
                  </a:moveTo>
                  <a:cubicBezTo>
                    <a:pt x="4270" y="1"/>
                    <a:pt x="4263" y="2"/>
                    <a:pt x="4256" y="4"/>
                  </a:cubicBezTo>
                  <a:cubicBezTo>
                    <a:pt x="4229" y="13"/>
                    <a:pt x="4220" y="31"/>
                    <a:pt x="4211" y="58"/>
                  </a:cubicBezTo>
                  <a:lnTo>
                    <a:pt x="9" y="26865"/>
                  </a:lnTo>
                  <a:cubicBezTo>
                    <a:pt x="0" y="26892"/>
                    <a:pt x="9" y="26910"/>
                    <a:pt x="36" y="26928"/>
                  </a:cubicBezTo>
                  <a:cubicBezTo>
                    <a:pt x="45" y="26937"/>
                    <a:pt x="54" y="26937"/>
                    <a:pt x="72" y="26937"/>
                  </a:cubicBezTo>
                  <a:cubicBezTo>
                    <a:pt x="81" y="26937"/>
                    <a:pt x="90" y="26937"/>
                    <a:pt x="99" y="26928"/>
                  </a:cubicBezTo>
                  <a:lnTo>
                    <a:pt x="20028" y="16428"/>
                  </a:lnTo>
                  <a:cubicBezTo>
                    <a:pt x="20046" y="16419"/>
                    <a:pt x="20055" y="16401"/>
                    <a:pt x="20055" y="16383"/>
                  </a:cubicBezTo>
                  <a:cubicBezTo>
                    <a:pt x="20064" y="16356"/>
                    <a:pt x="20055" y="16339"/>
                    <a:pt x="20046" y="16321"/>
                  </a:cubicBezTo>
                  <a:lnTo>
                    <a:pt x="4327" y="22"/>
                  </a:lnTo>
                  <a:cubicBezTo>
                    <a:pt x="4314" y="9"/>
                    <a:pt x="4296" y="1"/>
                    <a:pt x="427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4050" y="1724925"/>
              <a:ext cx="646825" cy="500200"/>
            </a:xfrm>
            <a:custGeom>
              <a:avLst/>
              <a:gdLst/>
              <a:ahLst/>
              <a:cxnLst/>
              <a:rect l="l" t="t" r="r" b="b"/>
              <a:pathLst>
                <a:path w="25873" h="20008" extrusionOk="0">
                  <a:moveTo>
                    <a:pt x="8717" y="167"/>
                  </a:moveTo>
                  <a:lnTo>
                    <a:pt x="25658" y="12121"/>
                  </a:lnTo>
                  <a:lnTo>
                    <a:pt x="188" y="19846"/>
                  </a:lnTo>
                  <a:lnTo>
                    <a:pt x="188" y="19846"/>
                  </a:lnTo>
                  <a:lnTo>
                    <a:pt x="8717" y="167"/>
                  </a:lnTo>
                  <a:close/>
                  <a:moveTo>
                    <a:pt x="8694" y="0"/>
                  </a:moveTo>
                  <a:cubicBezTo>
                    <a:pt x="8687" y="0"/>
                    <a:pt x="8680" y="2"/>
                    <a:pt x="8672" y="6"/>
                  </a:cubicBezTo>
                  <a:cubicBezTo>
                    <a:pt x="8654" y="6"/>
                    <a:pt x="8637" y="24"/>
                    <a:pt x="8628" y="42"/>
                  </a:cubicBezTo>
                  <a:lnTo>
                    <a:pt x="10" y="19918"/>
                  </a:lnTo>
                  <a:cubicBezTo>
                    <a:pt x="1" y="19945"/>
                    <a:pt x="1" y="19971"/>
                    <a:pt x="19" y="19989"/>
                  </a:cubicBezTo>
                  <a:cubicBezTo>
                    <a:pt x="37" y="20007"/>
                    <a:pt x="55" y="20007"/>
                    <a:pt x="72" y="20007"/>
                  </a:cubicBezTo>
                  <a:lnTo>
                    <a:pt x="90" y="20007"/>
                  </a:lnTo>
                  <a:lnTo>
                    <a:pt x="25818" y="12210"/>
                  </a:lnTo>
                  <a:cubicBezTo>
                    <a:pt x="25845" y="12201"/>
                    <a:pt x="25863" y="12183"/>
                    <a:pt x="25872" y="12157"/>
                  </a:cubicBezTo>
                  <a:cubicBezTo>
                    <a:pt x="25872" y="12139"/>
                    <a:pt x="25863" y="12112"/>
                    <a:pt x="25845" y="12094"/>
                  </a:cubicBezTo>
                  <a:lnTo>
                    <a:pt x="8726" y="15"/>
                  </a:lnTo>
                  <a:cubicBezTo>
                    <a:pt x="8715" y="5"/>
                    <a:pt x="8705" y="0"/>
                    <a:pt x="8694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37500" y="2221875"/>
              <a:ext cx="698325" cy="714475"/>
            </a:xfrm>
            <a:custGeom>
              <a:avLst/>
              <a:gdLst/>
              <a:ahLst/>
              <a:cxnLst/>
              <a:rect l="l" t="t" r="r" b="b"/>
              <a:pathLst>
                <a:path w="27933" h="28579" extrusionOk="0">
                  <a:moveTo>
                    <a:pt x="6370" y="191"/>
                  </a:moveTo>
                  <a:lnTo>
                    <a:pt x="27736" y="19050"/>
                  </a:lnTo>
                  <a:lnTo>
                    <a:pt x="161" y="28409"/>
                  </a:lnTo>
                  <a:lnTo>
                    <a:pt x="6370" y="191"/>
                  </a:lnTo>
                  <a:close/>
                  <a:moveTo>
                    <a:pt x="6327" y="1"/>
                  </a:moveTo>
                  <a:cubicBezTo>
                    <a:pt x="6321" y="1"/>
                    <a:pt x="6315" y="2"/>
                    <a:pt x="6308" y="4"/>
                  </a:cubicBezTo>
                  <a:cubicBezTo>
                    <a:pt x="6290" y="13"/>
                    <a:pt x="6272" y="31"/>
                    <a:pt x="6263" y="58"/>
                  </a:cubicBezTo>
                  <a:lnTo>
                    <a:pt x="9" y="28498"/>
                  </a:lnTo>
                  <a:cubicBezTo>
                    <a:pt x="0" y="28516"/>
                    <a:pt x="9" y="28542"/>
                    <a:pt x="27" y="28560"/>
                  </a:cubicBezTo>
                  <a:cubicBezTo>
                    <a:pt x="36" y="28569"/>
                    <a:pt x="54" y="28578"/>
                    <a:pt x="72" y="28578"/>
                  </a:cubicBezTo>
                  <a:cubicBezTo>
                    <a:pt x="81" y="28578"/>
                    <a:pt x="81" y="28569"/>
                    <a:pt x="90" y="28569"/>
                  </a:cubicBezTo>
                  <a:lnTo>
                    <a:pt x="27879" y="19140"/>
                  </a:lnTo>
                  <a:cubicBezTo>
                    <a:pt x="27905" y="19131"/>
                    <a:pt x="27923" y="19113"/>
                    <a:pt x="27923" y="19086"/>
                  </a:cubicBezTo>
                  <a:cubicBezTo>
                    <a:pt x="27932" y="19068"/>
                    <a:pt x="27923" y="19042"/>
                    <a:pt x="27905" y="19033"/>
                  </a:cubicBezTo>
                  <a:lnTo>
                    <a:pt x="6370" y="22"/>
                  </a:lnTo>
                  <a:cubicBezTo>
                    <a:pt x="6357" y="9"/>
                    <a:pt x="6344" y="1"/>
                    <a:pt x="632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26125" y="2923525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86" y="1"/>
                  </a:moveTo>
                  <a:cubicBezTo>
                    <a:pt x="419" y="1"/>
                    <a:pt x="350" y="16"/>
                    <a:pt x="286" y="48"/>
                  </a:cubicBezTo>
                  <a:cubicBezTo>
                    <a:pt x="81" y="164"/>
                    <a:pt x="0" y="423"/>
                    <a:pt x="107" y="637"/>
                  </a:cubicBezTo>
                  <a:cubicBezTo>
                    <a:pt x="187" y="778"/>
                    <a:pt x="334" y="860"/>
                    <a:pt x="485" y="860"/>
                  </a:cubicBezTo>
                  <a:cubicBezTo>
                    <a:pt x="554" y="860"/>
                    <a:pt x="623" y="843"/>
                    <a:pt x="687" y="806"/>
                  </a:cubicBezTo>
                  <a:cubicBezTo>
                    <a:pt x="901" y="699"/>
                    <a:pt x="982" y="441"/>
                    <a:pt x="866" y="227"/>
                  </a:cubicBezTo>
                  <a:cubicBezTo>
                    <a:pt x="791" y="83"/>
                    <a:pt x="642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20550" y="2917050"/>
              <a:ext cx="35700" cy="34450"/>
            </a:xfrm>
            <a:custGeom>
              <a:avLst/>
              <a:gdLst/>
              <a:ahLst/>
              <a:cxnLst/>
              <a:rect l="l" t="t" r="r" b="b"/>
              <a:pathLst>
                <a:path w="1428" h="1378" extrusionOk="0">
                  <a:moveTo>
                    <a:pt x="714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3" y="539"/>
                    <a:pt x="839" y="566"/>
                    <a:pt x="866" y="610"/>
                  </a:cubicBezTo>
                  <a:cubicBezTo>
                    <a:pt x="884" y="646"/>
                    <a:pt x="893" y="700"/>
                    <a:pt x="875" y="735"/>
                  </a:cubicBezTo>
                  <a:cubicBezTo>
                    <a:pt x="866" y="780"/>
                    <a:pt x="830" y="816"/>
                    <a:pt x="794" y="842"/>
                  </a:cubicBezTo>
                  <a:cubicBezTo>
                    <a:pt x="767" y="853"/>
                    <a:pt x="739" y="861"/>
                    <a:pt x="712" y="861"/>
                  </a:cubicBezTo>
                  <a:cubicBezTo>
                    <a:pt x="695" y="861"/>
                    <a:pt x="678" y="858"/>
                    <a:pt x="661" y="851"/>
                  </a:cubicBezTo>
                  <a:cubicBezTo>
                    <a:pt x="616" y="842"/>
                    <a:pt x="580" y="807"/>
                    <a:pt x="562" y="771"/>
                  </a:cubicBezTo>
                  <a:cubicBezTo>
                    <a:pt x="536" y="726"/>
                    <a:pt x="536" y="682"/>
                    <a:pt x="545" y="637"/>
                  </a:cubicBezTo>
                  <a:cubicBezTo>
                    <a:pt x="562" y="593"/>
                    <a:pt x="589" y="557"/>
                    <a:pt x="634" y="539"/>
                  </a:cubicBezTo>
                  <a:cubicBezTo>
                    <a:pt x="661" y="521"/>
                    <a:pt x="687" y="521"/>
                    <a:pt x="714" y="521"/>
                  </a:cubicBezTo>
                  <a:close/>
                  <a:moveTo>
                    <a:pt x="714" y="1"/>
                  </a:moveTo>
                  <a:cubicBezTo>
                    <a:pt x="603" y="1"/>
                    <a:pt x="490" y="28"/>
                    <a:pt x="384" y="84"/>
                  </a:cubicBezTo>
                  <a:cubicBezTo>
                    <a:pt x="223" y="164"/>
                    <a:pt x="107" y="316"/>
                    <a:pt x="54" y="486"/>
                  </a:cubicBezTo>
                  <a:cubicBezTo>
                    <a:pt x="0" y="664"/>
                    <a:pt x="18" y="851"/>
                    <a:pt x="107" y="1012"/>
                  </a:cubicBezTo>
                  <a:cubicBezTo>
                    <a:pt x="188" y="1173"/>
                    <a:pt x="339" y="1297"/>
                    <a:pt x="509" y="1351"/>
                  </a:cubicBezTo>
                  <a:cubicBezTo>
                    <a:pt x="580" y="1369"/>
                    <a:pt x="643" y="1378"/>
                    <a:pt x="714" y="1378"/>
                  </a:cubicBezTo>
                  <a:cubicBezTo>
                    <a:pt x="821" y="1378"/>
                    <a:pt x="937" y="1351"/>
                    <a:pt x="1035" y="1297"/>
                  </a:cubicBezTo>
                  <a:cubicBezTo>
                    <a:pt x="1196" y="1208"/>
                    <a:pt x="1321" y="1065"/>
                    <a:pt x="1374" y="887"/>
                  </a:cubicBezTo>
                  <a:cubicBezTo>
                    <a:pt x="1428" y="718"/>
                    <a:pt x="1410" y="530"/>
                    <a:pt x="1321" y="370"/>
                  </a:cubicBezTo>
                  <a:cubicBezTo>
                    <a:pt x="1232" y="200"/>
                    <a:pt x="1089" y="84"/>
                    <a:pt x="910" y="31"/>
                  </a:cubicBezTo>
                  <a:cubicBezTo>
                    <a:pt x="847" y="11"/>
                    <a:pt x="781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121750" y="26880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8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6" y="862"/>
                  </a:cubicBezTo>
                  <a:cubicBezTo>
                    <a:pt x="563" y="862"/>
                    <a:pt x="632" y="847"/>
                    <a:pt x="696" y="815"/>
                  </a:cubicBezTo>
                  <a:cubicBezTo>
                    <a:pt x="901" y="699"/>
                    <a:pt x="981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6175" y="2681525"/>
              <a:ext cx="37475" cy="34475"/>
            </a:xfrm>
            <a:custGeom>
              <a:avLst/>
              <a:gdLst/>
              <a:ahLst/>
              <a:cxnLst/>
              <a:rect l="l" t="t" r="r" b="b"/>
              <a:pathLst>
                <a:path w="1499" h="1379" extrusionOk="0">
                  <a:moveTo>
                    <a:pt x="714" y="522"/>
                  </a:moveTo>
                  <a:cubicBezTo>
                    <a:pt x="732" y="522"/>
                    <a:pt x="750" y="522"/>
                    <a:pt x="767" y="531"/>
                  </a:cubicBezTo>
                  <a:cubicBezTo>
                    <a:pt x="803" y="540"/>
                    <a:pt x="839" y="566"/>
                    <a:pt x="865" y="611"/>
                  </a:cubicBezTo>
                  <a:cubicBezTo>
                    <a:pt x="910" y="691"/>
                    <a:pt x="874" y="798"/>
                    <a:pt x="794" y="843"/>
                  </a:cubicBezTo>
                  <a:cubicBezTo>
                    <a:pt x="767" y="854"/>
                    <a:pt x="739" y="862"/>
                    <a:pt x="711" y="862"/>
                  </a:cubicBezTo>
                  <a:cubicBezTo>
                    <a:pt x="694" y="862"/>
                    <a:pt x="677" y="859"/>
                    <a:pt x="660" y="852"/>
                  </a:cubicBezTo>
                  <a:cubicBezTo>
                    <a:pt x="616" y="843"/>
                    <a:pt x="580" y="807"/>
                    <a:pt x="562" y="772"/>
                  </a:cubicBezTo>
                  <a:cubicBezTo>
                    <a:pt x="544" y="727"/>
                    <a:pt x="535" y="682"/>
                    <a:pt x="553" y="638"/>
                  </a:cubicBezTo>
                  <a:cubicBezTo>
                    <a:pt x="562" y="593"/>
                    <a:pt x="589" y="557"/>
                    <a:pt x="634" y="540"/>
                  </a:cubicBezTo>
                  <a:cubicBezTo>
                    <a:pt x="660" y="531"/>
                    <a:pt x="687" y="522"/>
                    <a:pt x="714" y="522"/>
                  </a:cubicBezTo>
                  <a:close/>
                  <a:moveTo>
                    <a:pt x="714" y="1"/>
                  </a:moveTo>
                  <a:cubicBezTo>
                    <a:pt x="604" y="1"/>
                    <a:pt x="493" y="29"/>
                    <a:pt x="393" y="85"/>
                  </a:cubicBezTo>
                  <a:cubicBezTo>
                    <a:pt x="223" y="165"/>
                    <a:pt x="107" y="317"/>
                    <a:pt x="54" y="486"/>
                  </a:cubicBezTo>
                  <a:cubicBezTo>
                    <a:pt x="0" y="664"/>
                    <a:pt x="18" y="852"/>
                    <a:pt x="107" y="1012"/>
                  </a:cubicBezTo>
                  <a:cubicBezTo>
                    <a:pt x="187" y="1182"/>
                    <a:pt x="339" y="1298"/>
                    <a:pt x="509" y="1351"/>
                  </a:cubicBezTo>
                  <a:cubicBezTo>
                    <a:pt x="580" y="1369"/>
                    <a:pt x="642" y="1378"/>
                    <a:pt x="714" y="1378"/>
                  </a:cubicBezTo>
                  <a:cubicBezTo>
                    <a:pt x="830" y="1378"/>
                    <a:pt x="937" y="1351"/>
                    <a:pt x="1035" y="1298"/>
                  </a:cubicBezTo>
                  <a:cubicBezTo>
                    <a:pt x="1374" y="1119"/>
                    <a:pt x="1499" y="700"/>
                    <a:pt x="1320" y="370"/>
                  </a:cubicBezTo>
                  <a:cubicBezTo>
                    <a:pt x="1231" y="201"/>
                    <a:pt x="1089" y="85"/>
                    <a:pt x="910" y="31"/>
                  </a:cubicBezTo>
                  <a:cubicBezTo>
                    <a:pt x="847" y="11"/>
                    <a:pt x="780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202250" y="2898400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94" y="1"/>
                  </a:moveTo>
                  <a:cubicBezTo>
                    <a:pt x="425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6" y="860"/>
                  </a:cubicBezTo>
                  <a:cubicBezTo>
                    <a:pt x="564" y="860"/>
                    <a:pt x="632" y="845"/>
                    <a:pt x="697" y="812"/>
                  </a:cubicBezTo>
                  <a:cubicBezTo>
                    <a:pt x="902" y="696"/>
                    <a:pt x="982" y="438"/>
                    <a:pt x="866" y="224"/>
                  </a:cubicBezTo>
                  <a:cubicBezTo>
                    <a:pt x="793" y="83"/>
                    <a:pt x="647" y="1"/>
                    <a:pt x="49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196675" y="2891900"/>
              <a:ext cx="37500" cy="34400"/>
            </a:xfrm>
            <a:custGeom>
              <a:avLst/>
              <a:gdLst/>
              <a:ahLst/>
              <a:cxnLst/>
              <a:rect l="l" t="t" r="r" b="b"/>
              <a:pathLst>
                <a:path w="1500" h="1376" extrusionOk="0">
                  <a:moveTo>
                    <a:pt x="714" y="519"/>
                  </a:moveTo>
                  <a:cubicBezTo>
                    <a:pt x="777" y="519"/>
                    <a:pt x="830" y="555"/>
                    <a:pt x="866" y="608"/>
                  </a:cubicBezTo>
                  <a:cubicBezTo>
                    <a:pt x="911" y="689"/>
                    <a:pt x="875" y="796"/>
                    <a:pt x="795" y="840"/>
                  </a:cubicBezTo>
                  <a:cubicBezTo>
                    <a:pt x="767" y="851"/>
                    <a:pt x="739" y="859"/>
                    <a:pt x="712" y="859"/>
                  </a:cubicBezTo>
                  <a:cubicBezTo>
                    <a:pt x="695" y="859"/>
                    <a:pt x="678" y="856"/>
                    <a:pt x="661" y="849"/>
                  </a:cubicBezTo>
                  <a:cubicBezTo>
                    <a:pt x="616" y="840"/>
                    <a:pt x="581" y="814"/>
                    <a:pt x="563" y="769"/>
                  </a:cubicBezTo>
                  <a:cubicBezTo>
                    <a:pt x="545" y="733"/>
                    <a:pt x="536" y="680"/>
                    <a:pt x="554" y="644"/>
                  </a:cubicBezTo>
                  <a:cubicBezTo>
                    <a:pt x="563" y="600"/>
                    <a:pt x="589" y="564"/>
                    <a:pt x="634" y="537"/>
                  </a:cubicBezTo>
                  <a:cubicBezTo>
                    <a:pt x="661" y="528"/>
                    <a:pt x="688" y="519"/>
                    <a:pt x="714" y="519"/>
                  </a:cubicBezTo>
                  <a:close/>
                  <a:moveTo>
                    <a:pt x="714" y="1"/>
                  </a:moveTo>
                  <a:cubicBezTo>
                    <a:pt x="605" y="1"/>
                    <a:pt x="495" y="27"/>
                    <a:pt x="393" y="82"/>
                  </a:cubicBezTo>
                  <a:cubicBezTo>
                    <a:pt x="224" y="171"/>
                    <a:pt x="108" y="314"/>
                    <a:pt x="54" y="492"/>
                  </a:cubicBezTo>
                  <a:cubicBezTo>
                    <a:pt x="1" y="662"/>
                    <a:pt x="18" y="849"/>
                    <a:pt x="108" y="1010"/>
                  </a:cubicBezTo>
                  <a:cubicBezTo>
                    <a:pt x="188" y="1179"/>
                    <a:pt x="331" y="1295"/>
                    <a:pt x="509" y="1349"/>
                  </a:cubicBezTo>
                  <a:cubicBezTo>
                    <a:pt x="581" y="1367"/>
                    <a:pt x="643" y="1376"/>
                    <a:pt x="714" y="1376"/>
                  </a:cubicBezTo>
                  <a:cubicBezTo>
                    <a:pt x="821" y="1376"/>
                    <a:pt x="937" y="1349"/>
                    <a:pt x="1035" y="1295"/>
                  </a:cubicBezTo>
                  <a:cubicBezTo>
                    <a:pt x="1374" y="1117"/>
                    <a:pt x="1499" y="698"/>
                    <a:pt x="1321" y="368"/>
                  </a:cubicBezTo>
                  <a:cubicBezTo>
                    <a:pt x="1198" y="133"/>
                    <a:pt x="959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4425" y="21853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9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3" y="862"/>
                  </a:cubicBezTo>
                  <a:cubicBezTo>
                    <a:pt x="559" y="862"/>
                    <a:pt x="625" y="847"/>
                    <a:pt x="687" y="815"/>
                  </a:cubicBezTo>
                  <a:cubicBezTo>
                    <a:pt x="901" y="699"/>
                    <a:pt x="982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78850" y="2178900"/>
              <a:ext cx="37475" cy="34400"/>
            </a:xfrm>
            <a:custGeom>
              <a:avLst/>
              <a:gdLst/>
              <a:ahLst/>
              <a:cxnLst/>
              <a:rect l="l" t="t" r="r" b="b"/>
              <a:pathLst>
                <a:path w="1499" h="1376" extrusionOk="0">
                  <a:moveTo>
                    <a:pt x="710" y="517"/>
                  </a:moveTo>
                  <a:cubicBezTo>
                    <a:pt x="772" y="517"/>
                    <a:pt x="834" y="552"/>
                    <a:pt x="866" y="608"/>
                  </a:cubicBezTo>
                  <a:cubicBezTo>
                    <a:pt x="910" y="688"/>
                    <a:pt x="874" y="795"/>
                    <a:pt x="794" y="840"/>
                  </a:cubicBezTo>
                  <a:cubicBezTo>
                    <a:pt x="767" y="851"/>
                    <a:pt x="739" y="859"/>
                    <a:pt x="711" y="859"/>
                  </a:cubicBezTo>
                  <a:cubicBezTo>
                    <a:pt x="694" y="859"/>
                    <a:pt x="677" y="856"/>
                    <a:pt x="660" y="849"/>
                  </a:cubicBezTo>
                  <a:cubicBezTo>
                    <a:pt x="616" y="840"/>
                    <a:pt x="580" y="813"/>
                    <a:pt x="562" y="769"/>
                  </a:cubicBezTo>
                  <a:cubicBezTo>
                    <a:pt x="535" y="733"/>
                    <a:pt x="535" y="679"/>
                    <a:pt x="544" y="635"/>
                  </a:cubicBezTo>
                  <a:cubicBezTo>
                    <a:pt x="562" y="599"/>
                    <a:pt x="589" y="563"/>
                    <a:pt x="634" y="537"/>
                  </a:cubicBezTo>
                  <a:cubicBezTo>
                    <a:pt x="657" y="523"/>
                    <a:pt x="684" y="517"/>
                    <a:pt x="710" y="517"/>
                  </a:cubicBezTo>
                  <a:close/>
                  <a:moveTo>
                    <a:pt x="711" y="1"/>
                  </a:moveTo>
                  <a:cubicBezTo>
                    <a:pt x="600" y="1"/>
                    <a:pt x="488" y="27"/>
                    <a:pt x="384" y="82"/>
                  </a:cubicBezTo>
                  <a:cubicBezTo>
                    <a:pt x="223" y="171"/>
                    <a:pt x="107" y="314"/>
                    <a:pt x="54" y="483"/>
                  </a:cubicBezTo>
                  <a:cubicBezTo>
                    <a:pt x="0" y="662"/>
                    <a:pt x="18" y="849"/>
                    <a:pt x="98" y="1009"/>
                  </a:cubicBezTo>
                  <a:cubicBezTo>
                    <a:pt x="188" y="1179"/>
                    <a:pt x="330" y="1295"/>
                    <a:pt x="509" y="1348"/>
                  </a:cubicBezTo>
                  <a:cubicBezTo>
                    <a:pt x="580" y="1366"/>
                    <a:pt x="642" y="1375"/>
                    <a:pt x="714" y="1375"/>
                  </a:cubicBezTo>
                  <a:cubicBezTo>
                    <a:pt x="821" y="1375"/>
                    <a:pt x="937" y="1348"/>
                    <a:pt x="1035" y="1295"/>
                  </a:cubicBezTo>
                  <a:cubicBezTo>
                    <a:pt x="1374" y="1116"/>
                    <a:pt x="1499" y="697"/>
                    <a:pt x="1320" y="367"/>
                  </a:cubicBezTo>
                  <a:cubicBezTo>
                    <a:pt x="1197" y="133"/>
                    <a:pt x="958" y="1"/>
                    <a:pt x="711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83350" y="2212825"/>
              <a:ext cx="24800" cy="21500"/>
            </a:xfrm>
            <a:custGeom>
              <a:avLst/>
              <a:gdLst/>
              <a:ahLst/>
              <a:cxnLst/>
              <a:rect l="l" t="t" r="r" b="b"/>
              <a:pathLst>
                <a:path w="992" h="860" extrusionOk="0">
                  <a:moveTo>
                    <a:pt x="498" y="1"/>
                  </a:moveTo>
                  <a:cubicBezTo>
                    <a:pt x="429" y="1"/>
                    <a:pt x="359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8" y="777"/>
                    <a:pt x="349" y="860"/>
                    <a:pt x="502" y="860"/>
                  </a:cubicBezTo>
                  <a:cubicBezTo>
                    <a:pt x="568" y="860"/>
                    <a:pt x="635" y="844"/>
                    <a:pt x="697" y="812"/>
                  </a:cubicBezTo>
                  <a:cubicBezTo>
                    <a:pt x="911" y="696"/>
                    <a:pt x="991" y="437"/>
                    <a:pt x="875" y="232"/>
                  </a:cubicBezTo>
                  <a:cubicBezTo>
                    <a:pt x="801" y="85"/>
                    <a:pt x="651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78000" y="220627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4" y="521"/>
                  </a:moveTo>
                  <a:cubicBezTo>
                    <a:pt x="723" y="521"/>
                    <a:pt x="741" y="521"/>
                    <a:pt x="759" y="530"/>
                  </a:cubicBezTo>
                  <a:cubicBezTo>
                    <a:pt x="804" y="539"/>
                    <a:pt x="839" y="575"/>
                    <a:pt x="857" y="610"/>
                  </a:cubicBezTo>
                  <a:cubicBezTo>
                    <a:pt x="884" y="655"/>
                    <a:pt x="884" y="699"/>
                    <a:pt x="875" y="744"/>
                  </a:cubicBezTo>
                  <a:cubicBezTo>
                    <a:pt x="857" y="789"/>
                    <a:pt x="830" y="824"/>
                    <a:pt x="795" y="842"/>
                  </a:cubicBezTo>
                  <a:cubicBezTo>
                    <a:pt x="762" y="855"/>
                    <a:pt x="729" y="864"/>
                    <a:pt x="697" y="864"/>
                  </a:cubicBezTo>
                  <a:cubicBezTo>
                    <a:pt x="685" y="864"/>
                    <a:pt x="673" y="862"/>
                    <a:pt x="661" y="860"/>
                  </a:cubicBezTo>
                  <a:cubicBezTo>
                    <a:pt x="616" y="842"/>
                    <a:pt x="581" y="815"/>
                    <a:pt x="563" y="771"/>
                  </a:cubicBezTo>
                  <a:cubicBezTo>
                    <a:pt x="536" y="735"/>
                    <a:pt x="536" y="691"/>
                    <a:pt x="545" y="646"/>
                  </a:cubicBezTo>
                  <a:cubicBezTo>
                    <a:pt x="563" y="601"/>
                    <a:pt x="589" y="566"/>
                    <a:pt x="634" y="539"/>
                  </a:cubicBezTo>
                  <a:cubicBezTo>
                    <a:pt x="652" y="530"/>
                    <a:pt x="679" y="521"/>
                    <a:pt x="714" y="521"/>
                  </a:cubicBezTo>
                  <a:close/>
                  <a:moveTo>
                    <a:pt x="710" y="0"/>
                  </a:moveTo>
                  <a:cubicBezTo>
                    <a:pt x="600" y="0"/>
                    <a:pt x="490" y="28"/>
                    <a:pt x="384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99" y="1021"/>
                  </a:cubicBezTo>
                  <a:cubicBezTo>
                    <a:pt x="188" y="1181"/>
                    <a:pt x="331" y="1297"/>
                    <a:pt x="509" y="1351"/>
                  </a:cubicBezTo>
                  <a:cubicBezTo>
                    <a:pt x="572" y="1369"/>
                    <a:pt x="643" y="1386"/>
                    <a:pt x="714" y="1386"/>
                  </a:cubicBezTo>
                  <a:cubicBezTo>
                    <a:pt x="821" y="1386"/>
                    <a:pt x="937" y="1360"/>
                    <a:pt x="1036" y="1297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4" y="10"/>
                    <a:pt x="777" y="0"/>
                    <a:pt x="710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99025" y="1715700"/>
              <a:ext cx="24550" cy="21650"/>
            </a:xfrm>
            <a:custGeom>
              <a:avLst/>
              <a:gdLst/>
              <a:ahLst/>
              <a:cxnLst/>
              <a:rect l="l" t="t" r="r" b="b"/>
              <a:pathLst>
                <a:path w="982" h="866" extrusionOk="0">
                  <a:moveTo>
                    <a:pt x="493" y="1"/>
                  </a:moveTo>
                  <a:cubicBezTo>
                    <a:pt x="423" y="1"/>
                    <a:pt x="352" y="18"/>
                    <a:pt x="286" y="54"/>
                  </a:cubicBezTo>
                  <a:cubicBezTo>
                    <a:pt x="81" y="170"/>
                    <a:pt x="0" y="429"/>
                    <a:pt x="107" y="634"/>
                  </a:cubicBezTo>
                  <a:cubicBezTo>
                    <a:pt x="187" y="781"/>
                    <a:pt x="335" y="865"/>
                    <a:pt x="486" y="865"/>
                  </a:cubicBezTo>
                  <a:cubicBezTo>
                    <a:pt x="555" y="865"/>
                    <a:pt x="624" y="848"/>
                    <a:pt x="687" y="812"/>
                  </a:cubicBezTo>
                  <a:cubicBezTo>
                    <a:pt x="901" y="705"/>
                    <a:pt x="982" y="438"/>
                    <a:pt x="866" y="232"/>
                  </a:cubicBezTo>
                  <a:cubicBezTo>
                    <a:pt x="792" y="85"/>
                    <a:pt x="646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3450" y="1709350"/>
              <a:ext cx="35700" cy="34475"/>
            </a:xfrm>
            <a:custGeom>
              <a:avLst/>
              <a:gdLst/>
              <a:ahLst/>
              <a:cxnLst/>
              <a:rect l="l" t="t" r="r" b="b"/>
              <a:pathLst>
                <a:path w="1428" h="1379" extrusionOk="0">
                  <a:moveTo>
                    <a:pt x="714" y="513"/>
                  </a:moveTo>
                  <a:cubicBezTo>
                    <a:pt x="732" y="513"/>
                    <a:pt x="741" y="522"/>
                    <a:pt x="759" y="522"/>
                  </a:cubicBezTo>
                  <a:cubicBezTo>
                    <a:pt x="803" y="540"/>
                    <a:pt x="839" y="567"/>
                    <a:pt x="866" y="611"/>
                  </a:cubicBezTo>
                  <a:cubicBezTo>
                    <a:pt x="884" y="647"/>
                    <a:pt x="893" y="692"/>
                    <a:pt x="875" y="736"/>
                  </a:cubicBezTo>
                  <a:cubicBezTo>
                    <a:pt x="866" y="781"/>
                    <a:pt x="830" y="816"/>
                    <a:pt x="794" y="834"/>
                  </a:cubicBezTo>
                  <a:cubicBezTo>
                    <a:pt x="766" y="851"/>
                    <a:pt x="738" y="858"/>
                    <a:pt x="710" y="858"/>
                  </a:cubicBezTo>
                  <a:cubicBezTo>
                    <a:pt x="693" y="858"/>
                    <a:pt x="677" y="855"/>
                    <a:pt x="661" y="852"/>
                  </a:cubicBezTo>
                  <a:cubicBezTo>
                    <a:pt x="616" y="834"/>
                    <a:pt x="580" y="808"/>
                    <a:pt x="562" y="772"/>
                  </a:cubicBezTo>
                  <a:cubicBezTo>
                    <a:pt x="536" y="727"/>
                    <a:pt x="536" y="683"/>
                    <a:pt x="545" y="638"/>
                  </a:cubicBezTo>
                  <a:cubicBezTo>
                    <a:pt x="562" y="593"/>
                    <a:pt x="589" y="558"/>
                    <a:pt x="634" y="540"/>
                  </a:cubicBezTo>
                  <a:cubicBezTo>
                    <a:pt x="661" y="522"/>
                    <a:pt x="687" y="513"/>
                    <a:pt x="714" y="513"/>
                  </a:cubicBezTo>
                  <a:close/>
                  <a:moveTo>
                    <a:pt x="705" y="1"/>
                  </a:moveTo>
                  <a:cubicBezTo>
                    <a:pt x="596" y="1"/>
                    <a:pt x="488" y="27"/>
                    <a:pt x="384" y="76"/>
                  </a:cubicBezTo>
                  <a:cubicBezTo>
                    <a:pt x="223" y="165"/>
                    <a:pt x="107" y="308"/>
                    <a:pt x="54" y="486"/>
                  </a:cubicBezTo>
                  <a:cubicBezTo>
                    <a:pt x="0" y="665"/>
                    <a:pt x="18" y="852"/>
                    <a:pt x="99" y="1013"/>
                  </a:cubicBezTo>
                  <a:cubicBezTo>
                    <a:pt x="188" y="1173"/>
                    <a:pt x="330" y="1298"/>
                    <a:pt x="509" y="1352"/>
                  </a:cubicBezTo>
                  <a:cubicBezTo>
                    <a:pt x="580" y="1370"/>
                    <a:pt x="643" y="1379"/>
                    <a:pt x="714" y="1379"/>
                  </a:cubicBezTo>
                  <a:cubicBezTo>
                    <a:pt x="821" y="1379"/>
                    <a:pt x="937" y="1352"/>
                    <a:pt x="1035" y="1298"/>
                  </a:cubicBezTo>
                  <a:cubicBezTo>
                    <a:pt x="1196" y="1209"/>
                    <a:pt x="1321" y="1066"/>
                    <a:pt x="1374" y="888"/>
                  </a:cubicBezTo>
                  <a:cubicBezTo>
                    <a:pt x="1428" y="709"/>
                    <a:pt x="1410" y="522"/>
                    <a:pt x="1321" y="362"/>
                  </a:cubicBezTo>
                  <a:cubicBezTo>
                    <a:pt x="1232" y="201"/>
                    <a:pt x="1089" y="85"/>
                    <a:pt x="910" y="31"/>
                  </a:cubicBezTo>
                  <a:cubicBezTo>
                    <a:pt x="842" y="11"/>
                    <a:pt x="773" y="1"/>
                    <a:pt x="70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226775" y="2017900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8" y="1"/>
                  </a:moveTo>
                  <a:cubicBezTo>
                    <a:pt x="429" y="1"/>
                    <a:pt x="360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2" y="777"/>
                    <a:pt x="341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75" y="223"/>
                  </a:cubicBezTo>
                  <a:cubicBezTo>
                    <a:pt x="796" y="83"/>
                    <a:pt x="649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221200" y="2011350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68" y="530"/>
                  </a:cubicBezTo>
                  <a:cubicBezTo>
                    <a:pt x="813" y="539"/>
                    <a:pt x="848" y="575"/>
                    <a:pt x="866" y="610"/>
                  </a:cubicBezTo>
                  <a:cubicBezTo>
                    <a:pt x="893" y="655"/>
                    <a:pt x="893" y="700"/>
                    <a:pt x="884" y="744"/>
                  </a:cubicBezTo>
                  <a:cubicBezTo>
                    <a:pt x="866" y="789"/>
                    <a:pt x="840" y="824"/>
                    <a:pt x="795" y="842"/>
                  </a:cubicBezTo>
                  <a:cubicBezTo>
                    <a:pt x="773" y="853"/>
                    <a:pt x="747" y="861"/>
                    <a:pt x="721" y="861"/>
                  </a:cubicBezTo>
                  <a:cubicBezTo>
                    <a:pt x="704" y="861"/>
                    <a:pt x="687" y="858"/>
                    <a:pt x="670" y="851"/>
                  </a:cubicBezTo>
                  <a:cubicBezTo>
                    <a:pt x="625" y="842"/>
                    <a:pt x="590" y="816"/>
                    <a:pt x="563" y="771"/>
                  </a:cubicBezTo>
                  <a:cubicBezTo>
                    <a:pt x="545" y="735"/>
                    <a:pt x="536" y="682"/>
                    <a:pt x="554" y="646"/>
                  </a:cubicBezTo>
                  <a:cubicBezTo>
                    <a:pt x="563" y="601"/>
                    <a:pt x="599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7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33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12"/>
                  </a:cubicBezTo>
                  <a:cubicBezTo>
                    <a:pt x="197" y="1181"/>
                    <a:pt x="340" y="1297"/>
                    <a:pt x="518" y="1351"/>
                  </a:cubicBezTo>
                  <a:cubicBezTo>
                    <a:pt x="581" y="1369"/>
                    <a:pt x="652" y="1386"/>
                    <a:pt x="715" y="1386"/>
                  </a:cubicBezTo>
                  <a:cubicBezTo>
                    <a:pt x="831" y="1386"/>
                    <a:pt x="938" y="1351"/>
                    <a:pt x="1045" y="1297"/>
                  </a:cubicBezTo>
                  <a:cubicBezTo>
                    <a:pt x="1205" y="1217"/>
                    <a:pt x="1321" y="1065"/>
                    <a:pt x="1375" y="896"/>
                  </a:cubicBezTo>
                  <a:cubicBezTo>
                    <a:pt x="1428" y="717"/>
                    <a:pt x="1410" y="530"/>
                    <a:pt x="1330" y="369"/>
                  </a:cubicBezTo>
                  <a:cubicBezTo>
                    <a:pt x="1241" y="209"/>
                    <a:pt x="1098" y="84"/>
                    <a:pt x="920" y="30"/>
                  </a:cubicBezTo>
                  <a:cubicBezTo>
                    <a:pt x="853" y="10"/>
                    <a:pt x="785" y="0"/>
                    <a:pt x="717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616850" y="2424475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3" y="1"/>
                  </a:moveTo>
                  <a:cubicBezTo>
                    <a:pt x="424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66" y="232"/>
                  </a:cubicBezTo>
                  <a:cubicBezTo>
                    <a:pt x="792" y="85"/>
                    <a:pt x="647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611275" y="241792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4" y="539"/>
                    <a:pt x="839" y="575"/>
                    <a:pt x="866" y="610"/>
                  </a:cubicBezTo>
                  <a:cubicBezTo>
                    <a:pt x="884" y="655"/>
                    <a:pt x="893" y="700"/>
                    <a:pt x="875" y="744"/>
                  </a:cubicBezTo>
                  <a:cubicBezTo>
                    <a:pt x="866" y="789"/>
                    <a:pt x="831" y="824"/>
                    <a:pt x="795" y="842"/>
                  </a:cubicBezTo>
                  <a:cubicBezTo>
                    <a:pt x="769" y="856"/>
                    <a:pt x="741" y="863"/>
                    <a:pt x="713" y="863"/>
                  </a:cubicBezTo>
                  <a:cubicBezTo>
                    <a:pt x="653" y="863"/>
                    <a:pt x="593" y="832"/>
                    <a:pt x="563" y="771"/>
                  </a:cubicBezTo>
                  <a:cubicBezTo>
                    <a:pt x="545" y="735"/>
                    <a:pt x="536" y="691"/>
                    <a:pt x="554" y="646"/>
                  </a:cubicBezTo>
                  <a:cubicBezTo>
                    <a:pt x="563" y="601"/>
                    <a:pt x="590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5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21"/>
                  </a:cubicBezTo>
                  <a:cubicBezTo>
                    <a:pt x="233" y="1253"/>
                    <a:pt x="465" y="1386"/>
                    <a:pt x="715" y="1386"/>
                  </a:cubicBezTo>
                  <a:cubicBezTo>
                    <a:pt x="822" y="1386"/>
                    <a:pt x="938" y="1360"/>
                    <a:pt x="1036" y="1306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7" y="10"/>
                    <a:pt x="781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576500" y="1630525"/>
              <a:ext cx="24550" cy="21525"/>
            </a:xfrm>
            <a:custGeom>
              <a:avLst/>
              <a:gdLst/>
              <a:ahLst/>
              <a:cxnLst/>
              <a:rect l="l" t="t" r="r" b="b"/>
              <a:pathLst>
                <a:path w="982" h="861" extrusionOk="0">
                  <a:moveTo>
                    <a:pt x="493" y="0"/>
                  </a:moveTo>
                  <a:cubicBezTo>
                    <a:pt x="423" y="0"/>
                    <a:pt x="352" y="17"/>
                    <a:pt x="286" y="53"/>
                  </a:cubicBezTo>
                  <a:cubicBezTo>
                    <a:pt x="80" y="160"/>
                    <a:pt x="0" y="428"/>
                    <a:pt x="107" y="633"/>
                  </a:cubicBezTo>
                  <a:cubicBezTo>
                    <a:pt x="187" y="781"/>
                    <a:pt x="335" y="861"/>
                    <a:pt x="490" y="861"/>
                  </a:cubicBezTo>
                  <a:cubicBezTo>
                    <a:pt x="559" y="861"/>
                    <a:pt x="630" y="845"/>
                    <a:pt x="696" y="811"/>
                  </a:cubicBezTo>
                  <a:cubicBezTo>
                    <a:pt x="901" y="695"/>
                    <a:pt x="982" y="437"/>
                    <a:pt x="874" y="232"/>
                  </a:cubicBezTo>
                  <a:cubicBezTo>
                    <a:pt x="795" y="84"/>
                    <a:pt x="647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569125" y="1624025"/>
              <a:ext cx="37500" cy="34600"/>
            </a:xfrm>
            <a:custGeom>
              <a:avLst/>
              <a:gdLst/>
              <a:ahLst/>
              <a:cxnLst/>
              <a:rect l="l" t="t" r="r" b="b"/>
              <a:pathLst>
                <a:path w="1500" h="1384" extrusionOk="0">
                  <a:moveTo>
                    <a:pt x="780" y="521"/>
                  </a:moveTo>
                  <a:cubicBezTo>
                    <a:pt x="843" y="521"/>
                    <a:pt x="906" y="551"/>
                    <a:pt x="938" y="608"/>
                  </a:cubicBezTo>
                  <a:cubicBezTo>
                    <a:pt x="955" y="652"/>
                    <a:pt x="964" y="697"/>
                    <a:pt x="946" y="741"/>
                  </a:cubicBezTo>
                  <a:cubicBezTo>
                    <a:pt x="938" y="786"/>
                    <a:pt x="911" y="822"/>
                    <a:pt x="866" y="840"/>
                  </a:cubicBezTo>
                  <a:cubicBezTo>
                    <a:pt x="841" y="854"/>
                    <a:pt x="812" y="861"/>
                    <a:pt x="784" y="861"/>
                  </a:cubicBezTo>
                  <a:cubicBezTo>
                    <a:pt x="724" y="861"/>
                    <a:pt x="665" y="829"/>
                    <a:pt x="634" y="768"/>
                  </a:cubicBezTo>
                  <a:cubicBezTo>
                    <a:pt x="590" y="688"/>
                    <a:pt x="625" y="581"/>
                    <a:pt x="706" y="536"/>
                  </a:cubicBezTo>
                  <a:cubicBezTo>
                    <a:pt x="729" y="526"/>
                    <a:pt x="755" y="521"/>
                    <a:pt x="780" y="521"/>
                  </a:cubicBezTo>
                  <a:close/>
                  <a:moveTo>
                    <a:pt x="786" y="0"/>
                  </a:moveTo>
                  <a:cubicBezTo>
                    <a:pt x="677" y="0"/>
                    <a:pt x="566" y="26"/>
                    <a:pt x="465" y="81"/>
                  </a:cubicBezTo>
                  <a:cubicBezTo>
                    <a:pt x="126" y="260"/>
                    <a:pt x="1" y="679"/>
                    <a:pt x="179" y="1018"/>
                  </a:cubicBezTo>
                  <a:cubicBezTo>
                    <a:pt x="304" y="1250"/>
                    <a:pt x="536" y="1384"/>
                    <a:pt x="786" y="1384"/>
                  </a:cubicBezTo>
                  <a:cubicBezTo>
                    <a:pt x="893" y="1384"/>
                    <a:pt x="1009" y="1357"/>
                    <a:pt x="1107" y="1303"/>
                  </a:cubicBezTo>
                  <a:cubicBezTo>
                    <a:pt x="1277" y="1214"/>
                    <a:pt x="1392" y="1071"/>
                    <a:pt x="1446" y="893"/>
                  </a:cubicBezTo>
                  <a:cubicBezTo>
                    <a:pt x="1500" y="715"/>
                    <a:pt x="1482" y="527"/>
                    <a:pt x="1392" y="367"/>
                  </a:cubicBezTo>
                  <a:cubicBezTo>
                    <a:pt x="1269" y="132"/>
                    <a:pt x="1030" y="0"/>
                    <a:pt x="7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8" name="Google Shape;38;p2"/>
          <p:cNvGrpSpPr/>
          <p:nvPr/>
        </p:nvGrpSpPr>
        <p:grpSpPr>
          <a:xfrm rot="-7096669">
            <a:off x="10078778" y="-14981"/>
            <a:ext cx="3698201" cy="2401776"/>
            <a:chOff x="2636525" y="1932700"/>
            <a:chExt cx="1743875" cy="1132550"/>
          </a:xfrm>
        </p:grpSpPr>
        <p:sp>
          <p:nvSpPr>
            <p:cNvPr id="39" name="Google Shape;39;p2"/>
            <p:cNvSpPr/>
            <p:nvPr/>
          </p:nvSpPr>
          <p:spPr>
            <a:xfrm>
              <a:off x="2636525" y="2177350"/>
              <a:ext cx="528375" cy="632750"/>
            </a:xfrm>
            <a:custGeom>
              <a:avLst/>
              <a:gdLst/>
              <a:ahLst/>
              <a:cxnLst/>
              <a:rect l="l" t="t" r="r" b="b"/>
              <a:pathLst>
                <a:path w="21135" h="25310" extrusionOk="0">
                  <a:moveTo>
                    <a:pt x="14524" y="1"/>
                  </a:moveTo>
                  <a:lnTo>
                    <a:pt x="1" y="25310"/>
                  </a:lnTo>
                  <a:lnTo>
                    <a:pt x="21135" y="3766"/>
                  </a:lnTo>
                  <a:lnTo>
                    <a:pt x="1452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53150" y="2138550"/>
              <a:ext cx="527250" cy="680025"/>
            </a:xfrm>
            <a:custGeom>
              <a:avLst/>
              <a:gdLst/>
              <a:ahLst/>
              <a:cxnLst/>
              <a:rect l="l" t="t" r="r" b="b"/>
              <a:pathLst>
                <a:path w="21090" h="27201" extrusionOk="0">
                  <a:moveTo>
                    <a:pt x="21090" y="1"/>
                  </a:moveTo>
                  <a:lnTo>
                    <a:pt x="0" y="7967"/>
                  </a:lnTo>
                  <a:lnTo>
                    <a:pt x="5371" y="27201"/>
                  </a:lnTo>
                  <a:lnTo>
                    <a:pt x="2109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3984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630125" y="1932700"/>
              <a:ext cx="750275" cy="405050"/>
            </a:xfrm>
            <a:custGeom>
              <a:avLst/>
              <a:gdLst/>
              <a:ahLst/>
              <a:cxnLst/>
              <a:rect l="l" t="t" r="r" b="b"/>
              <a:pathLst>
                <a:path w="30011" h="16202" extrusionOk="0">
                  <a:moveTo>
                    <a:pt x="0" y="1"/>
                  </a:moveTo>
                  <a:lnTo>
                    <a:pt x="8921" y="16201"/>
                  </a:lnTo>
                  <a:lnTo>
                    <a:pt x="30011" y="823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352225" y="2818550"/>
              <a:ext cx="635200" cy="246700"/>
            </a:xfrm>
            <a:custGeom>
              <a:avLst/>
              <a:gdLst/>
              <a:ahLst/>
              <a:cxnLst/>
              <a:rect l="l" t="t" r="r" b="b"/>
              <a:pathLst>
                <a:path w="25408" h="9868" extrusionOk="0">
                  <a:moveTo>
                    <a:pt x="25408" y="1"/>
                  </a:moveTo>
                  <a:lnTo>
                    <a:pt x="1660" y="1687"/>
                  </a:lnTo>
                  <a:lnTo>
                    <a:pt x="1" y="9867"/>
                  </a:lnTo>
                  <a:lnTo>
                    <a:pt x="25408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5994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999625" y="1932700"/>
              <a:ext cx="630525" cy="338800"/>
            </a:xfrm>
            <a:custGeom>
              <a:avLst/>
              <a:gdLst/>
              <a:ahLst/>
              <a:cxnLst/>
              <a:rect l="l" t="t" r="r" b="b"/>
              <a:pathLst>
                <a:path w="25221" h="13552" extrusionOk="0">
                  <a:moveTo>
                    <a:pt x="25220" y="1"/>
                  </a:moveTo>
                  <a:lnTo>
                    <a:pt x="0" y="9787"/>
                  </a:lnTo>
                  <a:lnTo>
                    <a:pt x="6611" y="13552"/>
                  </a:lnTo>
                  <a:lnTo>
                    <a:pt x="2522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636525" y="2810075"/>
              <a:ext cx="757200" cy="255175"/>
            </a:xfrm>
            <a:custGeom>
              <a:avLst/>
              <a:gdLst/>
              <a:ahLst/>
              <a:cxnLst/>
              <a:rect l="l" t="t" r="r" b="b"/>
              <a:pathLst>
                <a:path w="30288" h="10207" extrusionOk="0">
                  <a:moveTo>
                    <a:pt x="1" y="1"/>
                  </a:moveTo>
                  <a:lnTo>
                    <a:pt x="28629" y="10206"/>
                  </a:lnTo>
                  <a:lnTo>
                    <a:pt x="30288" y="202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426005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164875" y="2271475"/>
              <a:ext cx="688300" cy="589250"/>
            </a:xfrm>
            <a:custGeom>
              <a:avLst/>
              <a:gdLst/>
              <a:ahLst/>
              <a:cxnLst/>
              <a:rect l="l" t="t" r="r" b="b"/>
              <a:pathLst>
                <a:path w="27532" h="23570" extrusionOk="0">
                  <a:moveTo>
                    <a:pt x="1" y="1"/>
                  </a:moveTo>
                  <a:lnTo>
                    <a:pt x="9154" y="23570"/>
                  </a:lnTo>
                  <a:lnTo>
                    <a:pt x="27531" y="265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393700" y="2337725"/>
              <a:ext cx="593725" cy="523000"/>
            </a:xfrm>
            <a:custGeom>
              <a:avLst/>
              <a:gdLst/>
              <a:ahLst/>
              <a:cxnLst/>
              <a:rect l="l" t="t" r="r" b="b"/>
              <a:pathLst>
                <a:path w="23749" h="20920" extrusionOk="0">
                  <a:moveTo>
                    <a:pt x="18378" y="0"/>
                  </a:moveTo>
                  <a:lnTo>
                    <a:pt x="1" y="20920"/>
                  </a:lnTo>
                  <a:lnTo>
                    <a:pt x="23749" y="19234"/>
                  </a:lnTo>
                  <a:lnTo>
                    <a:pt x="1837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164875" y="1932700"/>
              <a:ext cx="688300" cy="405050"/>
            </a:xfrm>
            <a:custGeom>
              <a:avLst/>
              <a:gdLst/>
              <a:ahLst/>
              <a:cxnLst/>
              <a:rect l="l" t="t" r="r" b="b"/>
              <a:pathLst>
                <a:path w="27532" h="16202" extrusionOk="0">
                  <a:moveTo>
                    <a:pt x="18610" y="1"/>
                  </a:moveTo>
                  <a:lnTo>
                    <a:pt x="1" y="13552"/>
                  </a:lnTo>
                  <a:lnTo>
                    <a:pt x="27531" y="16201"/>
                  </a:lnTo>
                  <a:lnTo>
                    <a:pt x="1861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30599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636525" y="2271475"/>
              <a:ext cx="757200" cy="589250"/>
            </a:xfrm>
            <a:custGeom>
              <a:avLst/>
              <a:gdLst/>
              <a:ahLst/>
              <a:cxnLst/>
              <a:rect l="l" t="t" r="r" b="b"/>
              <a:pathLst>
                <a:path w="30288" h="23570" extrusionOk="0">
                  <a:moveTo>
                    <a:pt x="21135" y="1"/>
                  </a:moveTo>
                  <a:lnTo>
                    <a:pt x="1" y="21545"/>
                  </a:lnTo>
                  <a:lnTo>
                    <a:pt x="30288" y="23570"/>
                  </a:lnTo>
                  <a:lnTo>
                    <a:pt x="2113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9" name="Google Shape;49;p2"/>
          <p:cNvGrpSpPr/>
          <p:nvPr/>
        </p:nvGrpSpPr>
        <p:grpSpPr>
          <a:xfrm rot="5078606">
            <a:off x="9597904" y="5146937"/>
            <a:ext cx="3640609" cy="3810920"/>
            <a:chOff x="378850" y="1624025"/>
            <a:chExt cx="1268150" cy="1327475"/>
          </a:xfrm>
        </p:grpSpPr>
        <p:sp>
          <p:nvSpPr>
            <p:cNvPr id="50" name="Google Shape;50;p2"/>
            <p:cNvSpPr/>
            <p:nvPr/>
          </p:nvSpPr>
          <p:spPr>
            <a:xfrm>
              <a:off x="394900" y="2194525"/>
              <a:ext cx="202525" cy="741825"/>
            </a:xfrm>
            <a:custGeom>
              <a:avLst/>
              <a:gdLst/>
              <a:ahLst/>
              <a:cxnLst/>
              <a:rect l="l" t="t" r="r" b="b"/>
              <a:pathLst>
                <a:path w="8101" h="29673" extrusionOk="0">
                  <a:moveTo>
                    <a:pt x="134" y="135"/>
                  </a:moveTo>
                  <a:lnTo>
                    <a:pt x="7958" y="1214"/>
                  </a:lnTo>
                  <a:lnTo>
                    <a:pt x="1811" y="29128"/>
                  </a:lnTo>
                  <a:lnTo>
                    <a:pt x="134" y="135"/>
                  </a:lnTo>
                  <a:close/>
                  <a:moveTo>
                    <a:pt x="81" y="1"/>
                  </a:moveTo>
                  <a:cubicBezTo>
                    <a:pt x="54" y="1"/>
                    <a:pt x="36" y="1"/>
                    <a:pt x="27" y="19"/>
                  </a:cubicBezTo>
                  <a:cubicBezTo>
                    <a:pt x="9" y="28"/>
                    <a:pt x="0" y="45"/>
                    <a:pt x="0" y="63"/>
                  </a:cubicBezTo>
                  <a:lnTo>
                    <a:pt x="1704" y="29610"/>
                  </a:lnTo>
                  <a:cubicBezTo>
                    <a:pt x="1713" y="29636"/>
                    <a:pt x="1740" y="29663"/>
                    <a:pt x="1767" y="29672"/>
                  </a:cubicBezTo>
                  <a:lnTo>
                    <a:pt x="1776" y="29672"/>
                  </a:lnTo>
                  <a:cubicBezTo>
                    <a:pt x="1803" y="29672"/>
                    <a:pt x="1829" y="29645"/>
                    <a:pt x="1838" y="29619"/>
                  </a:cubicBezTo>
                  <a:lnTo>
                    <a:pt x="8101" y="1178"/>
                  </a:lnTo>
                  <a:cubicBezTo>
                    <a:pt x="8101" y="1161"/>
                    <a:pt x="8101" y="1143"/>
                    <a:pt x="8092" y="1125"/>
                  </a:cubicBezTo>
                  <a:cubicBezTo>
                    <a:pt x="8074" y="1107"/>
                    <a:pt x="8065" y="1098"/>
                    <a:pt x="8047" y="1098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237275" y="1639725"/>
              <a:ext cx="396550" cy="798150"/>
            </a:xfrm>
            <a:custGeom>
              <a:avLst/>
              <a:gdLst/>
              <a:ahLst/>
              <a:cxnLst/>
              <a:rect l="l" t="t" r="r" b="b"/>
              <a:pathLst>
                <a:path w="15862" h="31926" extrusionOk="0">
                  <a:moveTo>
                    <a:pt x="14006" y="220"/>
                  </a:moveTo>
                  <a:lnTo>
                    <a:pt x="15719" y="31685"/>
                  </a:lnTo>
                  <a:lnTo>
                    <a:pt x="161" y="15556"/>
                  </a:lnTo>
                  <a:lnTo>
                    <a:pt x="14006" y="220"/>
                  </a:lnTo>
                  <a:close/>
                  <a:moveTo>
                    <a:pt x="14055" y="1"/>
                  </a:moveTo>
                  <a:cubicBezTo>
                    <a:pt x="14041" y="1"/>
                    <a:pt x="14027" y="7"/>
                    <a:pt x="14015" y="24"/>
                  </a:cubicBezTo>
                  <a:lnTo>
                    <a:pt x="27" y="15511"/>
                  </a:lnTo>
                  <a:cubicBezTo>
                    <a:pt x="0" y="15538"/>
                    <a:pt x="0" y="15573"/>
                    <a:pt x="27" y="15600"/>
                  </a:cubicBezTo>
                  <a:lnTo>
                    <a:pt x="15746" y="31899"/>
                  </a:lnTo>
                  <a:cubicBezTo>
                    <a:pt x="15755" y="31917"/>
                    <a:pt x="15773" y="31926"/>
                    <a:pt x="15791" y="31926"/>
                  </a:cubicBezTo>
                  <a:cubicBezTo>
                    <a:pt x="15799" y="31926"/>
                    <a:pt x="15808" y="31917"/>
                    <a:pt x="15817" y="31917"/>
                  </a:cubicBezTo>
                  <a:cubicBezTo>
                    <a:pt x="15844" y="31908"/>
                    <a:pt x="15862" y="31881"/>
                    <a:pt x="15862" y="31854"/>
                  </a:cubicBezTo>
                  <a:lnTo>
                    <a:pt x="14122" y="60"/>
                  </a:lnTo>
                  <a:cubicBezTo>
                    <a:pt x="14122" y="33"/>
                    <a:pt x="14104" y="15"/>
                    <a:pt x="14078" y="6"/>
                  </a:cubicBezTo>
                  <a:cubicBezTo>
                    <a:pt x="14071" y="3"/>
                    <a:pt x="14063" y="1"/>
                    <a:pt x="1405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09500" y="1639600"/>
              <a:ext cx="781075" cy="390600"/>
            </a:xfrm>
            <a:custGeom>
              <a:avLst/>
              <a:gdLst/>
              <a:ahLst/>
              <a:cxnLst/>
              <a:rect l="l" t="t" r="r" b="b"/>
              <a:pathLst>
                <a:path w="31243" h="15624" extrusionOk="0">
                  <a:moveTo>
                    <a:pt x="31010" y="154"/>
                  </a:moveTo>
                  <a:lnTo>
                    <a:pt x="17174" y="15471"/>
                  </a:lnTo>
                  <a:lnTo>
                    <a:pt x="251" y="3526"/>
                  </a:lnTo>
                  <a:lnTo>
                    <a:pt x="31010" y="154"/>
                  </a:lnTo>
                  <a:close/>
                  <a:moveTo>
                    <a:pt x="31176" y="0"/>
                  </a:moveTo>
                  <a:cubicBezTo>
                    <a:pt x="31171" y="0"/>
                    <a:pt x="31167" y="1"/>
                    <a:pt x="31162" y="2"/>
                  </a:cubicBezTo>
                  <a:lnTo>
                    <a:pt x="63" y="3410"/>
                  </a:lnTo>
                  <a:cubicBezTo>
                    <a:pt x="36" y="3419"/>
                    <a:pt x="10" y="3437"/>
                    <a:pt x="10" y="3464"/>
                  </a:cubicBezTo>
                  <a:cubicBezTo>
                    <a:pt x="1" y="3491"/>
                    <a:pt x="10" y="3517"/>
                    <a:pt x="27" y="3535"/>
                  </a:cubicBezTo>
                  <a:lnTo>
                    <a:pt x="17147" y="15614"/>
                  </a:lnTo>
                  <a:cubicBezTo>
                    <a:pt x="17156" y="15623"/>
                    <a:pt x="17174" y="15623"/>
                    <a:pt x="17183" y="15623"/>
                  </a:cubicBezTo>
                  <a:cubicBezTo>
                    <a:pt x="17200" y="15623"/>
                    <a:pt x="17218" y="15623"/>
                    <a:pt x="17236" y="15605"/>
                  </a:cubicBezTo>
                  <a:lnTo>
                    <a:pt x="31215" y="109"/>
                  </a:lnTo>
                  <a:cubicBezTo>
                    <a:pt x="31233" y="92"/>
                    <a:pt x="31242" y="65"/>
                    <a:pt x="31224" y="38"/>
                  </a:cubicBezTo>
                  <a:cubicBezTo>
                    <a:pt x="31217" y="16"/>
                    <a:pt x="31198" y="0"/>
                    <a:pt x="3117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132225" y="2434500"/>
              <a:ext cx="501600" cy="476200"/>
            </a:xfrm>
            <a:custGeom>
              <a:avLst/>
              <a:gdLst/>
              <a:ahLst/>
              <a:cxnLst/>
              <a:rect l="l" t="t" r="r" b="b"/>
              <a:pathLst>
                <a:path w="20064" h="19048" extrusionOk="0">
                  <a:moveTo>
                    <a:pt x="19716" y="286"/>
                  </a:moveTo>
                  <a:lnTo>
                    <a:pt x="3310" y="18860"/>
                  </a:lnTo>
                  <a:lnTo>
                    <a:pt x="152" y="10599"/>
                  </a:lnTo>
                  <a:lnTo>
                    <a:pt x="19716" y="286"/>
                  </a:lnTo>
                  <a:close/>
                  <a:moveTo>
                    <a:pt x="19996" y="0"/>
                  </a:moveTo>
                  <a:cubicBezTo>
                    <a:pt x="19986" y="0"/>
                    <a:pt x="19975" y="3"/>
                    <a:pt x="19966" y="10"/>
                  </a:cubicBezTo>
                  <a:lnTo>
                    <a:pt x="45" y="10519"/>
                  </a:lnTo>
                  <a:cubicBezTo>
                    <a:pt x="9" y="10528"/>
                    <a:pt x="0" y="10563"/>
                    <a:pt x="9" y="10599"/>
                  </a:cubicBezTo>
                  <a:lnTo>
                    <a:pt x="3230" y="19011"/>
                  </a:lnTo>
                  <a:cubicBezTo>
                    <a:pt x="3239" y="19029"/>
                    <a:pt x="3257" y="19047"/>
                    <a:pt x="3283" y="19047"/>
                  </a:cubicBezTo>
                  <a:lnTo>
                    <a:pt x="3292" y="19047"/>
                  </a:lnTo>
                  <a:cubicBezTo>
                    <a:pt x="3310" y="19047"/>
                    <a:pt x="3328" y="19047"/>
                    <a:pt x="3337" y="19029"/>
                  </a:cubicBezTo>
                  <a:lnTo>
                    <a:pt x="20046" y="108"/>
                  </a:lnTo>
                  <a:cubicBezTo>
                    <a:pt x="20064" y="90"/>
                    <a:pt x="20064" y="54"/>
                    <a:pt x="20046" y="28"/>
                  </a:cubicBezTo>
                  <a:cubicBezTo>
                    <a:pt x="20035" y="10"/>
                    <a:pt x="20016" y="0"/>
                    <a:pt x="1999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4900" y="1724925"/>
              <a:ext cx="418200" cy="500200"/>
            </a:xfrm>
            <a:custGeom>
              <a:avLst/>
              <a:gdLst/>
              <a:ahLst/>
              <a:cxnLst/>
              <a:rect l="l" t="t" r="r" b="b"/>
              <a:pathLst>
                <a:path w="16728" h="20008" extrusionOk="0">
                  <a:moveTo>
                    <a:pt x="16433" y="417"/>
                  </a:moveTo>
                  <a:lnTo>
                    <a:pt x="7994" y="19873"/>
                  </a:lnTo>
                  <a:lnTo>
                    <a:pt x="197" y="18803"/>
                  </a:lnTo>
                  <a:lnTo>
                    <a:pt x="16433" y="417"/>
                  </a:lnTo>
                  <a:close/>
                  <a:moveTo>
                    <a:pt x="16660" y="1"/>
                  </a:moveTo>
                  <a:cubicBezTo>
                    <a:pt x="16640" y="1"/>
                    <a:pt x="16620" y="7"/>
                    <a:pt x="16603" y="24"/>
                  </a:cubicBezTo>
                  <a:lnTo>
                    <a:pt x="18" y="18803"/>
                  </a:lnTo>
                  <a:cubicBezTo>
                    <a:pt x="0" y="18821"/>
                    <a:pt x="0" y="18847"/>
                    <a:pt x="9" y="18874"/>
                  </a:cubicBezTo>
                  <a:cubicBezTo>
                    <a:pt x="18" y="18892"/>
                    <a:pt x="36" y="18910"/>
                    <a:pt x="63" y="18910"/>
                  </a:cubicBezTo>
                  <a:lnTo>
                    <a:pt x="8029" y="20007"/>
                  </a:lnTo>
                  <a:lnTo>
                    <a:pt x="8038" y="20007"/>
                  </a:lnTo>
                  <a:cubicBezTo>
                    <a:pt x="8056" y="20007"/>
                    <a:pt x="8083" y="19998"/>
                    <a:pt x="8092" y="19971"/>
                  </a:cubicBezTo>
                  <a:lnTo>
                    <a:pt x="16710" y="86"/>
                  </a:lnTo>
                  <a:cubicBezTo>
                    <a:pt x="16727" y="60"/>
                    <a:pt x="16719" y="24"/>
                    <a:pt x="16692" y="6"/>
                  </a:cubicBezTo>
                  <a:cubicBezTo>
                    <a:pt x="16682" y="3"/>
                    <a:pt x="16671" y="1"/>
                    <a:pt x="16660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37500" y="2697175"/>
              <a:ext cx="778825" cy="239175"/>
            </a:xfrm>
            <a:custGeom>
              <a:avLst/>
              <a:gdLst/>
              <a:ahLst/>
              <a:cxnLst/>
              <a:rect l="l" t="t" r="r" b="b"/>
              <a:pathLst>
                <a:path w="31153" h="9567" extrusionOk="0">
                  <a:moveTo>
                    <a:pt x="27825" y="146"/>
                  </a:moveTo>
                  <a:lnTo>
                    <a:pt x="30983" y="8415"/>
                  </a:lnTo>
                  <a:lnTo>
                    <a:pt x="509" y="9414"/>
                  </a:lnTo>
                  <a:lnTo>
                    <a:pt x="509" y="9414"/>
                  </a:lnTo>
                  <a:lnTo>
                    <a:pt x="27825" y="146"/>
                  </a:lnTo>
                  <a:close/>
                  <a:moveTo>
                    <a:pt x="27858" y="0"/>
                  </a:moveTo>
                  <a:cubicBezTo>
                    <a:pt x="27853" y="0"/>
                    <a:pt x="27848" y="1"/>
                    <a:pt x="27843" y="3"/>
                  </a:cubicBezTo>
                  <a:lnTo>
                    <a:pt x="45" y="9432"/>
                  </a:lnTo>
                  <a:cubicBezTo>
                    <a:pt x="18" y="9450"/>
                    <a:pt x="0" y="9477"/>
                    <a:pt x="9" y="9513"/>
                  </a:cubicBezTo>
                  <a:cubicBezTo>
                    <a:pt x="9" y="9539"/>
                    <a:pt x="36" y="9566"/>
                    <a:pt x="72" y="9566"/>
                  </a:cubicBezTo>
                  <a:lnTo>
                    <a:pt x="31081" y="8540"/>
                  </a:lnTo>
                  <a:cubicBezTo>
                    <a:pt x="31099" y="8540"/>
                    <a:pt x="31126" y="8531"/>
                    <a:pt x="31135" y="8513"/>
                  </a:cubicBezTo>
                  <a:cubicBezTo>
                    <a:pt x="31144" y="8496"/>
                    <a:pt x="31153" y="8478"/>
                    <a:pt x="31144" y="8451"/>
                  </a:cubicBezTo>
                  <a:lnTo>
                    <a:pt x="27923" y="38"/>
                  </a:lnTo>
                  <a:cubicBezTo>
                    <a:pt x="27909" y="16"/>
                    <a:pt x="27882" y="0"/>
                    <a:pt x="2785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94050" y="2027050"/>
              <a:ext cx="646825" cy="673325"/>
            </a:xfrm>
            <a:custGeom>
              <a:avLst/>
              <a:gdLst/>
              <a:ahLst/>
              <a:cxnLst/>
              <a:rect l="l" t="t" r="r" b="b"/>
              <a:pathLst>
                <a:path w="25873" h="26933" extrusionOk="0">
                  <a:moveTo>
                    <a:pt x="25720" y="152"/>
                  </a:moveTo>
                  <a:lnTo>
                    <a:pt x="21554" y="26745"/>
                  </a:lnTo>
                  <a:lnTo>
                    <a:pt x="197" y="7886"/>
                  </a:lnTo>
                  <a:lnTo>
                    <a:pt x="25720" y="152"/>
                  </a:lnTo>
                  <a:close/>
                  <a:moveTo>
                    <a:pt x="25783" y="0"/>
                  </a:moveTo>
                  <a:lnTo>
                    <a:pt x="55" y="7797"/>
                  </a:lnTo>
                  <a:cubicBezTo>
                    <a:pt x="28" y="7806"/>
                    <a:pt x="10" y="7824"/>
                    <a:pt x="10" y="7851"/>
                  </a:cubicBezTo>
                  <a:cubicBezTo>
                    <a:pt x="1" y="7868"/>
                    <a:pt x="10" y="7895"/>
                    <a:pt x="28" y="7913"/>
                  </a:cubicBezTo>
                  <a:lnTo>
                    <a:pt x="21554" y="26915"/>
                  </a:lnTo>
                  <a:cubicBezTo>
                    <a:pt x="21563" y="26933"/>
                    <a:pt x="21581" y="26933"/>
                    <a:pt x="21599" y="26933"/>
                  </a:cubicBezTo>
                  <a:lnTo>
                    <a:pt x="21617" y="26933"/>
                  </a:lnTo>
                  <a:cubicBezTo>
                    <a:pt x="21643" y="26924"/>
                    <a:pt x="21661" y="26906"/>
                    <a:pt x="21661" y="26879"/>
                  </a:cubicBezTo>
                  <a:lnTo>
                    <a:pt x="25863" y="72"/>
                  </a:lnTo>
                  <a:cubicBezTo>
                    <a:pt x="25872" y="54"/>
                    <a:pt x="25863" y="27"/>
                    <a:pt x="25845" y="18"/>
                  </a:cubicBezTo>
                  <a:cubicBezTo>
                    <a:pt x="25827" y="0"/>
                    <a:pt x="25810" y="0"/>
                    <a:pt x="2578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32225" y="2026950"/>
              <a:ext cx="501600" cy="673425"/>
            </a:xfrm>
            <a:custGeom>
              <a:avLst/>
              <a:gdLst/>
              <a:ahLst/>
              <a:cxnLst/>
              <a:rect l="l" t="t" r="r" b="b"/>
              <a:pathLst>
                <a:path w="20064" h="26937" extrusionOk="0">
                  <a:moveTo>
                    <a:pt x="4318" y="209"/>
                  </a:moveTo>
                  <a:lnTo>
                    <a:pt x="19885" y="16347"/>
                  </a:lnTo>
                  <a:lnTo>
                    <a:pt x="152" y="26758"/>
                  </a:lnTo>
                  <a:lnTo>
                    <a:pt x="4318" y="209"/>
                  </a:lnTo>
                  <a:close/>
                  <a:moveTo>
                    <a:pt x="4277" y="1"/>
                  </a:moveTo>
                  <a:cubicBezTo>
                    <a:pt x="4270" y="1"/>
                    <a:pt x="4263" y="2"/>
                    <a:pt x="4256" y="4"/>
                  </a:cubicBezTo>
                  <a:cubicBezTo>
                    <a:pt x="4229" y="13"/>
                    <a:pt x="4220" y="31"/>
                    <a:pt x="4211" y="58"/>
                  </a:cubicBezTo>
                  <a:lnTo>
                    <a:pt x="9" y="26865"/>
                  </a:lnTo>
                  <a:cubicBezTo>
                    <a:pt x="0" y="26892"/>
                    <a:pt x="9" y="26910"/>
                    <a:pt x="36" y="26928"/>
                  </a:cubicBezTo>
                  <a:cubicBezTo>
                    <a:pt x="45" y="26937"/>
                    <a:pt x="54" y="26937"/>
                    <a:pt x="72" y="26937"/>
                  </a:cubicBezTo>
                  <a:cubicBezTo>
                    <a:pt x="81" y="26937"/>
                    <a:pt x="90" y="26937"/>
                    <a:pt x="99" y="26928"/>
                  </a:cubicBezTo>
                  <a:lnTo>
                    <a:pt x="20028" y="16428"/>
                  </a:lnTo>
                  <a:cubicBezTo>
                    <a:pt x="20046" y="16419"/>
                    <a:pt x="20055" y="16401"/>
                    <a:pt x="20055" y="16383"/>
                  </a:cubicBezTo>
                  <a:cubicBezTo>
                    <a:pt x="20064" y="16356"/>
                    <a:pt x="20055" y="16339"/>
                    <a:pt x="20046" y="16321"/>
                  </a:cubicBezTo>
                  <a:lnTo>
                    <a:pt x="4327" y="22"/>
                  </a:lnTo>
                  <a:cubicBezTo>
                    <a:pt x="4314" y="9"/>
                    <a:pt x="4296" y="1"/>
                    <a:pt x="427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94050" y="1724925"/>
              <a:ext cx="646825" cy="500200"/>
            </a:xfrm>
            <a:custGeom>
              <a:avLst/>
              <a:gdLst/>
              <a:ahLst/>
              <a:cxnLst/>
              <a:rect l="l" t="t" r="r" b="b"/>
              <a:pathLst>
                <a:path w="25873" h="20008" extrusionOk="0">
                  <a:moveTo>
                    <a:pt x="8717" y="167"/>
                  </a:moveTo>
                  <a:lnTo>
                    <a:pt x="25658" y="12121"/>
                  </a:lnTo>
                  <a:lnTo>
                    <a:pt x="188" y="19846"/>
                  </a:lnTo>
                  <a:lnTo>
                    <a:pt x="188" y="19846"/>
                  </a:lnTo>
                  <a:lnTo>
                    <a:pt x="8717" y="167"/>
                  </a:lnTo>
                  <a:close/>
                  <a:moveTo>
                    <a:pt x="8694" y="0"/>
                  </a:moveTo>
                  <a:cubicBezTo>
                    <a:pt x="8687" y="0"/>
                    <a:pt x="8680" y="2"/>
                    <a:pt x="8672" y="6"/>
                  </a:cubicBezTo>
                  <a:cubicBezTo>
                    <a:pt x="8654" y="6"/>
                    <a:pt x="8637" y="24"/>
                    <a:pt x="8628" y="42"/>
                  </a:cubicBezTo>
                  <a:lnTo>
                    <a:pt x="10" y="19918"/>
                  </a:lnTo>
                  <a:cubicBezTo>
                    <a:pt x="1" y="19945"/>
                    <a:pt x="1" y="19971"/>
                    <a:pt x="19" y="19989"/>
                  </a:cubicBezTo>
                  <a:cubicBezTo>
                    <a:pt x="37" y="20007"/>
                    <a:pt x="55" y="20007"/>
                    <a:pt x="72" y="20007"/>
                  </a:cubicBezTo>
                  <a:lnTo>
                    <a:pt x="90" y="20007"/>
                  </a:lnTo>
                  <a:lnTo>
                    <a:pt x="25818" y="12210"/>
                  </a:lnTo>
                  <a:cubicBezTo>
                    <a:pt x="25845" y="12201"/>
                    <a:pt x="25863" y="12183"/>
                    <a:pt x="25872" y="12157"/>
                  </a:cubicBezTo>
                  <a:cubicBezTo>
                    <a:pt x="25872" y="12139"/>
                    <a:pt x="25863" y="12112"/>
                    <a:pt x="25845" y="12094"/>
                  </a:cubicBezTo>
                  <a:lnTo>
                    <a:pt x="8726" y="15"/>
                  </a:lnTo>
                  <a:cubicBezTo>
                    <a:pt x="8715" y="5"/>
                    <a:pt x="8705" y="0"/>
                    <a:pt x="8694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37500" y="2221875"/>
              <a:ext cx="698325" cy="714475"/>
            </a:xfrm>
            <a:custGeom>
              <a:avLst/>
              <a:gdLst/>
              <a:ahLst/>
              <a:cxnLst/>
              <a:rect l="l" t="t" r="r" b="b"/>
              <a:pathLst>
                <a:path w="27933" h="28579" extrusionOk="0">
                  <a:moveTo>
                    <a:pt x="6370" y="191"/>
                  </a:moveTo>
                  <a:lnTo>
                    <a:pt x="27736" y="19050"/>
                  </a:lnTo>
                  <a:lnTo>
                    <a:pt x="161" y="28409"/>
                  </a:lnTo>
                  <a:lnTo>
                    <a:pt x="6370" y="191"/>
                  </a:lnTo>
                  <a:close/>
                  <a:moveTo>
                    <a:pt x="6327" y="1"/>
                  </a:moveTo>
                  <a:cubicBezTo>
                    <a:pt x="6321" y="1"/>
                    <a:pt x="6315" y="2"/>
                    <a:pt x="6308" y="4"/>
                  </a:cubicBezTo>
                  <a:cubicBezTo>
                    <a:pt x="6290" y="13"/>
                    <a:pt x="6272" y="31"/>
                    <a:pt x="6263" y="58"/>
                  </a:cubicBezTo>
                  <a:lnTo>
                    <a:pt x="9" y="28498"/>
                  </a:lnTo>
                  <a:cubicBezTo>
                    <a:pt x="0" y="28516"/>
                    <a:pt x="9" y="28542"/>
                    <a:pt x="27" y="28560"/>
                  </a:cubicBezTo>
                  <a:cubicBezTo>
                    <a:pt x="36" y="28569"/>
                    <a:pt x="54" y="28578"/>
                    <a:pt x="72" y="28578"/>
                  </a:cubicBezTo>
                  <a:cubicBezTo>
                    <a:pt x="81" y="28578"/>
                    <a:pt x="81" y="28569"/>
                    <a:pt x="90" y="28569"/>
                  </a:cubicBezTo>
                  <a:lnTo>
                    <a:pt x="27879" y="19140"/>
                  </a:lnTo>
                  <a:cubicBezTo>
                    <a:pt x="27905" y="19131"/>
                    <a:pt x="27923" y="19113"/>
                    <a:pt x="27923" y="19086"/>
                  </a:cubicBezTo>
                  <a:cubicBezTo>
                    <a:pt x="27932" y="19068"/>
                    <a:pt x="27923" y="19042"/>
                    <a:pt x="27905" y="19033"/>
                  </a:cubicBezTo>
                  <a:lnTo>
                    <a:pt x="6370" y="22"/>
                  </a:lnTo>
                  <a:cubicBezTo>
                    <a:pt x="6357" y="9"/>
                    <a:pt x="6344" y="1"/>
                    <a:pt x="632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26125" y="2923525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86" y="1"/>
                  </a:moveTo>
                  <a:cubicBezTo>
                    <a:pt x="419" y="1"/>
                    <a:pt x="350" y="16"/>
                    <a:pt x="286" y="48"/>
                  </a:cubicBezTo>
                  <a:cubicBezTo>
                    <a:pt x="81" y="164"/>
                    <a:pt x="0" y="423"/>
                    <a:pt x="107" y="637"/>
                  </a:cubicBezTo>
                  <a:cubicBezTo>
                    <a:pt x="187" y="778"/>
                    <a:pt x="334" y="860"/>
                    <a:pt x="485" y="860"/>
                  </a:cubicBezTo>
                  <a:cubicBezTo>
                    <a:pt x="554" y="860"/>
                    <a:pt x="623" y="843"/>
                    <a:pt x="687" y="806"/>
                  </a:cubicBezTo>
                  <a:cubicBezTo>
                    <a:pt x="901" y="699"/>
                    <a:pt x="982" y="441"/>
                    <a:pt x="866" y="227"/>
                  </a:cubicBezTo>
                  <a:cubicBezTo>
                    <a:pt x="791" y="83"/>
                    <a:pt x="642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20550" y="2917050"/>
              <a:ext cx="35700" cy="34450"/>
            </a:xfrm>
            <a:custGeom>
              <a:avLst/>
              <a:gdLst/>
              <a:ahLst/>
              <a:cxnLst/>
              <a:rect l="l" t="t" r="r" b="b"/>
              <a:pathLst>
                <a:path w="1428" h="1378" extrusionOk="0">
                  <a:moveTo>
                    <a:pt x="714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3" y="539"/>
                    <a:pt x="839" y="566"/>
                    <a:pt x="866" y="610"/>
                  </a:cubicBezTo>
                  <a:cubicBezTo>
                    <a:pt x="884" y="646"/>
                    <a:pt x="893" y="700"/>
                    <a:pt x="875" y="735"/>
                  </a:cubicBezTo>
                  <a:cubicBezTo>
                    <a:pt x="866" y="780"/>
                    <a:pt x="830" y="816"/>
                    <a:pt x="794" y="842"/>
                  </a:cubicBezTo>
                  <a:cubicBezTo>
                    <a:pt x="767" y="853"/>
                    <a:pt x="739" y="861"/>
                    <a:pt x="712" y="861"/>
                  </a:cubicBezTo>
                  <a:cubicBezTo>
                    <a:pt x="695" y="861"/>
                    <a:pt x="678" y="858"/>
                    <a:pt x="661" y="851"/>
                  </a:cubicBezTo>
                  <a:cubicBezTo>
                    <a:pt x="616" y="842"/>
                    <a:pt x="580" y="807"/>
                    <a:pt x="562" y="771"/>
                  </a:cubicBezTo>
                  <a:cubicBezTo>
                    <a:pt x="536" y="726"/>
                    <a:pt x="536" y="682"/>
                    <a:pt x="545" y="637"/>
                  </a:cubicBezTo>
                  <a:cubicBezTo>
                    <a:pt x="562" y="593"/>
                    <a:pt x="589" y="557"/>
                    <a:pt x="634" y="539"/>
                  </a:cubicBezTo>
                  <a:cubicBezTo>
                    <a:pt x="661" y="521"/>
                    <a:pt x="687" y="521"/>
                    <a:pt x="714" y="521"/>
                  </a:cubicBezTo>
                  <a:close/>
                  <a:moveTo>
                    <a:pt x="714" y="1"/>
                  </a:moveTo>
                  <a:cubicBezTo>
                    <a:pt x="603" y="1"/>
                    <a:pt x="490" y="28"/>
                    <a:pt x="384" y="84"/>
                  </a:cubicBezTo>
                  <a:cubicBezTo>
                    <a:pt x="223" y="164"/>
                    <a:pt x="107" y="316"/>
                    <a:pt x="54" y="486"/>
                  </a:cubicBezTo>
                  <a:cubicBezTo>
                    <a:pt x="0" y="664"/>
                    <a:pt x="18" y="851"/>
                    <a:pt x="107" y="1012"/>
                  </a:cubicBezTo>
                  <a:cubicBezTo>
                    <a:pt x="188" y="1173"/>
                    <a:pt x="339" y="1297"/>
                    <a:pt x="509" y="1351"/>
                  </a:cubicBezTo>
                  <a:cubicBezTo>
                    <a:pt x="580" y="1369"/>
                    <a:pt x="643" y="1378"/>
                    <a:pt x="714" y="1378"/>
                  </a:cubicBezTo>
                  <a:cubicBezTo>
                    <a:pt x="821" y="1378"/>
                    <a:pt x="937" y="1351"/>
                    <a:pt x="1035" y="1297"/>
                  </a:cubicBezTo>
                  <a:cubicBezTo>
                    <a:pt x="1196" y="1208"/>
                    <a:pt x="1321" y="1065"/>
                    <a:pt x="1374" y="887"/>
                  </a:cubicBezTo>
                  <a:cubicBezTo>
                    <a:pt x="1428" y="718"/>
                    <a:pt x="1410" y="530"/>
                    <a:pt x="1321" y="370"/>
                  </a:cubicBezTo>
                  <a:cubicBezTo>
                    <a:pt x="1232" y="200"/>
                    <a:pt x="1089" y="84"/>
                    <a:pt x="910" y="31"/>
                  </a:cubicBezTo>
                  <a:cubicBezTo>
                    <a:pt x="847" y="11"/>
                    <a:pt x="781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21750" y="26880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8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6" y="862"/>
                  </a:cubicBezTo>
                  <a:cubicBezTo>
                    <a:pt x="563" y="862"/>
                    <a:pt x="632" y="847"/>
                    <a:pt x="696" y="815"/>
                  </a:cubicBezTo>
                  <a:cubicBezTo>
                    <a:pt x="901" y="699"/>
                    <a:pt x="981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116175" y="2681525"/>
              <a:ext cx="37475" cy="34475"/>
            </a:xfrm>
            <a:custGeom>
              <a:avLst/>
              <a:gdLst/>
              <a:ahLst/>
              <a:cxnLst/>
              <a:rect l="l" t="t" r="r" b="b"/>
              <a:pathLst>
                <a:path w="1499" h="1379" extrusionOk="0">
                  <a:moveTo>
                    <a:pt x="714" y="522"/>
                  </a:moveTo>
                  <a:cubicBezTo>
                    <a:pt x="732" y="522"/>
                    <a:pt x="750" y="522"/>
                    <a:pt x="767" y="531"/>
                  </a:cubicBezTo>
                  <a:cubicBezTo>
                    <a:pt x="803" y="540"/>
                    <a:pt x="839" y="566"/>
                    <a:pt x="865" y="611"/>
                  </a:cubicBezTo>
                  <a:cubicBezTo>
                    <a:pt x="910" y="691"/>
                    <a:pt x="874" y="798"/>
                    <a:pt x="794" y="843"/>
                  </a:cubicBezTo>
                  <a:cubicBezTo>
                    <a:pt x="767" y="854"/>
                    <a:pt x="739" y="862"/>
                    <a:pt x="711" y="862"/>
                  </a:cubicBezTo>
                  <a:cubicBezTo>
                    <a:pt x="694" y="862"/>
                    <a:pt x="677" y="859"/>
                    <a:pt x="660" y="852"/>
                  </a:cubicBezTo>
                  <a:cubicBezTo>
                    <a:pt x="616" y="843"/>
                    <a:pt x="580" y="807"/>
                    <a:pt x="562" y="772"/>
                  </a:cubicBezTo>
                  <a:cubicBezTo>
                    <a:pt x="544" y="727"/>
                    <a:pt x="535" y="682"/>
                    <a:pt x="553" y="638"/>
                  </a:cubicBezTo>
                  <a:cubicBezTo>
                    <a:pt x="562" y="593"/>
                    <a:pt x="589" y="557"/>
                    <a:pt x="634" y="540"/>
                  </a:cubicBezTo>
                  <a:cubicBezTo>
                    <a:pt x="660" y="531"/>
                    <a:pt x="687" y="522"/>
                    <a:pt x="714" y="522"/>
                  </a:cubicBezTo>
                  <a:close/>
                  <a:moveTo>
                    <a:pt x="714" y="1"/>
                  </a:moveTo>
                  <a:cubicBezTo>
                    <a:pt x="604" y="1"/>
                    <a:pt x="493" y="29"/>
                    <a:pt x="393" y="85"/>
                  </a:cubicBezTo>
                  <a:cubicBezTo>
                    <a:pt x="223" y="165"/>
                    <a:pt x="107" y="317"/>
                    <a:pt x="54" y="486"/>
                  </a:cubicBezTo>
                  <a:cubicBezTo>
                    <a:pt x="0" y="664"/>
                    <a:pt x="18" y="852"/>
                    <a:pt x="107" y="1012"/>
                  </a:cubicBezTo>
                  <a:cubicBezTo>
                    <a:pt x="187" y="1182"/>
                    <a:pt x="339" y="1298"/>
                    <a:pt x="509" y="1351"/>
                  </a:cubicBezTo>
                  <a:cubicBezTo>
                    <a:pt x="580" y="1369"/>
                    <a:pt x="642" y="1378"/>
                    <a:pt x="714" y="1378"/>
                  </a:cubicBezTo>
                  <a:cubicBezTo>
                    <a:pt x="830" y="1378"/>
                    <a:pt x="937" y="1351"/>
                    <a:pt x="1035" y="1298"/>
                  </a:cubicBezTo>
                  <a:cubicBezTo>
                    <a:pt x="1374" y="1119"/>
                    <a:pt x="1499" y="700"/>
                    <a:pt x="1320" y="370"/>
                  </a:cubicBezTo>
                  <a:cubicBezTo>
                    <a:pt x="1231" y="201"/>
                    <a:pt x="1089" y="85"/>
                    <a:pt x="910" y="31"/>
                  </a:cubicBezTo>
                  <a:cubicBezTo>
                    <a:pt x="847" y="11"/>
                    <a:pt x="780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02250" y="2898400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94" y="1"/>
                  </a:moveTo>
                  <a:cubicBezTo>
                    <a:pt x="425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6" y="860"/>
                  </a:cubicBezTo>
                  <a:cubicBezTo>
                    <a:pt x="564" y="860"/>
                    <a:pt x="632" y="845"/>
                    <a:pt x="697" y="812"/>
                  </a:cubicBezTo>
                  <a:cubicBezTo>
                    <a:pt x="902" y="696"/>
                    <a:pt x="982" y="438"/>
                    <a:pt x="866" y="224"/>
                  </a:cubicBezTo>
                  <a:cubicBezTo>
                    <a:pt x="793" y="83"/>
                    <a:pt x="647" y="1"/>
                    <a:pt x="49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196675" y="2891900"/>
              <a:ext cx="37500" cy="34400"/>
            </a:xfrm>
            <a:custGeom>
              <a:avLst/>
              <a:gdLst/>
              <a:ahLst/>
              <a:cxnLst/>
              <a:rect l="l" t="t" r="r" b="b"/>
              <a:pathLst>
                <a:path w="1500" h="1376" extrusionOk="0">
                  <a:moveTo>
                    <a:pt x="714" y="519"/>
                  </a:moveTo>
                  <a:cubicBezTo>
                    <a:pt x="777" y="519"/>
                    <a:pt x="830" y="555"/>
                    <a:pt x="866" y="608"/>
                  </a:cubicBezTo>
                  <a:cubicBezTo>
                    <a:pt x="911" y="689"/>
                    <a:pt x="875" y="796"/>
                    <a:pt x="795" y="840"/>
                  </a:cubicBezTo>
                  <a:cubicBezTo>
                    <a:pt x="767" y="851"/>
                    <a:pt x="739" y="859"/>
                    <a:pt x="712" y="859"/>
                  </a:cubicBezTo>
                  <a:cubicBezTo>
                    <a:pt x="695" y="859"/>
                    <a:pt x="678" y="856"/>
                    <a:pt x="661" y="849"/>
                  </a:cubicBezTo>
                  <a:cubicBezTo>
                    <a:pt x="616" y="840"/>
                    <a:pt x="581" y="814"/>
                    <a:pt x="563" y="769"/>
                  </a:cubicBezTo>
                  <a:cubicBezTo>
                    <a:pt x="545" y="733"/>
                    <a:pt x="536" y="680"/>
                    <a:pt x="554" y="644"/>
                  </a:cubicBezTo>
                  <a:cubicBezTo>
                    <a:pt x="563" y="600"/>
                    <a:pt x="589" y="564"/>
                    <a:pt x="634" y="537"/>
                  </a:cubicBezTo>
                  <a:cubicBezTo>
                    <a:pt x="661" y="528"/>
                    <a:pt x="688" y="519"/>
                    <a:pt x="714" y="519"/>
                  </a:cubicBezTo>
                  <a:close/>
                  <a:moveTo>
                    <a:pt x="714" y="1"/>
                  </a:moveTo>
                  <a:cubicBezTo>
                    <a:pt x="605" y="1"/>
                    <a:pt x="495" y="27"/>
                    <a:pt x="393" y="82"/>
                  </a:cubicBezTo>
                  <a:cubicBezTo>
                    <a:pt x="224" y="171"/>
                    <a:pt x="108" y="314"/>
                    <a:pt x="54" y="492"/>
                  </a:cubicBezTo>
                  <a:cubicBezTo>
                    <a:pt x="1" y="662"/>
                    <a:pt x="18" y="849"/>
                    <a:pt x="108" y="1010"/>
                  </a:cubicBezTo>
                  <a:cubicBezTo>
                    <a:pt x="188" y="1179"/>
                    <a:pt x="331" y="1295"/>
                    <a:pt x="509" y="1349"/>
                  </a:cubicBezTo>
                  <a:cubicBezTo>
                    <a:pt x="581" y="1367"/>
                    <a:pt x="643" y="1376"/>
                    <a:pt x="714" y="1376"/>
                  </a:cubicBezTo>
                  <a:cubicBezTo>
                    <a:pt x="821" y="1376"/>
                    <a:pt x="937" y="1349"/>
                    <a:pt x="1035" y="1295"/>
                  </a:cubicBezTo>
                  <a:cubicBezTo>
                    <a:pt x="1374" y="1117"/>
                    <a:pt x="1499" y="698"/>
                    <a:pt x="1321" y="368"/>
                  </a:cubicBezTo>
                  <a:cubicBezTo>
                    <a:pt x="1198" y="133"/>
                    <a:pt x="959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84425" y="21853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9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3" y="862"/>
                  </a:cubicBezTo>
                  <a:cubicBezTo>
                    <a:pt x="559" y="862"/>
                    <a:pt x="625" y="847"/>
                    <a:pt x="687" y="815"/>
                  </a:cubicBezTo>
                  <a:cubicBezTo>
                    <a:pt x="901" y="699"/>
                    <a:pt x="982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78850" y="2178900"/>
              <a:ext cx="37475" cy="34400"/>
            </a:xfrm>
            <a:custGeom>
              <a:avLst/>
              <a:gdLst/>
              <a:ahLst/>
              <a:cxnLst/>
              <a:rect l="l" t="t" r="r" b="b"/>
              <a:pathLst>
                <a:path w="1499" h="1376" extrusionOk="0">
                  <a:moveTo>
                    <a:pt x="710" y="517"/>
                  </a:moveTo>
                  <a:cubicBezTo>
                    <a:pt x="772" y="517"/>
                    <a:pt x="834" y="552"/>
                    <a:pt x="866" y="608"/>
                  </a:cubicBezTo>
                  <a:cubicBezTo>
                    <a:pt x="910" y="688"/>
                    <a:pt x="874" y="795"/>
                    <a:pt x="794" y="840"/>
                  </a:cubicBezTo>
                  <a:cubicBezTo>
                    <a:pt x="767" y="851"/>
                    <a:pt x="739" y="859"/>
                    <a:pt x="711" y="859"/>
                  </a:cubicBezTo>
                  <a:cubicBezTo>
                    <a:pt x="694" y="859"/>
                    <a:pt x="677" y="856"/>
                    <a:pt x="660" y="849"/>
                  </a:cubicBezTo>
                  <a:cubicBezTo>
                    <a:pt x="616" y="840"/>
                    <a:pt x="580" y="813"/>
                    <a:pt x="562" y="769"/>
                  </a:cubicBezTo>
                  <a:cubicBezTo>
                    <a:pt x="535" y="733"/>
                    <a:pt x="535" y="679"/>
                    <a:pt x="544" y="635"/>
                  </a:cubicBezTo>
                  <a:cubicBezTo>
                    <a:pt x="562" y="599"/>
                    <a:pt x="589" y="563"/>
                    <a:pt x="634" y="537"/>
                  </a:cubicBezTo>
                  <a:cubicBezTo>
                    <a:pt x="657" y="523"/>
                    <a:pt x="684" y="517"/>
                    <a:pt x="710" y="517"/>
                  </a:cubicBezTo>
                  <a:close/>
                  <a:moveTo>
                    <a:pt x="711" y="1"/>
                  </a:moveTo>
                  <a:cubicBezTo>
                    <a:pt x="600" y="1"/>
                    <a:pt x="488" y="27"/>
                    <a:pt x="384" y="82"/>
                  </a:cubicBezTo>
                  <a:cubicBezTo>
                    <a:pt x="223" y="171"/>
                    <a:pt x="107" y="314"/>
                    <a:pt x="54" y="483"/>
                  </a:cubicBezTo>
                  <a:cubicBezTo>
                    <a:pt x="0" y="662"/>
                    <a:pt x="18" y="849"/>
                    <a:pt x="98" y="1009"/>
                  </a:cubicBezTo>
                  <a:cubicBezTo>
                    <a:pt x="188" y="1179"/>
                    <a:pt x="330" y="1295"/>
                    <a:pt x="509" y="1348"/>
                  </a:cubicBezTo>
                  <a:cubicBezTo>
                    <a:pt x="580" y="1366"/>
                    <a:pt x="642" y="1375"/>
                    <a:pt x="714" y="1375"/>
                  </a:cubicBezTo>
                  <a:cubicBezTo>
                    <a:pt x="821" y="1375"/>
                    <a:pt x="937" y="1348"/>
                    <a:pt x="1035" y="1295"/>
                  </a:cubicBezTo>
                  <a:cubicBezTo>
                    <a:pt x="1374" y="1116"/>
                    <a:pt x="1499" y="697"/>
                    <a:pt x="1320" y="367"/>
                  </a:cubicBezTo>
                  <a:cubicBezTo>
                    <a:pt x="1197" y="133"/>
                    <a:pt x="958" y="1"/>
                    <a:pt x="711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83350" y="2212825"/>
              <a:ext cx="24800" cy="21500"/>
            </a:xfrm>
            <a:custGeom>
              <a:avLst/>
              <a:gdLst/>
              <a:ahLst/>
              <a:cxnLst/>
              <a:rect l="l" t="t" r="r" b="b"/>
              <a:pathLst>
                <a:path w="992" h="860" extrusionOk="0">
                  <a:moveTo>
                    <a:pt x="498" y="1"/>
                  </a:moveTo>
                  <a:cubicBezTo>
                    <a:pt x="429" y="1"/>
                    <a:pt x="359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8" y="777"/>
                    <a:pt x="349" y="860"/>
                    <a:pt x="502" y="860"/>
                  </a:cubicBezTo>
                  <a:cubicBezTo>
                    <a:pt x="568" y="860"/>
                    <a:pt x="635" y="844"/>
                    <a:pt x="697" y="812"/>
                  </a:cubicBezTo>
                  <a:cubicBezTo>
                    <a:pt x="911" y="696"/>
                    <a:pt x="991" y="437"/>
                    <a:pt x="875" y="232"/>
                  </a:cubicBezTo>
                  <a:cubicBezTo>
                    <a:pt x="801" y="85"/>
                    <a:pt x="651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78000" y="220627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4" y="521"/>
                  </a:moveTo>
                  <a:cubicBezTo>
                    <a:pt x="723" y="521"/>
                    <a:pt x="741" y="521"/>
                    <a:pt x="759" y="530"/>
                  </a:cubicBezTo>
                  <a:cubicBezTo>
                    <a:pt x="804" y="539"/>
                    <a:pt x="839" y="575"/>
                    <a:pt x="857" y="610"/>
                  </a:cubicBezTo>
                  <a:cubicBezTo>
                    <a:pt x="884" y="655"/>
                    <a:pt x="884" y="699"/>
                    <a:pt x="875" y="744"/>
                  </a:cubicBezTo>
                  <a:cubicBezTo>
                    <a:pt x="857" y="789"/>
                    <a:pt x="830" y="824"/>
                    <a:pt x="795" y="842"/>
                  </a:cubicBezTo>
                  <a:cubicBezTo>
                    <a:pt x="762" y="855"/>
                    <a:pt x="729" y="864"/>
                    <a:pt x="697" y="864"/>
                  </a:cubicBezTo>
                  <a:cubicBezTo>
                    <a:pt x="685" y="864"/>
                    <a:pt x="673" y="862"/>
                    <a:pt x="661" y="860"/>
                  </a:cubicBezTo>
                  <a:cubicBezTo>
                    <a:pt x="616" y="842"/>
                    <a:pt x="581" y="815"/>
                    <a:pt x="563" y="771"/>
                  </a:cubicBezTo>
                  <a:cubicBezTo>
                    <a:pt x="536" y="735"/>
                    <a:pt x="536" y="691"/>
                    <a:pt x="545" y="646"/>
                  </a:cubicBezTo>
                  <a:cubicBezTo>
                    <a:pt x="563" y="601"/>
                    <a:pt x="589" y="566"/>
                    <a:pt x="634" y="539"/>
                  </a:cubicBezTo>
                  <a:cubicBezTo>
                    <a:pt x="652" y="530"/>
                    <a:pt x="679" y="521"/>
                    <a:pt x="714" y="521"/>
                  </a:cubicBezTo>
                  <a:close/>
                  <a:moveTo>
                    <a:pt x="710" y="0"/>
                  </a:moveTo>
                  <a:cubicBezTo>
                    <a:pt x="600" y="0"/>
                    <a:pt x="490" y="28"/>
                    <a:pt x="384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99" y="1021"/>
                  </a:cubicBezTo>
                  <a:cubicBezTo>
                    <a:pt x="188" y="1181"/>
                    <a:pt x="331" y="1297"/>
                    <a:pt x="509" y="1351"/>
                  </a:cubicBezTo>
                  <a:cubicBezTo>
                    <a:pt x="572" y="1369"/>
                    <a:pt x="643" y="1386"/>
                    <a:pt x="714" y="1386"/>
                  </a:cubicBezTo>
                  <a:cubicBezTo>
                    <a:pt x="821" y="1386"/>
                    <a:pt x="937" y="1360"/>
                    <a:pt x="1036" y="1297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4" y="10"/>
                    <a:pt x="777" y="0"/>
                    <a:pt x="710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9025" y="1715700"/>
              <a:ext cx="24550" cy="21650"/>
            </a:xfrm>
            <a:custGeom>
              <a:avLst/>
              <a:gdLst/>
              <a:ahLst/>
              <a:cxnLst/>
              <a:rect l="l" t="t" r="r" b="b"/>
              <a:pathLst>
                <a:path w="982" h="866" extrusionOk="0">
                  <a:moveTo>
                    <a:pt x="493" y="1"/>
                  </a:moveTo>
                  <a:cubicBezTo>
                    <a:pt x="423" y="1"/>
                    <a:pt x="352" y="18"/>
                    <a:pt x="286" y="54"/>
                  </a:cubicBezTo>
                  <a:cubicBezTo>
                    <a:pt x="81" y="170"/>
                    <a:pt x="0" y="429"/>
                    <a:pt x="107" y="634"/>
                  </a:cubicBezTo>
                  <a:cubicBezTo>
                    <a:pt x="187" y="781"/>
                    <a:pt x="335" y="865"/>
                    <a:pt x="486" y="865"/>
                  </a:cubicBezTo>
                  <a:cubicBezTo>
                    <a:pt x="555" y="865"/>
                    <a:pt x="624" y="848"/>
                    <a:pt x="687" y="812"/>
                  </a:cubicBezTo>
                  <a:cubicBezTo>
                    <a:pt x="901" y="705"/>
                    <a:pt x="982" y="438"/>
                    <a:pt x="866" y="232"/>
                  </a:cubicBezTo>
                  <a:cubicBezTo>
                    <a:pt x="792" y="85"/>
                    <a:pt x="646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3450" y="1709350"/>
              <a:ext cx="35700" cy="34475"/>
            </a:xfrm>
            <a:custGeom>
              <a:avLst/>
              <a:gdLst/>
              <a:ahLst/>
              <a:cxnLst/>
              <a:rect l="l" t="t" r="r" b="b"/>
              <a:pathLst>
                <a:path w="1428" h="1379" extrusionOk="0">
                  <a:moveTo>
                    <a:pt x="714" y="513"/>
                  </a:moveTo>
                  <a:cubicBezTo>
                    <a:pt x="732" y="513"/>
                    <a:pt x="741" y="522"/>
                    <a:pt x="759" y="522"/>
                  </a:cubicBezTo>
                  <a:cubicBezTo>
                    <a:pt x="803" y="540"/>
                    <a:pt x="839" y="567"/>
                    <a:pt x="866" y="611"/>
                  </a:cubicBezTo>
                  <a:cubicBezTo>
                    <a:pt x="884" y="647"/>
                    <a:pt x="893" y="692"/>
                    <a:pt x="875" y="736"/>
                  </a:cubicBezTo>
                  <a:cubicBezTo>
                    <a:pt x="866" y="781"/>
                    <a:pt x="830" y="816"/>
                    <a:pt x="794" y="834"/>
                  </a:cubicBezTo>
                  <a:cubicBezTo>
                    <a:pt x="766" y="851"/>
                    <a:pt x="738" y="858"/>
                    <a:pt x="710" y="858"/>
                  </a:cubicBezTo>
                  <a:cubicBezTo>
                    <a:pt x="693" y="858"/>
                    <a:pt x="677" y="855"/>
                    <a:pt x="661" y="852"/>
                  </a:cubicBezTo>
                  <a:cubicBezTo>
                    <a:pt x="616" y="834"/>
                    <a:pt x="580" y="808"/>
                    <a:pt x="562" y="772"/>
                  </a:cubicBezTo>
                  <a:cubicBezTo>
                    <a:pt x="536" y="727"/>
                    <a:pt x="536" y="683"/>
                    <a:pt x="545" y="638"/>
                  </a:cubicBezTo>
                  <a:cubicBezTo>
                    <a:pt x="562" y="593"/>
                    <a:pt x="589" y="558"/>
                    <a:pt x="634" y="540"/>
                  </a:cubicBezTo>
                  <a:cubicBezTo>
                    <a:pt x="661" y="522"/>
                    <a:pt x="687" y="513"/>
                    <a:pt x="714" y="513"/>
                  </a:cubicBezTo>
                  <a:close/>
                  <a:moveTo>
                    <a:pt x="705" y="1"/>
                  </a:moveTo>
                  <a:cubicBezTo>
                    <a:pt x="596" y="1"/>
                    <a:pt x="488" y="27"/>
                    <a:pt x="384" y="76"/>
                  </a:cubicBezTo>
                  <a:cubicBezTo>
                    <a:pt x="223" y="165"/>
                    <a:pt x="107" y="308"/>
                    <a:pt x="54" y="486"/>
                  </a:cubicBezTo>
                  <a:cubicBezTo>
                    <a:pt x="0" y="665"/>
                    <a:pt x="18" y="852"/>
                    <a:pt x="99" y="1013"/>
                  </a:cubicBezTo>
                  <a:cubicBezTo>
                    <a:pt x="188" y="1173"/>
                    <a:pt x="330" y="1298"/>
                    <a:pt x="509" y="1352"/>
                  </a:cubicBezTo>
                  <a:cubicBezTo>
                    <a:pt x="580" y="1370"/>
                    <a:pt x="643" y="1379"/>
                    <a:pt x="714" y="1379"/>
                  </a:cubicBezTo>
                  <a:cubicBezTo>
                    <a:pt x="821" y="1379"/>
                    <a:pt x="937" y="1352"/>
                    <a:pt x="1035" y="1298"/>
                  </a:cubicBezTo>
                  <a:cubicBezTo>
                    <a:pt x="1196" y="1209"/>
                    <a:pt x="1321" y="1066"/>
                    <a:pt x="1374" y="888"/>
                  </a:cubicBezTo>
                  <a:cubicBezTo>
                    <a:pt x="1428" y="709"/>
                    <a:pt x="1410" y="522"/>
                    <a:pt x="1321" y="362"/>
                  </a:cubicBezTo>
                  <a:cubicBezTo>
                    <a:pt x="1232" y="201"/>
                    <a:pt x="1089" y="85"/>
                    <a:pt x="910" y="31"/>
                  </a:cubicBezTo>
                  <a:cubicBezTo>
                    <a:pt x="842" y="11"/>
                    <a:pt x="773" y="1"/>
                    <a:pt x="70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226775" y="2017900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8" y="1"/>
                  </a:moveTo>
                  <a:cubicBezTo>
                    <a:pt x="429" y="1"/>
                    <a:pt x="360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2" y="777"/>
                    <a:pt x="341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75" y="223"/>
                  </a:cubicBezTo>
                  <a:cubicBezTo>
                    <a:pt x="796" y="83"/>
                    <a:pt x="649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221200" y="2011350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68" y="530"/>
                  </a:cubicBezTo>
                  <a:cubicBezTo>
                    <a:pt x="813" y="539"/>
                    <a:pt x="848" y="575"/>
                    <a:pt x="866" y="610"/>
                  </a:cubicBezTo>
                  <a:cubicBezTo>
                    <a:pt x="893" y="655"/>
                    <a:pt x="893" y="700"/>
                    <a:pt x="884" y="744"/>
                  </a:cubicBezTo>
                  <a:cubicBezTo>
                    <a:pt x="866" y="789"/>
                    <a:pt x="840" y="824"/>
                    <a:pt x="795" y="842"/>
                  </a:cubicBezTo>
                  <a:cubicBezTo>
                    <a:pt x="773" y="853"/>
                    <a:pt x="747" y="861"/>
                    <a:pt x="721" y="861"/>
                  </a:cubicBezTo>
                  <a:cubicBezTo>
                    <a:pt x="704" y="861"/>
                    <a:pt x="687" y="858"/>
                    <a:pt x="670" y="851"/>
                  </a:cubicBezTo>
                  <a:cubicBezTo>
                    <a:pt x="625" y="842"/>
                    <a:pt x="590" y="816"/>
                    <a:pt x="563" y="771"/>
                  </a:cubicBezTo>
                  <a:cubicBezTo>
                    <a:pt x="545" y="735"/>
                    <a:pt x="536" y="682"/>
                    <a:pt x="554" y="646"/>
                  </a:cubicBezTo>
                  <a:cubicBezTo>
                    <a:pt x="563" y="601"/>
                    <a:pt x="599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7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33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12"/>
                  </a:cubicBezTo>
                  <a:cubicBezTo>
                    <a:pt x="197" y="1181"/>
                    <a:pt x="340" y="1297"/>
                    <a:pt x="518" y="1351"/>
                  </a:cubicBezTo>
                  <a:cubicBezTo>
                    <a:pt x="581" y="1369"/>
                    <a:pt x="652" y="1386"/>
                    <a:pt x="715" y="1386"/>
                  </a:cubicBezTo>
                  <a:cubicBezTo>
                    <a:pt x="831" y="1386"/>
                    <a:pt x="938" y="1351"/>
                    <a:pt x="1045" y="1297"/>
                  </a:cubicBezTo>
                  <a:cubicBezTo>
                    <a:pt x="1205" y="1217"/>
                    <a:pt x="1321" y="1065"/>
                    <a:pt x="1375" y="896"/>
                  </a:cubicBezTo>
                  <a:cubicBezTo>
                    <a:pt x="1428" y="717"/>
                    <a:pt x="1410" y="530"/>
                    <a:pt x="1330" y="369"/>
                  </a:cubicBezTo>
                  <a:cubicBezTo>
                    <a:pt x="1241" y="209"/>
                    <a:pt x="1098" y="84"/>
                    <a:pt x="920" y="30"/>
                  </a:cubicBezTo>
                  <a:cubicBezTo>
                    <a:pt x="853" y="10"/>
                    <a:pt x="785" y="0"/>
                    <a:pt x="717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616850" y="2424475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3" y="1"/>
                  </a:moveTo>
                  <a:cubicBezTo>
                    <a:pt x="424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66" y="232"/>
                  </a:cubicBezTo>
                  <a:cubicBezTo>
                    <a:pt x="792" y="85"/>
                    <a:pt x="647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611275" y="241792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4" y="539"/>
                    <a:pt x="839" y="575"/>
                    <a:pt x="866" y="610"/>
                  </a:cubicBezTo>
                  <a:cubicBezTo>
                    <a:pt x="884" y="655"/>
                    <a:pt x="893" y="700"/>
                    <a:pt x="875" y="744"/>
                  </a:cubicBezTo>
                  <a:cubicBezTo>
                    <a:pt x="866" y="789"/>
                    <a:pt x="831" y="824"/>
                    <a:pt x="795" y="842"/>
                  </a:cubicBezTo>
                  <a:cubicBezTo>
                    <a:pt x="769" y="856"/>
                    <a:pt x="741" y="863"/>
                    <a:pt x="713" y="863"/>
                  </a:cubicBezTo>
                  <a:cubicBezTo>
                    <a:pt x="653" y="863"/>
                    <a:pt x="593" y="832"/>
                    <a:pt x="563" y="771"/>
                  </a:cubicBezTo>
                  <a:cubicBezTo>
                    <a:pt x="545" y="735"/>
                    <a:pt x="536" y="691"/>
                    <a:pt x="554" y="646"/>
                  </a:cubicBezTo>
                  <a:cubicBezTo>
                    <a:pt x="563" y="601"/>
                    <a:pt x="590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5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21"/>
                  </a:cubicBezTo>
                  <a:cubicBezTo>
                    <a:pt x="233" y="1253"/>
                    <a:pt x="465" y="1386"/>
                    <a:pt x="715" y="1386"/>
                  </a:cubicBezTo>
                  <a:cubicBezTo>
                    <a:pt x="822" y="1386"/>
                    <a:pt x="938" y="1360"/>
                    <a:pt x="1036" y="1306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7" y="10"/>
                    <a:pt x="781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576500" y="1630525"/>
              <a:ext cx="24550" cy="21525"/>
            </a:xfrm>
            <a:custGeom>
              <a:avLst/>
              <a:gdLst/>
              <a:ahLst/>
              <a:cxnLst/>
              <a:rect l="l" t="t" r="r" b="b"/>
              <a:pathLst>
                <a:path w="982" h="861" extrusionOk="0">
                  <a:moveTo>
                    <a:pt x="493" y="0"/>
                  </a:moveTo>
                  <a:cubicBezTo>
                    <a:pt x="423" y="0"/>
                    <a:pt x="352" y="17"/>
                    <a:pt x="286" y="53"/>
                  </a:cubicBezTo>
                  <a:cubicBezTo>
                    <a:pt x="80" y="160"/>
                    <a:pt x="0" y="428"/>
                    <a:pt x="107" y="633"/>
                  </a:cubicBezTo>
                  <a:cubicBezTo>
                    <a:pt x="187" y="781"/>
                    <a:pt x="335" y="861"/>
                    <a:pt x="490" y="861"/>
                  </a:cubicBezTo>
                  <a:cubicBezTo>
                    <a:pt x="559" y="861"/>
                    <a:pt x="630" y="845"/>
                    <a:pt x="696" y="811"/>
                  </a:cubicBezTo>
                  <a:cubicBezTo>
                    <a:pt x="901" y="695"/>
                    <a:pt x="982" y="437"/>
                    <a:pt x="874" y="232"/>
                  </a:cubicBezTo>
                  <a:cubicBezTo>
                    <a:pt x="795" y="84"/>
                    <a:pt x="647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569125" y="1624025"/>
              <a:ext cx="37500" cy="34600"/>
            </a:xfrm>
            <a:custGeom>
              <a:avLst/>
              <a:gdLst/>
              <a:ahLst/>
              <a:cxnLst/>
              <a:rect l="l" t="t" r="r" b="b"/>
              <a:pathLst>
                <a:path w="1500" h="1384" extrusionOk="0">
                  <a:moveTo>
                    <a:pt x="780" y="521"/>
                  </a:moveTo>
                  <a:cubicBezTo>
                    <a:pt x="843" y="521"/>
                    <a:pt x="906" y="551"/>
                    <a:pt x="938" y="608"/>
                  </a:cubicBezTo>
                  <a:cubicBezTo>
                    <a:pt x="955" y="652"/>
                    <a:pt x="964" y="697"/>
                    <a:pt x="946" y="741"/>
                  </a:cubicBezTo>
                  <a:cubicBezTo>
                    <a:pt x="938" y="786"/>
                    <a:pt x="911" y="822"/>
                    <a:pt x="866" y="840"/>
                  </a:cubicBezTo>
                  <a:cubicBezTo>
                    <a:pt x="841" y="854"/>
                    <a:pt x="812" y="861"/>
                    <a:pt x="784" y="861"/>
                  </a:cubicBezTo>
                  <a:cubicBezTo>
                    <a:pt x="724" y="861"/>
                    <a:pt x="665" y="829"/>
                    <a:pt x="634" y="768"/>
                  </a:cubicBezTo>
                  <a:cubicBezTo>
                    <a:pt x="590" y="688"/>
                    <a:pt x="625" y="581"/>
                    <a:pt x="706" y="536"/>
                  </a:cubicBezTo>
                  <a:cubicBezTo>
                    <a:pt x="729" y="526"/>
                    <a:pt x="755" y="521"/>
                    <a:pt x="780" y="521"/>
                  </a:cubicBezTo>
                  <a:close/>
                  <a:moveTo>
                    <a:pt x="786" y="0"/>
                  </a:moveTo>
                  <a:cubicBezTo>
                    <a:pt x="677" y="0"/>
                    <a:pt x="566" y="26"/>
                    <a:pt x="465" y="81"/>
                  </a:cubicBezTo>
                  <a:cubicBezTo>
                    <a:pt x="126" y="260"/>
                    <a:pt x="1" y="679"/>
                    <a:pt x="179" y="1018"/>
                  </a:cubicBezTo>
                  <a:cubicBezTo>
                    <a:pt x="304" y="1250"/>
                    <a:pt x="536" y="1384"/>
                    <a:pt x="786" y="1384"/>
                  </a:cubicBezTo>
                  <a:cubicBezTo>
                    <a:pt x="893" y="1384"/>
                    <a:pt x="1009" y="1357"/>
                    <a:pt x="1107" y="1303"/>
                  </a:cubicBezTo>
                  <a:cubicBezTo>
                    <a:pt x="1277" y="1214"/>
                    <a:pt x="1392" y="1071"/>
                    <a:pt x="1446" y="893"/>
                  </a:cubicBezTo>
                  <a:cubicBezTo>
                    <a:pt x="1500" y="715"/>
                    <a:pt x="1482" y="527"/>
                    <a:pt x="1392" y="367"/>
                  </a:cubicBezTo>
                  <a:cubicBezTo>
                    <a:pt x="1269" y="132"/>
                    <a:pt x="1030" y="0"/>
                    <a:pt x="7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8" name="Google Shape;78;p2"/>
          <p:cNvGrpSpPr/>
          <p:nvPr/>
        </p:nvGrpSpPr>
        <p:grpSpPr>
          <a:xfrm rot="10425341">
            <a:off x="-895662" y="5655433"/>
            <a:ext cx="3698263" cy="2401816"/>
            <a:chOff x="2636525" y="1932700"/>
            <a:chExt cx="1743875" cy="1132550"/>
          </a:xfrm>
        </p:grpSpPr>
        <p:sp>
          <p:nvSpPr>
            <p:cNvPr id="79" name="Google Shape;79;p2"/>
            <p:cNvSpPr/>
            <p:nvPr/>
          </p:nvSpPr>
          <p:spPr>
            <a:xfrm>
              <a:off x="2636525" y="2177350"/>
              <a:ext cx="528375" cy="632750"/>
            </a:xfrm>
            <a:custGeom>
              <a:avLst/>
              <a:gdLst/>
              <a:ahLst/>
              <a:cxnLst/>
              <a:rect l="l" t="t" r="r" b="b"/>
              <a:pathLst>
                <a:path w="21135" h="25310" extrusionOk="0">
                  <a:moveTo>
                    <a:pt x="14524" y="1"/>
                  </a:moveTo>
                  <a:lnTo>
                    <a:pt x="1" y="25310"/>
                  </a:lnTo>
                  <a:lnTo>
                    <a:pt x="21135" y="3766"/>
                  </a:lnTo>
                  <a:lnTo>
                    <a:pt x="1452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853150" y="2138550"/>
              <a:ext cx="527250" cy="680025"/>
            </a:xfrm>
            <a:custGeom>
              <a:avLst/>
              <a:gdLst/>
              <a:ahLst/>
              <a:cxnLst/>
              <a:rect l="l" t="t" r="r" b="b"/>
              <a:pathLst>
                <a:path w="21090" h="27201" extrusionOk="0">
                  <a:moveTo>
                    <a:pt x="21090" y="1"/>
                  </a:moveTo>
                  <a:lnTo>
                    <a:pt x="0" y="7967"/>
                  </a:lnTo>
                  <a:lnTo>
                    <a:pt x="5371" y="27201"/>
                  </a:lnTo>
                  <a:lnTo>
                    <a:pt x="2109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3984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630125" y="1932700"/>
              <a:ext cx="750275" cy="405050"/>
            </a:xfrm>
            <a:custGeom>
              <a:avLst/>
              <a:gdLst/>
              <a:ahLst/>
              <a:cxnLst/>
              <a:rect l="l" t="t" r="r" b="b"/>
              <a:pathLst>
                <a:path w="30011" h="16202" extrusionOk="0">
                  <a:moveTo>
                    <a:pt x="0" y="1"/>
                  </a:moveTo>
                  <a:lnTo>
                    <a:pt x="8921" y="16201"/>
                  </a:lnTo>
                  <a:lnTo>
                    <a:pt x="30011" y="823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52225" y="2818550"/>
              <a:ext cx="635200" cy="246700"/>
            </a:xfrm>
            <a:custGeom>
              <a:avLst/>
              <a:gdLst/>
              <a:ahLst/>
              <a:cxnLst/>
              <a:rect l="l" t="t" r="r" b="b"/>
              <a:pathLst>
                <a:path w="25408" h="9868" extrusionOk="0">
                  <a:moveTo>
                    <a:pt x="25408" y="1"/>
                  </a:moveTo>
                  <a:lnTo>
                    <a:pt x="1660" y="1687"/>
                  </a:lnTo>
                  <a:lnTo>
                    <a:pt x="1" y="9867"/>
                  </a:lnTo>
                  <a:lnTo>
                    <a:pt x="25408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5994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999625" y="1932700"/>
              <a:ext cx="630525" cy="338800"/>
            </a:xfrm>
            <a:custGeom>
              <a:avLst/>
              <a:gdLst/>
              <a:ahLst/>
              <a:cxnLst/>
              <a:rect l="l" t="t" r="r" b="b"/>
              <a:pathLst>
                <a:path w="25221" h="13552" extrusionOk="0">
                  <a:moveTo>
                    <a:pt x="25220" y="1"/>
                  </a:moveTo>
                  <a:lnTo>
                    <a:pt x="0" y="9787"/>
                  </a:lnTo>
                  <a:lnTo>
                    <a:pt x="6611" y="13552"/>
                  </a:lnTo>
                  <a:lnTo>
                    <a:pt x="2522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36525" y="2810075"/>
              <a:ext cx="757200" cy="255175"/>
            </a:xfrm>
            <a:custGeom>
              <a:avLst/>
              <a:gdLst/>
              <a:ahLst/>
              <a:cxnLst/>
              <a:rect l="l" t="t" r="r" b="b"/>
              <a:pathLst>
                <a:path w="30288" h="10207" extrusionOk="0">
                  <a:moveTo>
                    <a:pt x="1" y="1"/>
                  </a:moveTo>
                  <a:lnTo>
                    <a:pt x="28629" y="10206"/>
                  </a:lnTo>
                  <a:lnTo>
                    <a:pt x="30288" y="202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426005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164875" y="2271475"/>
              <a:ext cx="688300" cy="589250"/>
            </a:xfrm>
            <a:custGeom>
              <a:avLst/>
              <a:gdLst/>
              <a:ahLst/>
              <a:cxnLst/>
              <a:rect l="l" t="t" r="r" b="b"/>
              <a:pathLst>
                <a:path w="27532" h="23570" extrusionOk="0">
                  <a:moveTo>
                    <a:pt x="1" y="1"/>
                  </a:moveTo>
                  <a:lnTo>
                    <a:pt x="9154" y="23570"/>
                  </a:lnTo>
                  <a:lnTo>
                    <a:pt x="27531" y="265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393700" y="2337725"/>
              <a:ext cx="593725" cy="523000"/>
            </a:xfrm>
            <a:custGeom>
              <a:avLst/>
              <a:gdLst/>
              <a:ahLst/>
              <a:cxnLst/>
              <a:rect l="l" t="t" r="r" b="b"/>
              <a:pathLst>
                <a:path w="23749" h="20920" extrusionOk="0">
                  <a:moveTo>
                    <a:pt x="18378" y="0"/>
                  </a:moveTo>
                  <a:lnTo>
                    <a:pt x="1" y="20920"/>
                  </a:lnTo>
                  <a:lnTo>
                    <a:pt x="23749" y="19234"/>
                  </a:lnTo>
                  <a:lnTo>
                    <a:pt x="1837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164875" y="1932700"/>
              <a:ext cx="688300" cy="405050"/>
            </a:xfrm>
            <a:custGeom>
              <a:avLst/>
              <a:gdLst/>
              <a:ahLst/>
              <a:cxnLst/>
              <a:rect l="l" t="t" r="r" b="b"/>
              <a:pathLst>
                <a:path w="27532" h="16202" extrusionOk="0">
                  <a:moveTo>
                    <a:pt x="18610" y="1"/>
                  </a:moveTo>
                  <a:lnTo>
                    <a:pt x="1" y="13552"/>
                  </a:lnTo>
                  <a:lnTo>
                    <a:pt x="27531" y="16201"/>
                  </a:lnTo>
                  <a:lnTo>
                    <a:pt x="1861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30599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636525" y="2271475"/>
              <a:ext cx="757200" cy="589250"/>
            </a:xfrm>
            <a:custGeom>
              <a:avLst/>
              <a:gdLst/>
              <a:ahLst/>
              <a:cxnLst/>
              <a:rect l="l" t="t" r="r" b="b"/>
              <a:pathLst>
                <a:path w="30288" h="23570" extrusionOk="0">
                  <a:moveTo>
                    <a:pt x="21135" y="1"/>
                  </a:moveTo>
                  <a:lnTo>
                    <a:pt x="1" y="21545"/>
                  </a:lnTo>
                  <a:lnTo>
                    <a:pt x="30288" y="23570"/>
                  </a:lnTo>
                  <a:lnTo>
                    <a:pt x="2113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9" name="Google Shape;89;p2"/>
          <p:cNvSpPr txBox="1">
            <a:spLocks noGrp="1"/>
          </p:cNvSpPr>
          <p:nvPr>
            <p:ph type="ctrTitle"/>
          </p:nvPr>
        </p:nvSpPr>
        <p:spPr>
          <a:xfrm>
            <a:off x="953467" y="1579667"/>
            <a:ext cx="6162800" cy="30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867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2"/>
          <p:cNvSpPr txBox="1">
            <a:spLocks noGrp="1"/>
          </p:cNvSpPr>
          <p:nvPr>
            <p:ph type="subTitle" idx="1"/>
          </p:nvPr>
        </p:nvSpPr>
        <p:spPr>
          <a:xfrm>
            <a:off x="953467" y="4732333"/>
            <a:ext cx="5523200" cy="54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3107861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"/>
          <p:cNvGrpSpPr/>
          <p:nvPr/>
        </p:nvGrpSpPr>
        <p:grpSpPr>
          <a:xfrm rot="-8647286" flipH="1">
            <a:off x="-1407554" y="-286793"/>
            <a:ext cx="3135235" cy="3281903"/>
            <a:chOff x="378850" y="1624025"/>
            <a:chExt cx="1268150" cy="1327475"/>
          </a:xfrm>
        </p:grpSpPr>
        <p:sp>
          <p:nvSpPr>
            <p:cNvPr id="93" name="Google Shape;93;p3"/>
            <p:cNvSpPr/>
            <p:nvPr/>
          </p:nvSpPr>
          <p:spPr>
            <a:xfrm>
              <a:off x="394900" y="2194525"/>
              <a:ext cx="202525" cy="741825"/>
            </a:xfrm>
            <a:custGeom>
              <a:avLst/>
              <a:gdLst/>
              <a:ahLst/>
              <a:cxnLst/>
              <a:rect l="l" t="t" r="r" b="b"/>
              <a:pathLst>
                <a:path w="8101" h="29673" extrusionOk="0">
                  <a:moveTo>
                    <a:pt x="134" y="135"/>
                  </a:moveTo>
                  <a:lnTo>
                    <a:pt x="7958" y="1214"/>
                  </a:lnTo>
                  <a:lnTo>
                    <a:pt x="1811" y="29128"/>
                  </a:lnTo>
                  <a:lnTo>
                    <a:pt x="134" y="135"/>
                  </a:lnTo>
                  <a:close/>
                  <a:moveTo>
                    <a:pt x="81" y="1"/>
                  </a:moveTo>
                  <a:cubicBezTo>
                    <a:pt x="54" y="1"/>
                    <a:pt x="36" y="1"/>
                    <a:pt x="27" y="19"/>
                  </a:cubicBezTo>
                  <a:cubicBezTo>
                    <a:pt x="9" y="28"/>
                    <a:pt x="0" y="45"/>
                    <a:pt x="0" y="63"/>
                  </a:cubicBezTo>
                  <a:lnTo>
                    <a:pt x="1704" y="29610"/>
                  </a:lnTo>
                  <a:cubicBezTo>
                    <a:pt x="1713" y="29636"/>
                    <a:pt x="1740" y="29663"/>
                    <a:pt x="1767" y="29672"/>
                  </a:cubicBezTo>
                  <a:lnTo>
                    <a:pt x="1776" y="29672"/>
                  </a:lnTo>
                  <a:cubicBezTo>
                    <a:pt x="1803" y="29672"/>
                    <a:pt x="1829" y="29645"/>
                    <a:pt x="1838" y="29619"/>
                  </a:cubicBezTo>
                  <a:lnTo>
                    <a:pt x="8101" y="1178"/>
                  </a:lnTo>
                  <a:cubicBezTo>
                    <a:pt x="8101" y="1161"/>
                    <a:pt x="8101" y="1143"/>
                    <a:pt x="8092" y="1125"/>
                  </a:cubicBezTo>
                  <a:cubicBezTo>
                    <a:pt x="8074" y="1107"/>
                    <a:pt x="8065" y="1098"/>
                    <a:pt x="8047" y="1098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237275" y="1639725"/>
              <a:ext cx="396550" cy="798150"/>
            </a:xfrm>
            <a:custGeom>
              <a:avLst/>
              <a:gdLst/>
              <a:ahLst/>
              <a:cxnLst/>
              <a:rect l="l" t="t" r="r" b="b"/>
              <a:pathLst>
                <a:path w="15862" h="31926" extrusionOk="0">
                  <a:moveTo>
                    <a:pt x="14006" y="220"/>
                  </a:moveTo>
                  <a:lnTo>
                    <a:pt x="15719" y="31685"/>
                  </a:lnTo>
                  <a:lnTo>
                    <a:pt x="161" y="15556"/>
                  </a:lnTo>
                  <a:lnTo>
                    <a:pt x="14006" y="220"/>
                  </a:lnTo>
                  <a:close/>
                  <a:moveTo>
                    <a:pt x="14055" y="1"/>
                  </a:moveTo>
                  <a:cubicBezTo>
                    <a:pt x="14041" y="1"/>
                    <a:pt x="14027" y="7"/>
                    <a:pt x="14015" y="24"/>
                  </a:cubicBezTo>
                  <a:lnTo>
                    <a:pt x="27" y="15511"/>
                  </a:lnTo>
                  <a:cubicBezTo>
                    <a:pt x="0" y="15538"/>
                    <a:pt x="0" y="15573"/>
                    <a:pt x="27" y="15600"/>
                  </a:cubicBezTo>
                  <a:lnTo>
                    <a:pt x="15746" y="31899"/>
                  </a:lnTo>
                  <a:cubicBezTo>
                    <a:pt x="15755" y="31917"/>
                    <a:pt x="15773" y="31926"/>
                    <a:pt x="15791" y="31926"/>
                  </a:cubicBezTo>
                  <a:cubicBezTo>
                    <a:pt x="15799" y="31926"/>
                    <a:pt x="15808" y="31917"/>
                    <a:pt x="15817" y="31917"/>
                  </a:cubicBezTo>
                  <a:cubicBezTo>
                    <a:pt x="15844" y="31908"/>
                    <a:pt x="15862" y="31881"/>
                    <a:pt x="15862" y="31854"/>
                  </a:cubicBezTo>
                  <a:lnTo>
                    <a:pt x="14122" y="60"/>
                  </a:lnTo>
                  <a:cubicBezTo>
                    <a:pt x="14122" y="33"/>
                    <a:pt x="14104" y="15"/>
                    <a:pt x="14078" y="6"/>
                  </a:cubicBezTo>
                  <a:cubicBezTo>
                    <a:pt x="14071" y="3"/>
                    <a:pt x="14063" y="1"/>
                    <a:pt x="1405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809500" y="1639600"/>
              <a:ext cx="781075" cy="390600"/>
            </a:xfrm>
            <a:custGeom>
              <a:avLst/>
              <a:gdLst/>
              <a:ahLst/>
              <a:cxnLst/>
              <a:rect l="l" t="t" r="r" b="b"/>
              <a:pathLst>
                <a:path w="31243" h="15624" extrusionOk="0">
                  <a:moveTo>
                    <a:pt x="31010" y="154"/>
                  </a:moveTo>
                  <a:lnTo>
                    <a:pt x="17174" y="15471"/>
                  </a:lnTo>
                  <a:lnTo>
                    <a:pt x="251" y="3526"/>
                  </a:lnTo>
                  <a:lnTo>
                    <a:pt x="31010" y="154"/>
                  </a:lnTo>
                  <a:close/>
                  <a:moveTo>
                    <a:pt x="31176" y="0"/>
                  </a:moveTo>
                  <a:cubicBezTo>
                    <a:pt x="31171" y="0"/>
                    <a:pt x="31167" y="1"/>
                    <a:pt x="31162" y="2"/>
                  </a:cubicBezTo>
                  <a:lnTo>
                    <a:pt x="63" y="3410"/>
                  </a:lnTo>
                  <a:cubicBezTo>
                    <a:pt x="36" y="3419"/>
                    <a:pt x="10" y="3437"/>
                    <a:pt x="10" y="3464"/>
                  </a:cubicBezTo>
                  <a:cubicBezTo>
                    <a:pt x="1" y="3491"/>
                    <a:pt x="10" y="3517"/>
                    <a:pt x="27" y="3535"/>
                  </a:cubicBezTo>
                  <a:lnTo>
                    <a:pt x="17147" y="15614"/>
                  </a:lnTo>
                  <a:cubicBezTo>
                    <a:pt x="17156" y="15623"/>
                    <a:pt x="17174" y="15623"/>
                    <a:pt x="17183" y="15623"/>
                  </a:cubicBezTo>
                  <a:cubicBezTo>
                    <a:pt x="17200" y="15623"/>
                    <a:pt x="17218" y="15623"/>
                    <a:pt x="17236" y="15605"/>
                  </a:cubicBezTo>
                  <a:lnTo>
                    <a:pt x="31215" y="109"/>
                  </a:lnTo>
                  <a:cubicBezTo>
                    <a:pt x="31233" y="92"/>
                    <a:pt x="31242" y="65"/>
                    <a:pt x="31224" y="38"/>
                  </a:cubicBezTo>
                  <a:cubicBezTo>
                    <a:pt x="31217" y="16"/>
                    <a:pt x="31198" y="0"/>
                    <a:pt x="3117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132225" y="2434500"/>
              <a:ext cx="501600" cy="476200"/>
            </a:xfrm>
            <a:custGeom>
              <a:avLst/>
              <a:gdLst/>
              <a:ahLst/>
              <a:cxnLst/>
              <a:rect l="l" t="t" r="r" b="b"/>
              <a:pathLst>
                <a:path w="20064" h="19048" extrusionOk="0">
                  <a:moveTo>
                    <a:pt x="19716" y="286"/>
                  </a:moveTo>
                  <a:lnTo>
                    <a:pt x="3310" y="18860"/>
                  </a:lnTo>
                  <a:lnTo>
                    <a:pt x="152" y="10599"/>
                  </a:lnTo>
                  <a:lnTo>
                    <a:pt x="19716" y="286"/>
                  </a:lnTo>
                  <a:close/>
                  <a:moveTo>
                    <a:pt x="19996" y="0"/>
                  </a:moveTo>
                  <a:cubicBezTo>
                    <a:pt x="19986" y="0"/>
                    <a:pt x="19975" y="3"/>
                    <a:pt x="19966" y="10"/>
                  </a:cubicBezTo>
                  <a:lnTo>
                    <a:pt x="45" y="10519"/>
                  </a:lnTo>
                  <a:cubicBezTo>
                    <a:pt x="9" y="10528"/>
                    <a:pt x="0" y="10563"/>
                    <a:pt x="9" y="10599"/>
                  </a:cubicBezTo>
                  <a:lnTo>
                    <a:pt x="3230" y="19011"/>
                  </a:lnTo>
                  <a:cubicBezTo>
                    <a:pt x="3239" y="19029"/>
                    <a:pt x="3257" y="19047"/>
                    <a:pt x="3283" y="19047"/>
                  </a:cubicBezTo>
                  <a:lnTo>
                    <a:pt x="3292" y="19047"/>
                  </a:lnTo>
                  <a:cubicBezTo>
                    <a:pt x="3310" y="19047"/>
                    <a:pt x="3328" y="19047"/>
                    <a:pt x="3337" y="19029"/>
                  </a:cubicBezTo>
                  <a:lnTo>
                    <a:pt x="20046" y="108"/>
                  </a:lnTo>
                  <a:cubicBezTo>
                    <a:pt x="20064" y="90"/>
                    <a:pt x="20064" y="54"/>
                    <a:pt x="20046" y="28"/>
                  </a:cubicBezTo>
                  <a:cubicBezTo>
                    <a:pt x="20035" y="10"/>
                    <a:pt x="20016" y="0"/>
                    <a:pt x="1999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94900" y="1724925"/>
              <a:ext cx="418200" cy="500200"/>
            </a:xfrm>
            <a:custGeom>
              <a:avLst/>
              <a:gdLst/>
              <a:ahLst/>
              <a:cxnLst/>
              <a:rect l="l" t="t" r="r" b="b"/>
              <a:pathLst>
                <a:path w="16728" h="20008" extrusionOk="0">
                  <a:moveTo>
                    <a:pt x="16433" y="417"/>
                  </a:moveTo>
                  <a:lnTo>
                    <a:pt x="7994" y="19873"/>
                  </a:lnTo>
                  <a:lnTo>
                    <a:pt x="197" y="18803"/>
                  </a:lnTo>
                  <a:lnTo>
                    <a:pt x="16433" y="417"/>
                  </a:lnTo>
                  <a:close/>
                  <a:moveTo>
                    <a:pt x="16660" y="1"/>
                  </a:moveTo>
                  <a:cubicBezTo>
                    <a:pt x="16640" y="1"/>
                    <a:pt x="16620" y="7"/>
                    <a:pt x="16603" y="24"/>
                  </a:cubicBezTo>
                  <a:lnTo>
                    <a:pt x="18" y="18803"/>
                  </a:lnTo>
                  <a:cubicBezTo>
                    <a:pt x="0" y="18821"/>
                    <a:pt x="0" y="18847"/>
                    <a:pt x="9" y="18874"/>
                  </a:cubicBezTo>
                  <a:cubicBezTo>
                    <a:pt x="18" y="18892"/>
                    <a:pt x="36" y="18910"/>
                    <a:pt x="63" y="18910"/>
                  </a:cubicBezTo>
                  <a:lnTo>
                    <a:pt x="8029" y="20007"/>
                  </a:lnTo>
                  <a:lnTo>
                    <a:pt x="8038" y="20007"/>
                  </a:lnTo>
                  <a:cubicBezTo>
                    <a:pt x="8056" y="20007"/>
                    <a:pt x="8083" y="19998"/>
                    <a:pt x="8092" y="19971"/>
                  </a:cubicBezTo>
                  <a:lnTo>
                    <a:pt x="16710" y="86"/>
                  </a:lnTo>
                  <a:cubicBezTo>
                    <a:pt x="16727" y="60"/>
                    <a:pt x="16719" y="24"/>
                    <a:pt x="16692" y="6"/>
                  </a:cubicBezTo>
                  <a:cubicBezTo>
                    <a:pt x="16682" y="3"/>
                    <a:pt x="16671" y="1"/>
                    <a:pt x="16660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37500" y="2697175"/>
              <a:ext cx="778825" cy="239175"/>
            </a:xfrm>
            <a:custGeom>
              <a:avLst/>
              <a:gdLst/>
              <a:ahLst/>
              <a:cxnLst/>
              <a:rect l="l" t="t" r="r" b="b"/>
              <a:pathLst>
                <a:path w="31153" h="9567" extrusionOk="0">
                  <a:moveTo>
                    <a:pt x="27825" y="146"/>
                  </a:moveTo>
                  <a:lnTo>
                    <a:pt x="30983" y="8415"/>
                  </a:lnTo>
                  <a:lnTo>
                    <a:pt x="509" y="9414"/>
                  </a:lnTo>
                  <a:lnTo>
                    <a:pt x="509" y="9414"/>
                  </a:lnTo>
                  <a:lnTo>
                    <a:pt x="27825" y="146"/>
                  </a:lnTo>
                  <a:close/>
                  <a:moveTo>
                    <a:pt x="27858" y="0"/>
                  </a:moveTo>
                  <a:cubicBezTo>
                    <a:pt x="27853" y="0"/>
                    <a:pt x="27848" y="1"/>
                    <a:pt x="27843" y="3"/>
                  </a:cubicBezTo>
                  <a:lnTo>
                    <a:pt x="45" y="9432"/>
                  </a:lnTo>
                  <a:cubicBezTo>
                    <a:pt x="18" y="9450"/>
                    <a:pt x="0" y="9477"/>
                    <a:pt x="9" y="9513"/>
                  </a:cubicBezTo>
                  <a:cubicBezTo>
                    <a:pt x="9" y="9539"/>
                    <a:pt x="36" y="9566"/>
                    <a:pt x="72" y="9566"/>
                  </a:cubicBezTo>
                  <a:lnTo>
                    <a:pt x="31081" y="8540"/>
                  </a:lnTo>
                  <a:cubicBezTo>
                    <a:pt x="31099" y="8540"/>
                    <a:pt x="31126" y="8531"/>
                    <a:pt x="31135" y="8513"/>
                  </a:cubicBezTo>
                  <a:cubicBezTo>
                    <a:pt x="31144" y="8496"/>
                    <a:pt x="31153" y="8478"/>
                    <a:pt x="31144" y="8451"/>
                  </a:cubicBezTo>
                  <a:lnTo>
                    <a:pt x="27923" y="38"/>
                  </a:lnTo>
                  <a:cubicBezTo>
                    <a:pt x="27909" y="16"/>
                    <a:pt x="27882" y="0"/>
                    <a:pt x="2785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94050" y="2027050"/>
              <a:ext cx="646825" cy="673325"/>
            </a:xfrm>
            <a:custGeom>
              <a:avLst/>
              <a:gdLst/>
              <a:ahLst/>
              <a:cxnLst/>
              <a:rect l="l" t="t" r="r" b="b"/>
              <a:pathLst>
                <a:path w="25873" h="26933" extrusionOk="0">
                  <a:moveTo>
                    <a:pt x="25720" y="152"/>
                  </a:moveTo>
                  <a:lnTo>
                    <a:pt x="21554" y="26745"/>
                  </a:lnTo>
                  <a:lnTo>
                    <a:pt x="197" y="7886"/>
                  </a:lnTo>
                  <a:lnTo>
                    <a:pt x="25720" y="152"/>
                  </a:lnTo>
                  <a:close/>
                  <a:moveTo>
                    <a:pt x="25783" y="0"/>
                  </a:moveTo>
                  <a:lnTo>
                    <a:pt x="55" y="7797"/>
                  </a:lnTo>
                  <a:cubicBezTo>
                    <a:pt x="28" y="7806"/>
                    <a:pt x="10" y="7824"/>
                    <a:pt x="10" y="7851"/>
                  </a:cubicBezTo>
                  <a:cubicBezTo>
                    <a:pt x="1" y="7868"/>
                    <a:pt x="10" y="7895"/>
                    <a:pt x="28" y="7913"/>
                  </a:cubicBezTo>
                  <a:lnTo>
                    <a:pt x="21554" y="26915"/>
                  </a:lnTo>
                  <a:cubicBezTo>
                    <a:pt x="21563" y="26933"/>
                    <a:pt x="21581" y="26933"/>
                    <a:pt x="21599" y="26933"/>
                  </a:cubicBezTo>
                  <a:lnTo>
                    <a:pt x="21617" y="26933"/>
                  </a:lnTo>
                  <a:cubicBezTo>
                    <a:pt x="21643" y="26924"/>
                    <a:pt x="21661" y="26906"/>
                    <a:pt x="21661" y="26879"/>
                  </a:cubicBezTo>
                  <a:lnTo>
                    <a:pt x="25863" y="72"/>
                  </a:lnTo>
                  <a:cubicBezTo>
                    <a:pt x="25872" y="54"/>
                    <a:pt x="25863" y="27"/>
                    <a:pt x="25845" y="18"/>
                  </a:cubicBezTo>
                  <a:cubicBezTo>
                    <a:pt x="25827" y="0"/>
                    <a:pt x="25810" y="0"/>
                    <a:pt x="2578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132225" y="2026950"/>
              <a:ext cx="501600" cy="673425"/>
            </a:xfrm>
            <a:custGeom>
              <a:avLst/>
              <a:gdLst/>
              <a:ahLst/>
              <a:cxnLst/>
              <a:rect l="l" t="t" r="r" b="b"/>
              <a:pathLst>
                <a:path w="20064" h="26937" extrusionOk="0">
                  <a:moveTo>
                    <a:pt x="4318" y="209"/>
                  </a:moveTo>
                  <a:lnTo>
                    <a:pt x="19885" y="16347"/>
                  </a:lnTo>
                  <a:lnTo>
                    <a:pt x="152" y="26758"/>
                  </a:lnTo>
                  <a:lnTo>
                    <a:pt x="4318" y="209"/>
                  </a:lnTo>
                  <a:close/>
                  <a:moveTo>
                    <a:pt x="4277" y="1"/>
                  </a:moveTo>
                  <a:cubicBezTo>
                    <a:pt x="4270" y="1"/>
                    <a:pt x="4263" y="2"/>
                    <a:pt x="4256" y="4"/>
                  </a:cubicBezTo>
                  <a:cubicBezTo>
                    <a:pt x="4229" y="13"/>
                    <a:pt x="4220" y="31"/>
                    <a:pt x="4211" y="58"/>
                  </a:cubicBezTo>
                  <a:lnTo>
                    <a:pt x="9" y="26865"/>
                  </a:lnTo>
                  <a:cubicBezTo>
                    <a:pt x="0" y="26892"/>
                    <a:pt x="9" y="26910"/>
                    <a:pt x="36" y="26928"/>
                  </a:cubicBezTo>
                  <a:cubicBezTo>
                    <a:pt x="45" y="26937"/>
                    <a:pt x="54" y="26937"/>
                    <a:pt x="72" y="26937"/>
                  </a:cubicBezTo>
                  <a:cubicBezTo>
                    <a:pt x="81" y="26937"/>
                    <a:pt x="90" y="26937"/>
                    <a:pt x="99" y="26928"/>
                  </a:cubicBezTo>
                  <a:lnTo>
                    <a:pt x="20028" y="16428"/>
                  </a:lnTo>
                  <a:cubicBezTo>
                    <a:pt x="20046" y="16419"/>
                    <a:pt x="20055" y="16401"/>
                    <a:pt x="20055" y="16383"/>
                  </a:cubicBezTo>
                  <a:cubicBezTo>
                    <a:pt x="20064" y="16356"/>
                    <a:pt x="20055" y="16339"/>
                    <a:pt x="20046" y="16321"/>
                  </a:cubicBezTo>
                  <a:lnTo>
                    <a:pt x="4327" y="22"/>
                  </a:lnTo>
                  <a:cubicBezTo>
                    <a:pt x="4314" y="9"/>
                    <a:pt x="4296" y="1"/>
                    <a:pt x="427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94050" y="1724925"/>
              <a:ext cx="646825" cy="500200"/>
            </a:xfrm>
            <a:custGeom>
              <a:avLst/>
              <a:gdLst/>
              <a:ahLst/>
              <a:cxnLst/>
              <a:rect l="l" t="t" r="r" b="b"/>
              <a:pathLst>
                <a:path w="25873" h="20008" extrusionOk="0">
                  <a:moveTo>
                    <a:pt x="8717" y="167"/>
                  </a:moveTo>
                  <a:lnTo>
                    <a:pt x="25658" y="12121"/>
                  </a:lnTo>
                  <a:lnTo>
                    <a:pt x="188" y="19846"/>
                  </a:lnTo>
                  <a:lnTo>
                    <a:pt x="188" y="19846"/>
                  </a:lnTo>
                  <a:lnTo>
                    <a:pt x="8717" y="167"/>
                  </a:lnTo>
                  <a:close/>
                  <a:moveTo>
                    <a:pt x="8694" y="0"/>
                  </a:moveTo>
                  <a:cubicBezTo>
                    <a:pt x="8687" y="0"/>
                    <a:pt x="8680" y="2"/>
                    <a:pt x="8672" y="6"/>
                  </a:cubicBezTo>
                  <a:cubicBezTo>
                    <a:pt x="8654" y="6"/>
                    <a:pt x="8637" y="24"/>
                    <a:pt x="8628" y="42"/>
                  </a:cubicBezTo>
                  <a:lnTo>
                    <a:pt x="10" y="19918"/>
                  </a:lnTo>
                  <a:cubicBezTo>
                    <a:pt x="1" y="19945"/>
                    <a:pt x="1" y="19971"/>
                    <a:pt x="19" y="19989"/>
                  </a:cubicBezTo>
                  <a:cubicBezTo>
                    <a:pt x="37" y="20007"/>
                    <a:pt x="55" y="20007"/>
                    <a:pt x="72" y="20007"/>
                  </a:cubicBezTo>
                  <a:lnTo>
                    <a:pt x="90" y="20007"/>
                  </a:lnTo>
                  <a:lnTo>
                    <a:pt x="25818" y="12210"/>
                  </a:lnTo>
                  <a:cubicBezTo>
                    <a:pt x="25845" y="12201"/>
                    <a:pt x="25863" y="12183"/>
                    <a:pt x="25872" y="12157"/>
                  </a:cubicBezTo>
                  <a:cubicBezTo>
                    <a:pt x="25872" y="12139"/>
                    <a:pt x="25863" y="12112"/>
                    <a:pt x="25845" y="12094"/>
                  </a:cubicBezTo>
                  <a:lnTo>
                    <a:pt x="8726" y="15"/>
                  </a:lnTo>
                  <a:cubicBezTo>
                    <a:pt x="8715" y="5"/>
                    <a:pt x="8705" y="0"/>
                    <a:pt x="8694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37500" y="2221875"/>
              <a:ext cx="698325" cy="714475"/>
            </a:xfrm>
            <a:custGeom>
              <a:avLst/>
              <a:gdLst/>
              <a:ahLst/>
              <a:cxnLst/>
              <a:rect l="l" t="t" r="r" b="b"/>
              <a:pathLst>
                <a:path w="27933" h="28579" extrusionOk="0">
                  <a:moveTo>
                    <a:pt x="6370" y="191"/>
                  </a:moveTo>
                  <a:lnTo>
                    <a:pt x="27736" y="19050"/>
                  </a:lnTo>
                  <a:lnTo>
                    <a:pt x="161" y="28409"/>
                  </a:lnTo>
                  <a:lnTo>
                    <a:pt x="6370" y="191"/>
                  </a:lnTo>
                  <a:close/>
                  <a:moveTo>
                    <a:pt x="6327" y="1"/>
                  </a:moveTo>
                  <a:cubicBezTo>
                    <a:pt x="6321" y="1"/>
                    <a:pt x="6315" y="2"/>
                    <a:pt x="6308" y="4"/>
                  </a:cubicBezTo>
                  <a:cubicBezTo>
                    <a:pt x="6290" y="13"/>
                    <a:pt x="6272" y="31"/>
                    <a:pt x="6263" y="58"/>
                  </a:cubicBezTo>
                  <a:lnTo>
                    <a:pt x="9" y="28498"/>
                  </a:lnTo>
                  <a:cubicBezTo>
                    <a:pt x="0" y="28516"/>
                    <a:pt x="9" y="28542"/>
                    <a:pt x="27" y="28560"/>
                  </a:cubicBezTo>
                  <a:cubicBezTo>
                    <a:pt x="36" y="28569"/>
                    <a:pt x="54" y="28578"/>
                    <a:pt x="72" y="28578"/>
                  </a:cubicBezTo>
                  <a:cubicBezTo>
                    <a:pt x="81" y="28578"/>
                    <a:pt x="81" y="28569"/>
                    <a:pt x="90" y="28569"/>
                  </a:cubicBezTo>
                  <a:lnTo>
                    <a:pt x="27879" y="19140"/>
                  </a:lnTo>
                  <a:cubicBezTo>
                    <a:pt x="27905" y="19131"/>
                    <a:pt x="27923" y="19113"/>
                    <a:pt x="27923" y="19086"/>
                  </a:cubicBezTo>
                  <a:cubicBezTo>
                    <a:pt x="27932" y="19068"/>
                    <a:pt x="27923" y="19042"/>
                    <a:pt x="27905" y="19033"/>
                  </a:cubicBezTo>
                  <a:lnTo>
                    <a:pt x="6370" y="22"/>
                  </a:lnTo>
                  <a:cubicBezTo>
                    <a:pt x="6357" y="9"/>
                    <a:pt x="6344" y="1"/>
                    <a:pt x="632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26125" y="2923525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86" y="1"/>
                  </a:moveTo>
                  <a:cubicBezTo>
                    <a:pt x="419" y="1"/>
                    <a:pt x="350" y="16"/>
                    <a:pt x="286" y="48"/>
                  </a:cubicBezTo>
                  <a:cubicBezTo>
                    <a:pt x="81" y="164"/>
                    <a:pt x="0" y="423"/>
                    <a:pt x="107" y="637"/>
                  </a:cubicBezTo>
                  <a:cubicBezTo>
                    <a:pt x="187" y="778"/>
                    <a:pt x="334" y="860"/>
                    <a:pt x="485" y="860"/>
                  </a:cubicBezTo>
                  <a:cubicBezTo>
                    <a:pt x="554" y="860"/>
                    <a:pt x="623" y="843"/>
                    <a:pt x="687" y="806"/>
                  </a:cubicBezTo>
                  <a:cubicBezTo>
                    <a:pt x="901" y="699"/>
                    <a:pt x="982" y="441"/>
                    <a:pt x="866" y="227"/>
                  </a:cubicBezTo>
                  <a:cubicBezTo>
                    <a:pt x="791" y="83"/>
                    <a:pt x="642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20550" y="2917050"/>
              <a:ext cx="35700" cy="34450"/>
            </a:xfrm>
            <a:custGeom>
              <a:avLst/>
              <a:gdLst/>
              <a:ahLst/>
              <a:cxnLst/>
              <a:rect l="l" t="t" r="r" b="b"/>
              <a:pathLst>
                <a:path w="1428" h="1378" extrusionOk="0">
                  <a:moveTo>
                    <a:pt x="714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3" y="539"/>
                    <a:pt x="839" y="566"/>
                    <a:pt x="866" y="610"/>
                  </a:cubicBezTo>
                  <a:cubicBezTo>
                    <a:pt x="884" y="646"/>
                    <a:pt x="893" y="700"/>
                    <a:pt x="875" y="735"/>
                  </a:cubicBezTo>
                  <a:cubicBezTo>
                    <a:pt x="866" y="780"/>
                    <a:pt x="830" y="816"/>
                    <a:pt x="794" y="842"/>
                  </a:cubicBezTo>
                  <a:cubicBezTo>
                    <a:pt x="767" y="853"/>
                    <a:pt x="739" y="861"/>
                    <a:pt x="712" y="861"/>
                  </a:cubicBezTo>
                  <a:cubicBezTo>
                    <a:pt x="695" y="861"/>
                    <a:pt x="678" y="858"/>
                    <a:pt x="661" y="851"/>
                  </a:cubicBezTo>
                  <a:cubicBezTo>
                    <a:pt x="616" y="842"/>
                    <a:pt x="580" y="807"/>
                    <a:pt x="562" y="771"/>
                  </a:cubicBezTo>
                  <a:cubicBezTo>
                    <a:pt x="536" y="726"/>
                    <a:pt x="536" y="682"/>
                    <a:pt x="545" y="637"/>
                  </a:cubicBezTo>
                  <a:cubicBezTo>
                    <a:pt x="562" y="593"/>
                    <a:pt x="589" y="557"/>
                    <a:pt x="634" y="539"/>
                  </a:cubicBezTo>
                  <a:cubicBezTo>
                    <a:pt x="661" y="521"/>
                    <a:pt x="687" y="521"/>
                    <a:pt x="714" y="521"/>
                  </a:cubicBezTo>
                  <a:close/>
                  <a:moveTo>
                    <a:pt x="714" y="1"/>
                  </a:moveTo>
                  <a:cubicBezTo>
                    <a:pt x="603" y="1"/>
                    <a:pt x="490" y="28"/>
                    <a:pt x="384" y="84"/>
                  </a:cubicBezTo>
                  <a:cubicBezTo>
                    <a:pt x="223" y="164"/>
                    <a:pt x="107" y="316"/>
                    <a:pt x="54" y="486"/>
                  </a:cubicBezTo>
                  <a:cubicBezTo>
                    <a:pt x="0" y="664"/>
                    <a:pt x="18" y="851"/>
                    <a:pt x="107" y="1012"/>
                  </a:cubicBezTo>
                  <a:cubicBezTo>
                    <a:pt x="188" y="1173"/>
                    <a:pt x="339" y="1297"/>
                    <a:pt x="509" y="1351"/>
                  </a:cubicBezTo>
                  <a:cubicBezTo>
                    <a:pt x="580" y="1369"/>
                    <a:pt x="643" y="1378"/>
                    <a:pt x="714" y="1378"/>
                  </a:cubicBezTo>
                  <a:cubicBezTo>
                    <a:pt x="821" y="1378"/>
                    <a:pt x="937" y="1351"/>
                    <a:pt x="1035" y="1297"/>
                  </a:cubicBezTo>
                  <a:cubicBezTo>
                    <a:pt x="1196" y="1208"/>
                    <a:pt x="1321" y="1065"/>
                    <a:pt x="1374" y="887"/>
                  </a:cubicBezTo>
                  <a:cubicBezTo>
                    <a:pt x="1428" y="718"/>
                    <a:pt x="1410" y="530"/>
                    <a:pt x="1321" y="370"/>
                  </a:cubicBezTo>
                  <a:cubicBezTo>
                    <a:pt x="1232" y="200"/>
                    <a:pt x="1089" y="84"/>
                    <a:pt x="910" y="31"/>
                  </a:cubicBezTo>
                  <a:cubicBezTo>
                    <a:pt x="847" y="11"/>
                    <a:pt x="781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121750" y="26880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8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6" y="862"/>
                  </a:cubicBezTo>
                  <a:cubicBezTo>
                    <a:pt x="563" y="862"/>
                    <a:pt x="632" y="847"/>
                    <a:pt x="696" y="815"/>
                  </a:cubicBezTo>
                  <a:cubicBezTo>
                    <a:pt x="901" y="699"/>
                    <a:pt x="981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116175" y="2681525"/>
              <a:ext cx="37475" cy="34475"/>
            </a:xfrm>
            <a:custGeom>
              <a:avLst/>
              <a:gdLst/>
              <a:ahLst/>
              <a:cxnLst/>
              <a:rect l="l" t="t" r="r" b="b"/>
              <a:pathLst>
                <a:path w="1499" h="1379" extrusionOk="0">
                  <a:moveTo>
                    <a:pt x="714" y="522"/>
                  </a:moveTo>
                  <a:cubicBezTo>
                    <a:pt x="732" y="522"/>
                    <a:pt x="750" y="522"/>
                    <a:pt x="767" y="531"/>
                  </a:cubicBezTo>
                  <a:cubicBezTo>
                    <a:pt x="803" y="540"/>
                    <a:pt x="839" y="566"/>
                    <a:pt x="865" y="611"/>
                  </a:cubicBezTo>
                  <a:cubicBezTo>
                    <a:pt x="910" y="691"/>
                    <a:pt x="874" y="798"/>
                    <a:pt x="794" y="843"/>
                  </a:cubicBezTo>
                  <a:cubicBezTo>
                    <a:pt x="767" y="854"/>
                    <a:pt x="739" y="862"/>
                    <a:pt x="711" y="862"/>
                  </a:cubicBezTo>
                  <a:cubicBezTo>
                    <a:pt x="694" y="862"/>
                    <a:pt x="677" y="859"/>
                    <a:pt x="660" y="852"/>
                  </a:cubicBezTo>
                  <a:cubicBezTo>
                    <a:pt x="616" y="843"/>
                    <a:pt x="580" y="807"/>
                    <a:pt x="562" y="772"/>
                  </a:cubicBezTo>
                  <a:cubicBezTo>
                    <a:pt x="544" y="727"/>
                    <a:pt x="535" y="682"/>
                    <a:pt x="553" y="638"/>
                  </a:cubicBezTo>
                  <a:cubicBezTo>
                    <a:pt x="562" y="593"/>
                    <a:pt x="589" y="557"/>
                    <a:pt x="634" y="540"/>
                  </a:cubicBezTo>
                  <a:cubicBezTo>
                    <a:pt x="660" y="531"/>
                    <a:pt x="687" y="522"/>
                    <a:pt x="714" y="522"/>
                  </a:cubicBezTo>
                  <a:close/>
                  <a:moveTo>
                    <a:pt x="714" y="1"/>
                  </a:moveTo>
                  <a:cubicBezTo>
                    <a:pt x="604" y="1"/>
                    <a:pt x="493" y="29"/>
                    <a:pt x="393" y="85"/>
                  </a:cubicBezTo>
                  <a:cubicBezTo>
                    <a:pt x="223" y="165"/>
                    <a:pt x="107" y="317"/>
                    <a:pt x="54" y="486"/>
                  </a:cubicBezTo>
                  <a:cubicBezTo>
                    <a:pt x="0" y="664"/>
                    <a:pt x="18" y="852"/>
                    <a:pt x="107" y="1012"/>
                  </a:cubicBezTo>
                  <a:cubicBezTo>
                    <a:pt x="187" y="1182"/>
                    <a:pt x="339" y="1298"/>
                    <a:pt x="509" y="1351"/>
                  </a:cubicBezTo>
                  <a:cubicBezTo>
                    <a:pt x="580" y="1369"/>
                    <a:pt x="642" y="1378"/>
                    <a:pt x="714" y="1378"/>
                  </a:cubicBezTo>
                  <a:cubicBezTo>
                    <a:pt x="830" y="1378"/>
                    <a:pt x="937" y="1351"/>
                    <a:pt x="1035" y="1298"/>
                  </a:cubicBezTo>
                  <a:cubicBezTo>
                    <a:pt x="1374" y="1119"/>
                    <a:pt x="1499" y="700"/>
                    <a:pt x="1320" y="370"/>
                  </a:cubicBezTo>
                  <a:cubicBezTo>
                    <a:pt x="1231" y="201"/>
                    <a:pt x="1089" y="85"/>
                    <a:pt x="910" y="31"/>
                  </a:cubicBezTo>
                  <a:cubicBezTo>
                    <a:pt x="847" y="11"/>
                    <a:pt x="780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202250" y="2898400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94" y="1"/>
                  </a:moveTo>
                  <a:cubicBezTo>
                    <a:pt x="425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6" y="860"/>
                  </a:cubicBezTo>
                  <a:cubicBezTo>
                    <a:pt x="564" y="860"/>
                    <a:pt x="632" y="845"/>
                    <a:pt x="697" y="812"/>
                  </a:cubicBezTo>
                  <a:cubicBezTo>
                    <a:pt x="902" y="696"/>
                    <a:pt x="982" y="438"/>
                    <a:pt x="866" y="224"/>
                  </a:cubicBezTo>
                  <a:cubicBezTo>
                    <a:pt x="793" y="83"/>
                    <a:pt x="647" y="1"/>
                    <a:pt x="49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196675" y="2891900"/>
              <a:ext cx="37500" cy="34400"/>
            </a:xfrm>
            <a:custGeom>
              <a:avLst/>
              <a:gdLst/>
              <a:ahLst/>
              <a:cxnLst/>
              <a:rect l="l" t="t" r="r" b="b"/>
              <a:pathLst>
                <a:path w="1500" h="1376" extrusionOk="0">
                  <a:moveTo>
                    <a:pt x="714" y="519"/>
                  </a:moveTo>
                  <a:cubicBezTo>
                    <a:pt x="777" y="519"/>
                    <a:pt x="830" y="555"/>
                    <a:pt x="866" y="608"/>
                  </a:cubicBezTo>
                  <a:cubicBezTo>
                    <a:pt x="911" y="689"/>
                    <a:pt x="875" y="796"/>
                    <a:pt x="795" y="840"/>
                  </a:cubicBezTo>
                  <a:cubicBezTo>
                    <a:pt x="767" y="851"/>
                    <a:pt x="739" y="859"/>
                    <a:pt x="712" y="859"/>
                  </a:cubicBezTo>
                  <a:cubicBezTo>
                    <a:pt x="695" y="859"/>
                    <a:pt x="678" y="856"/>
                    <a:pt x="661" y="849"/>
                  </a:cubicBezTo>
                  <a:cubicBezTo>
                    <a:pt x="616" y="840"/>
                    <a:pt x="581" y="814"/>
                    <a:pt x="563" y="769"/>
                  </a:cubicBezTo>
                  <a:cubicBezTo>
                    <a:pt x="545" y="733"/>
                    <a:pt x="536" y="680"/>
                    <a:pt x="554" y="644"/>
                  </a:cubicBezTo>
                  <a:cubicBezTo>
                    <a:pt x="563" y="600"/>
                    <a:pt x="589" y="564"/>
                    <a:pt x="634" y="537"/>
                  </a:cubicBezTo>
                  <a:cubicBezTo>
                    <a:pt x="661" y="528"/>
                    <a:pt x="688" y="519"/>
                    <a:pt x="714" y="519"/>
                  </a:cubicBezTo>
                  <a:close/>
                  <a:moveTo>
                    <a:pt x="714" y="1"/>
                  </a:moveTo>
                  <a:cubicBezTo>
                    <a:pt x="605" y="1"/>
                    <a:pt x="495" y="27"/>
                    <a:pt x="393" y="82"/>
                  </a:cubicBezTo>
                  <a:cubicBezTo>
                    <a:pt x="224" y="171"/>
                    <a:pt x="108" y="314"/>
                    <a:pt x="54" y="492"/>
                  </a:cubicBezTo>
                  <a:cubicBezTo>
                    <a:pt x="1" y="662"/>
                    <a:pt x="18" y="849"/>
                    <a:pt x="108" y="1010"/>
                  </a:cubicBezTo>
                  <a:cubicBezTo>
                    <a:pt x="188" y="1179"/>
                    <a:pt x="331" y="1295"/>
                    <a:pt x="509" y="1349"/>
                  </a:cubicBezTo>
                  <a:cubicBezTo>
                    <a:pt x="581" y="1367"/>
                    <a:pt x="643" y="1376"/>
                    <a:pt x="714" y="1376"/>
                  </a:cubicBezTo>
                  <a:cubicBezTo>
                    <a:pt x="821" y="1376"/>
                    <a:pt x="937" y="1349"/>
                    <a:pt x="1035" y="1295"/>
                  </a:cubicBezTo>
                  <a:cubicBezTo>
                    <a:pt x="1374" y="1117"/>
                    <a:pt x="1499" y="698"/>
                    <a:pt x="1321" y="368"/>
                  </a:cubicBezTo>
                  <a:cubicBezTo>
                    <a:pt x="1198" y="133"/>
                    <a:pt x="959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384425" y="21853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9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3" y="862"/>
                  </a:cubicBezTo>
                  <a:cubicBezTo>
                    <a:pt x="559" y="862"/>
                    <a:pt x="625" y="847"/>
                    <a:pt x="687" y="815"/>
                  </a:cubicBezTo>
                  <a:cubicBezTo>
                    <a:pt x="901" y="699"/>
                    <a:pt x="982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378850" y="2178900"/>
              <a:ext cx="37475" cy="34400"/>
            </a:xfrm>
            <a:custGeom>
              <a:avLst/>
              <a:gdLst/>
              <a:ahLst/>
              <a:cxnLst/>
              <a:rect l="l" t="t" r="r" b="b"/>
              <a:pathLst>
                <a:path w="1499" h="1376" extrusionOk="0">
                  <a:moveTo>
                    <a:pt x="710" y="517"/>
                  </a:moveTo>
                  <a:cubicBezTo>
                    <a:pt x="772" y="517"/>
                    <a:pt x="834" y="552"/>
                    <a:pt x="866" y="608"/>
                  </a:cubicBezTo>
                  <a:cubicBezTo>
                    <a:pt x="910" y="688"/>
                    <a:pt x="874" y="795"/>
                    <a:pt x="794" y="840"/>
                  </a:cubicBezTo>
                  <a:cubicBezTo>
                    <a:pt x="767" y="851"/>
                    <a:pt x="739" y="859"/>
                    <a:pt x="711" y="859"/>
                  </a:cubicBezTo>
                  <a:cubicBezTo>
                    <a:pt x="694" y="859"/>
                    <a:pt x="677" y="856"/>
                    <a:pt x="660" y="849"/>
                  </a:cubicBezTo>
                  <a:cubicBezTo>
                    <a:pt x="616" y="840"/>
                    <a:pt x="580" y="813"/>
                    <a:pt x="562" y="769"/>
                  </a:cubicBezTo>
                  <a:cubicBezTo>
                    <a:pt x="535" y="733"/>
                    <a:pt x="535" y="679"/>
                    <a:pt x="544" y="635"/>
                  </a:cubicBezTo>
                  <a:cubicBezTo>
                    <a:pt x="562" y="599"/>
                    <a:pt x="589" y="563"/>
                    <a:pt x="634" y="537"/>
                  </a:cubicBezTo>
                  <a:cubicBezTo>
                    <a:pt x="657" y="523"/>
                    <a:pt x="684" y="517"/>
                    <a:pt x="710" y="517"/>
                  </a:cubicBezTo>
                  <a:close/>
                  <a:moveTo>
                    <a:pt x="711" y="1"/>
                  </a:moveTo>
                  <a:cubicBezTo>
                    <a:pt x="600" y="1"/>
                    <a:pt x="488" y="27"/>
                    <a:pt x="384" y="82"/>
                  </a:cubicBezTo>
                  <a:cubicBezTo>
                    <a:pt x="223" y="171"/>
                    <a:pt x="107" y="314"/>
                    <a:pt x="54" y="483"/>
                  </a:cubicBezTo>
                  <a:cubicBezTo>
                    <a:pt x="0" y="662"/>
                    <a:pt x="18" y="849"/>
                    <a:pt x="98" y="1009"/>
                  </a:cubicBezTo>
                  <a:cubicBezTo>
                    <a:pt x="188" y="1179"/>
                    <a:pt x="330" y="1295"/>
                    <a:pt x="509" y="1348"/>
                  </a:cubicBezTo>
                  <a:cubicBezTo>
                    <a:pt x="580" y="1366"/>
                    <a:pt x="642" y="1375"/>
                    <a:pt x="714" y="1375"/>
                  </a:cubicBezTo>
                  <a:cubicBezTo>
                    <a:pt x="821" y="1375"/>
                    <a:pt x="937" y="1348"/>
                    <a:pt x="1035" y="1295"/>
                  </a:cubicBezTo>
                  <a:cubicBezTo>
                    <a:pt x="1374" y="1116"/>
                    <a:pt x="1499" y="697"/>
                    <a:pt x="1320" y="367"/>
                  </a:cubicBezTo>
                  <a:cubicBezTo>
                    <a:pt x="1197" y="133"/>
                    <a:pt x="958" y="1"/>
                    <a:pt x="711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83350" y="2212825"/>
              <a:ext cx="24800" cy="21500"/>
            </a:xfrm>
            <a:custGeom>
              <a:avLst/>
              <a:gdLst/>
              <a:ahLst/>
              <a:cxnLst/>
              <a:rect l="l" t="t" r="r" b="b"/>
              <a:pathLst>
                <a:path w="992" h="860" extrusionOk="0">
                  <a:moveTo>
                    <a:pt x="498" y="1"/>
                  </a:moveTo>
                  <a:cubicBezTo>
                    <a:pt x="429" y="1"/>
                    <a:pt x="359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8" y="777"/>
                    <a:pt x="349" y="860"/>
                    <a:pt x="502" y="860"/>
                  </a:cubicBezTo>
                  <a:cubicBezTo>
                    <a:pt x="568" y="860"/>
                    <a:pt x="635" y="844"/>
                    <a:pt x="697" y="812"/>
                  </a:cubicBezTo>
                  <a:cubicBezTo>
                    <a:pt x="911" y="696"/>
                    <a:pt x="991" y="437"/>
                    <a:pt x="875" y="232"/>
                  </a:cubicBezTo>
                  <a:cubicBezTo>
                    <a:pt x="801" y="85"/>
                    <a:pt x="651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78000" y="220627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4" y="521"/>
                  </a:moveTo>
                  <a:cubicBezTo>
                    <a:pt x="723" y="521"/>
                    <a:pt x="741" y="521"/>
                    <a:pt x="759" y="530"/>
                  </a:cubicBezTo>
                  <a:cubicBezTo>
                    <a:pt x="804" y="539"/>
                    <a:pt x="839" y="575"/>
                    <a:pt x="857" y="610"/>
                  </a:cubicBezTo>
                  <a:cubicBezTo>
                    <a:pt x="884" y="655"/>
                    <a:pt x="884" y="699"/>
                    <a:pt x="875" y="744"/>
                  </a:cubicBezTo>
                  <a:cubicBezTo>
                    <a:pt x="857" y="789"/>
                    <a:pt x="830" y="824"/>
                    <a:pt x="795" y="842"/>
                  </a:cubicBezTo>
                  <a:cubicBezTo>
                    <a:pt x="762" y="855"/>
                    <a:pt x="729" y="864"/>
                    <a:pt x="697" y="864"/>
                  </a:cubicBezTo>
                  <a:cubicBezTo>
                    <a:pt x="685" y="864"/>
                    <a:pt x="673" y="862"/>
                    <a:pt x="661" y="860"/>
                  </a:cubicBezTo>
                  <a:cubicBezTo>
                    <a:pt x="616" y="842"/>
                    <a:pt x="581" y="815"/>
                    <a:pt x="563" y="771"/>
                  </a:cubicBezTo>
                  <a:cubicBezTo>
                    <a:pt x="536" y="735"/>
                    <a:pt x="536" y="691"/>
                    <a:pt x="545" y="646"/>
                  </a:cubicBezTo>
                  <a:cubicBezTo>
                    <a:pt x="563" y="601"/>
                    <a:pt x="589" y="566"/>
                    <a:pt x="634" y="539"/>
                  </a:cubicBezTo>
                  <a:cubicBezTo>
                    <a:pt x="652" y="530"/>
                    <a:pt x="679" y="521"/>
                    <a:pt x="714" y="521"/>
                  </a:cubicBezTo>
                  <a:close/>
                  <a:moveTo>
                    <a:pt x="710" y="0"/>
                  </a:moveTo>
                  <a:cubicBezTo>
                    <a:pt x="600" y="0"/>
                    <a:pt x="490" y="28"/>
                    <a:pt x="384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99" y="1021"/>
                  </a:cubicBezTo>
                  <a:cubicBezTo>
                    <a:pt x="188" y="1181"/>
                    <a:pt x="331" y="1297"/>
                    <a:pt x="509" y="1351"/>
                  </a:cubicBezTo>
                  <a:cubicBezTo>
                    <a:pt x="572" y="1369"/>
                    <a:pt x="643" y="1386"/>
                    <a:pt x="714" y="1386"/>
                  </a:cubicBezTo>
                  <a:cubicBezTo>
                    <a:pt x="821" y="1386"/>
                    <a:pt x="937" y="1360"/>
                    <a:pt x="1036" y="1297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4" y="10"/>
                    <a:pt x="777" y="0"/>
                    <a:pt x="710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799025" y="1715700"/>
              <a:ext cx="24550" cy="21650"/>
            </a:xfrm>
            <a:custGeom>
              <a:avLst/>
              <a:gdLst/>
              <a:ahLst/>
              <a:cxnLst/>
              <a:rect l="l" t="t" r="r" b="b"/>
              <a:pathLst>
                <a:path w="982" h="866" extrusionOk="0">
                  <a:moveTo>
                    <a:pt x="493" y="1"/>
                  </a:moveTo>
                  <a:cubicBezTo>
                    <a:pt x="423" y="1"/>
                    <a:pt x="352" y="18"/>
                    <a:pt x="286" y="54"/>
                  </a:cubicBezTo>
                  <a:cubicBezTo>
                    <a:pt x="81" y="170"/>
                    <a:pt x="0" y="429"/>
                    <a:pt x="107" y="634"/>
                  </a:cubicBezTo>
                  <a:cubicBezTo>
                    <a:pt x="187" y="781"/>
                    <a:pt x="335" y="865"/>
                    <a:pt x="486" y="865"/>
                  </a:cubicBezTo>
                  <a:cubicBezTo>
                    <a:pt x="555" y="865"/>
                    <a:pt x="624" y="848"/>
                    <a:pt x="687" y="812"/>
                  </a:cubicBezTo>
                  <a:cubicBezTo>
                    <a:pt x="901" y="705"/>
                    <a:pt x="982" y="438"/>
                    <a:pt x="866" y="232"/>
                  </a:cubicBezTo>
                  <a:cubicBezTo>
                    <a:pt x="792" y="85"/>
                    <a:pt x="646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793450" y="1709350"/>
              <a:ext cx="35700" cy="34475"/>
            </a:xfrm>
            <a:custGeom>
              <a:avLst/>
              <a:gdLst/>
              <a:ahLst/>
              <a:cxnLst/>
              <a:rect l="l" t="t" r="r" b="b"/>
              <a:pathLst>
                <a:path w="1428" h="1379" extrusionOk="0">
                  <a:moveTo>
                    <a:pt x="714" y="513"/>
                  </a:moveTo>
                  <a:cubicBezTo>
                    <a:pt x="732" y="513"/>
                    <a:pt x="741" y="522"/>
                    <a:pt x="759" y="522"/>
                  </a:cubicBezTo>
                  <a:cubicBezTo>
                    <a:pt x="803" y="540"/>
                    <a:pt x="839" y="567"/>
                    <a:pt x="866" y="611"/>
                  </a:cubicBezTo>
                  <a:cubicBezTo>
                    <a:pt x="884" y="647"/>
                    <a:pt x="893" y="692"/>
                    <a:pt x="875" y="736"/>
                  </a:cubicBezTo>
                  <a:cubicBezTo>
                    <a:pt x="866" y="781"/>
                    <a:pt x="830" y="816"/>
                    <a:pt x="794" y="834"/>
                  </a:cubicBezTo>
                  <a:cubicBezTo>
                    <a:pt x="766" y="851"/>
                    <a:pt x="738" y="858"/>
                    <a:pt x="710" y="858"/>
                  </a:cubicBezTo>
                  <a:cubicBezTo>
                    <a:pt x="693" y="858"/>
                    <a:pt x="677" y="855"/>
                    <a:pt x="661" y="852"/>
                  </a:cubicBezTo>
                  <a:cubicBezTo>
                    <a:pt x="616" y="834"/>
                    <a:pt x="580" y="808"/>
                    <a:pt x="562" y="772"/>
                  </a:cubicBezTo>
                  <a:cubicBezTo>
                    <a:pt x="536" y="727"/>
                    <a:pt x="536" y="683"/>
                    <a:pt x="545" y="638"/>
                  </a:cubicBezTo>
                  <a:cubicBezTo>
                    <a:pt x="562" y="593"/>
                    <a:pt x="589" y="558"/>
                    <a:pt x="634" y="540"/>
                  </a:cubicBezTo>
                  <a:cubicBezTo>
                    <a:pt x="661" y="522"/>
                    <a:pt x="687" y="513"/>
                    <a:pt x="714" y="513"/>
                  </a:cubicBezTo>
                  <a:close/>
                  <a:moveTo>
                    <a:pt x="705" y="1"/>
                  </a:moveTo>
                  <a:cubicBezTo>
                    <a:pt x="596" y="1"/>
                    <a:pt x="488" y="27"/>
                    <a:pt x="384" y="76"/>
                  </a:cubicBezTo>
                  <a:cubicBezTo>
                    <a:pt x="223" y="165"/>
                    <a:pt x="107" y="308"/>
                    <a:pt x="54" y="486"/>
                  </a:cubicBezTo>
                  <a:cubicBezTo>
                    <a:pt x="0" y="665"/>
                    <a:pt x="18" y="852"/>
                    <a:pt x="99" y="1013"/>
                  </a:cubicBezTo>
                  <a:cubicBezTo>
                    <a:pt x="188" y="1173"/>
                    <a:pt x="330" y="1298"/>
                    <a:pt x="509" y="1352"/>
                  </a:cubicBezTo>
                  <a:cubicBezTo>
                    <a:pt x="580" y="1370"/>
                    <a:pt x="643" y="1379"/>
                    <a:pt x="714" y="1379"/>
                  </a:cubicBezTo>
                  <a:cubicBezTo>
                    <a:pt x="821" y="1379"/>
                    <a:pt x="937" y="1352"/>
                    <a:pt x="1035" y="1298"/>
                  </a:cubicBezTo>
                  <a:cubicBezTo>
                    <a:pt x="1196" y="1209"/>
                    <a:pt x="1321" y="1066"/>
                    <a:pt x="1374" y="888"/>
                  </a:cubicBezTo>
                  <a:cubicBezTo>
                    <a:pt x="1428" y="709"/>
                    <a:pt x="1410" y="522"/>
                    <a:pt x="1321" y="362"/>
                  </a:cubicBezTo>
                  <a:cubicBezTo>
                    <a:pt x="1232" y="201"/>
                    <a:pt x="1089" y="85"/>
                    <a:pt x="910" y="31"/>
                  </a:cubicBezTo>
                  <a:cubicBezTo>
                    <a:pt x="842" y="11"/>
                    <a:pt x="773" y="1"/>
                    <a:pt x="70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1226775" y="2017900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8" y="1"/>
                  </a:moveTo>
                  <a:cubicBezTo>
                    <a:pt x="429" y="1"/>
                    <a:pt x="360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2" y="777"/>
                    <a:pt x="341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75" y="223"/>
                  </a:cubicBezTo>
                  <a:cubicBezTo>
                    <a:pt x="796" y="83"/>
                    <a:pt x="649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221200" y="2011350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68" y="530"/>
                  </a:cubicBezTo>
                  <a:cubicBezTo>
                    <a:pt x="813" y="539"/>
                    <a:pt x="848" y="575"/>
                    <a:pt x="866" y="610"/>
                  </a:cubicBezTo>
                  <a:cubicBezTo>
                    <a:pt x="893" y="655"/>
                    <a:pt x="893" y="700"/>
                    <a:pt x="884" y="744"/>
                  </a:cubicBezTo>
                  <a:cubicBezTo>
                    <a:pt x="866" y="789"/>
                    <a:pt x="840" y="824"/>
                    <a:pt x="795" y="842"/>
                  </a:cubicBezTo>
                  <a:cubicBezTo>
                    <a:pt x="773" y="853"/>
                    <a:pt x="747" y="861"/>
                    <a:pt x="721" y="861"/>
                  </a:cubicBezTo>
                  <a:cubicBezTo>
                    <a:pt x="704" y="861"/>
                    <a:pt x="687" y="858"/>
                    <a:pt x="670" y="851"/>
                  </a:cubicBezTo>
                  <a:cubicBezTo>
                    <a:pt x="625" y="842"/>
                    <a:pt x="590" y="816"/>
                    <a:pt x="563" y="771"/>
                  </a:cubicBezTo>
                  <a:cubicBezTo>
                    <a:pt x="545" y="735"/>
                    <a:pt x="536" y="682"/>
                    <a:pt x="554" y="646"/>
                  </a:cubicBezTo>
                  <a:cubicBezTo>
                    <a:pt x="563" y="601"/>
                    <a:pt x="599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7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33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12"/>
                  </a:cubicBezTo>
                  <a:cubicBezTo>
                    <a:pt x="197" y="1181"/>
                    <a:pt x="340" y="1297"/>
                    <a:pt x="518" y="1351"/>
                  </a:cubicBezTo>
                  <a:cubicBezTo>
                    <a:pt x="581" y="1369"/>
                    <a:pt x="652" y="1386"/>
                    <a:pt x="715" y="1386"/>
                  </a:cubicBezTo>
                  <a:cubicBezTo>
                    <a:pt x="831" y="1386"/>
                    <a:pt x="938" y="1351"/>
                    <a:pt x="1045" y="1297"/>
                  </a:cubicBezTo>
                  <a:cubicBezTo>
                    <a:pt x="1205" y="1217"/>
                    <a:pt x="1321" y="1065"/>
                    <a:pt x="1375" y="896"/>
                  </a:cubicBezTo>
                  <a:cubicBezTo>
                    <a:pt x="1428" y="717"/>
                    <a:pt x="1410" y="530"/>
                    <a:pt x="1330" y="369"/>
                  </a:cubicBezTo>
                  <a:cubicBezTo>
                    <a:pt x="1241" y="209"/>
                    <a:pt x="1098" y="84"/>
                    <a:pt x="920" y="30"/>
                  </a:cubicBezTo>
                  <a:cubicBezTo>
                    <a:pt x="853" y="10"/>
                    <a:pt x="785" y="0"/>
                    <a:pt x="717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616850" y="2424475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3" y="1"/>
                  </a:moveTo>
                  <a:cubicBezTo>
                    <a:pt x="424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66" y="232"/>
                  </a:cubicBezTo>
                  <a:cubicBezTo>
                    <a:pt x="792" y="85"/>
                    <a:pt x="647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611275" y="241792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4" y="539"/>
                    <a:pt x="839" y="575"/>
                    <a:pt x="866" y="610"/>
                  </a:cubicBezTo>
                  <a:cubicBezTo>
                    <a:pt x="884" y="655"/>
                    <a:pt x="893" y="700"/>
                    <a:pt x="875" y="744"/>
                  </a:cubicBezTo>
                  <a:cubicBezTo>
                    <a:pt x="866" y="789"/>
                    <a:pt x="831" y="824"/>
                    <a:pt x="795" y="842"/>
                  </a:cubicBezTo>
                  <a:cubicBezTo>
                    <a:pt x="769" y="856"/>
                    <a:pt x="741" y="863"/>
                    <a:pt x="713" y="863"/>
                  </a:cubicBezTo>
                  <a:cubicBezTo>
                    <a:pt x="653" y="863"/>
                    <a:pt x="593" y="832"/>
                    <a:pt x="563" y="771"/>
                  </a:cubicBezTo>
                  <a:cubicBezTo>
                    <a:pt x="545" y="735"/>
                    <a:pt x="536" y="691"/>
                    <a:pt x="554" y="646"/>
                  </a:cubicBezTo>
                  <a:cubicBezTo>
                    <a:pt x="563" y="601"/>
                    <a:pt x="590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5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21"/>
                  </a:cubicBezTo>
                  <a:cubicBezTo>
                    <a:pt x="233" y="1253"/>
                    <a:pt x="465" y="1386"/>
                    <a:pt x="715" y="1386"/>
                  </a:cubicBezTo>
                  <a:cubicBezTo>
                    <a:pt x="822" y="1386"/>
                    <a:pt x="938" y="1360"/>
                    <a:pt x="1036" y="1306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7" y="10"/>
                    <a:pt x="781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576500" y="1630525"/>
              <a:ext cx="24550" cy="21525"/>
            </a:xfrm>
            <a:custGeom>
              <a:avLst/>
              <a:gdLst/>
              <a:ahLst/>
              <a:cxnLst/>
              <a:rect l="l" t="t" r="r" b="b"/>
              <a:pathLst>
                <a:path w="982" h="861" extrusionOk="0">
                  <a:moveTo>
                    <a:pt x="493" y="0"/>
                  </a:moveTo>
                  <a:cubicBezTo>
                    <a:pt x="423" y="0"/>
                    <a:pt x="352" y="17"/>
                    <a:pt x="286" y="53"/>
                  </a:cubicBezTo>
                  <a:cubicBezTo>
                    <a:pt x="80" y="160"/>
                    <a:pt x="0" y="428"/>
                    <a:pt x="107" y="633"/>
                  </a:cubicBezTo>
                  <a:cubicBezTo>
                    <a:pt x="187" y="781"/>
                    <a:pt x="335" y="861"/>
                    <a:pt x="490" y="861"/>
                  </a:cubicBezTo>
                  <a:cubicBezTo>
                    <a:pt x="559" y="861"/>
                    <a:pt x="630" y="845"/>
                    <a:pt x="696" y="811"/>
                  </a:cubicBezTo>
                  <a:cubicBezTo>
                    <a:pt x="901" y="695"/>
                    <a:pt x="982" y="437"/>
                    <a:pt x="874" y="232"/>
                  </a:cubicBezTo>
                  <a:cubicBezTo>
                    <a:pt x="795" y="84"/>
                    <a:pt x="647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569125" y="1624025"/>
              <a:ext cx="37500" cy="34600"/>
            </a:xfrm>
            <a:custGeom>
              <a:avLst/>
              <a:gdLst/>
              <a:ahLst/>
              <a:cxnLst/>
              <a:rect l="l" t="t" r="r" b="b"/>
              <a:pathLst>
                <a:path w="1500" h="1384" extrusionOk="0">
                  <a:moveTo>
                    <a:pt x="780" y="521"/>
                  </a:moveTo>
                  <a:cubicBezTo>
                    <a:pt x="843" y="521"/>
                    <a:pt x="906" y="551"/>
                    <a:pt x="938" y="608"/>
                  </a:cubicBezTo>
                  <a:cubicBezTo>
                    <a:pt x="955" y="652"/>
                    <a:pt x="964" y="697"/>
                    <a:pt x="946" y="741"/>
                  </a:cubicBezTo>
                  <a:cubicBezTo>
                    <a:pt x="938" y="786"/>
                    <a:pt x="911" y="822"/>
                    <a:pt x="866" y="840"/>
                  </a:cubicBezTo>
                  <a:cubicBezTo>
                    <a:pt x="841" y="854"/>
                    <a:pt x="812" y="861"/>
                    <a:pt x="784" y="861"/>
                  </a:cubicBezTo>
                  <a:cubicBezTo>
                    <a:pt x="724" y="861"/>
                    <a:pt x="665" y="829"/>
                    <a:pt x="634" y="768"/>
                  </a:cubicBezTo>
                  <a:cubicBezTo>
                    <a:pt x="590" y="688"/>
                    <a:pt x="625" y="581"/>
                    <a:pt x="706" y="536"/>
                  </a:cubicBezTo>
                  <a:cubicBezTo>
                    <a:pt x="729" y="526"/>
                    <a:pt x="755" y="521"/>
                    <a:pt x="780" y="521"/>
                  </a:cubicBezTo>
                  <a:close/>
                  <a:moveTo>
                    <a:pt x="786" y="0"/>
                  </a:moveTo>
                  <a:cubicBezTo>
                    <a:pt x="677" y="0"/>
                    <a:pt x="566" y="26"/>
                    <a:pt x="465" y="81"/>
                  </a:cubicBezTo>
                  <a:cubicBezTo>
                    <a:pt x="126" y="260"/>
                    <a:pt x="1" y="679"/>
                    <a:pt x="179" y="1018"/>
                  </a:cubicBezTo>
                  <a:cubicBezTo>
                    <a:pt x="304" y="1250"/>
                    <a:pt x="536" y="1384"/>
                    <a:pt x="786" y="1384"/>
                  </a:cubicBezTo>
                  <a:cubicBezTo>
                    <a:pt x="893" y="1384"/>
                    <a:pt x="1009" y="1357"/>
                    <a:pt x="1107" y="1303"/>
                  </a:cubicBezTo>
                  <a:cubicBezTo>
                    <a:pt x="1277" y="1214"/>
                    <a:pt x="1392" y="1071"/>
                    <a:pt x="1446" y="893"/>
                  </a:cubicBezTo>
                  <a:cubicBezTo>
                    <a:pt x="1500" y="715"/>
                    <a:pt x="1482" y="527"/>
                    <a:pt x="1392" y="367"/>
                  </a:cubicBezTo>
                  <a:cubicBezTo>
                    <a:pt x="1269" y="132"/>
                    <a:pt x="1030" y="0"/>
                    <a:pt x="7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1" name="Google Shape;121;p3"/>
          <p:cNvGrpSpPr/>
          <p:nvPr/>
        </p:nvGrpSpPr>
        <p:grpSpPr>
          <a:xfrm rot="-2440090">
            <a:off x="9517454" y="4711382"/>
            <a:ext cx="4688673" cy="3045033"/>
            <a:chOff x="2636525" y="1932700"/>
            <a:chExt cx="1743875" cy="1132550"/>
          </a:xfrm>
        </p:grpSpPr>
        <p:sp>
          <p:nvSpPr>
            <p:cNvPr id="122" name="Google Shape;122;p3"/>
            <p:cNvSpPr/>
            <p:nvPr/>
          </p:nvSpPr>
          <p:spPr>
            <a:xfrm>
              <a:off x="2636525" y="2177350"/>
              <a:ext cx="528375" cy="632750"/>
            </a:xfrm>
            <a:custGeom>
              <a:avLst/>
              <a:gdLst/>
              <a:ahLst/>
              <a:cxnLst/>
              <a:rect l="l" t="t" r="r" b="b"/>
              <a:pathLst>
                <a:path w="21135" h="25310" extrusionOk="0">
                  <a:moveTo>
                    <a:pt x="14524" y="1"/>
                  </a:moveTo>
                  <a:lnTo>
                    <a:pt x="1" y="25310"/>
                  </a:lnTo>
                  <a:lnTo>
                    <a:pt x="21135" y="3766"/>
                  </a:lnTo>
                  <a:lnTo>
                    <a:pt x="1452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853150" y="2138550"/>
              <a:ext cx="527250" cy="680025"/>
            </a:xfrm>
            <a:custGeom>
              <a:avLst/>
              <a:gdLst/>
              <a:ahLst/>
              <a:cxnLst/>
              <a:rect l="l" t="t" r="r" b="b"/>
              <a:pathLst>
                <a:path w="21090" h="27201" extrusionOk="0">
                  <a:moveTo>
                    <a:pt x="21090" y="1"/>
                  </a:moveTo>
                  <a:lnTo>
                    <a:pt x="0" y="7967"/>
                  </a:lnTo>
                  <a:lnTo>
                    <a:pt x="5371" y="27201"/>
                  </a:lnTo>
                  <a:lnTo>
                    <a:pt x="2109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3984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630125" y="1932700"/>
              <a:ext cx="750275" cy="405050"/>
            </a:xfrm>
            <a:custGeom>
              <a:avLst/>
              <a:gdLst/>
              <a:ahLst/>
              <a:cxnLst/>
              <a:rect l="l" t="t" r="r" b="b"/>
              <a:pathLst>
                <a:path w="30011" h="16202" extrusionOk="0">
                  <a:moveTo>
                    <a:pt x="0" y="1"/>
                  </a:moveTo>
                  <a:lnTo>
                    <a:pt x="8921" y="16201"/>
                  </a:lnTo>
                  <a:lnTo>
                    <a:pt x="30011" y="823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352225" y="2818550"/>
              <a:ext cx="635200" cy="246700"/>
            </a:xfrm>
            <a:custGeom>
              <a:avLst/>
              <a:gdLst/>
              <a:ahLst/>
              <a:cxnLst/>
              <a:rect l="l" t="t" r="r" b="b"/>
              <a:pathLst>
                <a:path w="25408" h="9868" extrusionOk="0">
                  <a:moveTo>
                    <a:pt x="25408" y="1"/>
                  </a:moveTo>
                  <a:lnTo>
                    <a:pt x="1660" y="1687"/>
                  </a:lnTo>
                  <a:lnTo>
                    <a:pt x="1" y="9867"/>
                  </a:lnTo>
                  <a:lnTo>
                    <a:pt x="25408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5994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999625" y="1932700"/>
              <a:ext cx="630525" cy="338800"/>
            </a:xfrm>
            <a:custGeom>
              <a:avLst/>
              <a:gdLst/>
              <a:ahLst/>
              <a:cxnLst/>
              <a:rect l="l" t="t" r="r" b="b"/>
              <a:pathLst>
                <a:path w="25221" h="13552" extrusionOk="0">
                  <a:moveTo>
                    <a:pt x="25220" y="1"/>
                  </a:moveTo>
                  <a:lnTo>
                    <a:pt x="0" y="9787"/>
                  </a:lnTo>
                  <a:lnTo>
                    <a:pt x="6611" y="13552"/>
                  </a:lnTo>
                  <a:lnTo>
                    <a:pt x="2522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36525" y="2810075"/>
              <a:ext cx="757200" cy="255175"/>
            </a:xfrm>
            <a:custGeom>
              <a:avLst/>
              <a:gdLst/>
              <a:ahLst/>
              <a:cxnLst/>
              <a:rect l="l" t="t" r="r" b="b"/>
              <a:pathLst>
                <a:path w="30288" h="10207" extrusionOk="0">
                  <a:moveTo>
                    <a:pt x="1" y="1"/>
                  </a:moveTo>
                  <a:lnTo>
                    <a:pt x="28629" y="10206"/>
                  </a:lnTo>
                  <a:lnTo>
                    <a:pt x="30288" y="202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426005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164875" y="2271475"/>
              <a:ext cx="688300" cy="589250"/>
            </a:xfrm>
            <a:custGeom>
              <a:avLst/>
              <a:gdLst/>
              <a:ahLst/>
              <a:cxnLst/>
              <a:rect l="l" t="t" r="r" b="b"/>
              <a:pathLst>
                <a:path w="27532" h="23570" extrusionOk="0">
                  <a:moveTo>
                    <a:pt x="1" y="1"/>
                  </a:moveTo>
                  <a:lnTo>
                    <a:pt x="9154" y="23570"/>
                  </a:lnTo>
                  <a:lnTo>
                    <a:pt x="27531" y="265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393700" y="2337725"/>
              <a:ext cx="593725" cy="523000"/>
            </a:xfrm>
            <a:custGeom>
              <a:avLst/>
              <a:gdLst/>
              <a:ahLst/>
              <a:cxnLst/>
              <a:rect l="l" t="t" r="r" b="b"/>
              <a:pathLst>
                <a:path w="23749" h="20920" extrusionOk="0">
                  <a:moveTo>
                    <a:pt x="18378" y="0"/>
                  </a:moveTo>
                  <a:lnTo>
                    <a:pt x="1" y="20920"/>
                  </a:lnTo>
                  <a:lnTo>
                    <a:pt x="23749" y="19234"/>
                  </a:lnTo>
                  <a:lnTo>
                    <a:pt x="1837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164875" y="1932700"/>
              <a:ext cx="688300" cy="405050"/>
            </a:xfrm>
            <a:custGeom>
              <a:avLst/>
              <a:gdLst/>
              <a:ahLst/>
              <a:cxnLst/>
              <a:rect l="l" t="t" r="r" b="b"/>
              <a:pathLst>
                <a:path w="27532" h="16202" extrusionOk="0">
                  <a:moveTo>
                    <a:pt x="18610" y="1"/>
                  </a:moveTo>
                  <a:lnTo>
                    <a:pt x="1" y="13552"/>
                  </a:lnTo>
                  <a:lnTo>
                    <a:pt x="27531" y="16201"/>
                  </a:lnTo>
                  <a:lnTo>
                    <a:pt x="1861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30599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636525" y="2271475"/>
              <a:ext cx="757200" cy="589250"/>
            </a:xfrm>
            <a:custGeom>
              <a:avLst/>
              <a:gdLst/>
              <a:ahLst/>
              <a:cxnLst/>
              <a:rect l="l" t="t" r="r" b="b"/>
              <a:pathLst>
                <a:path w="30288" h="23570" extrusionOk="0">
                  <a:moveTo>
                    <a:pt x="21135" y="1"/>
                  </a:moveTo>
                  <a:lnTo>
                    <a:pt x="1" y="21545"/>
                  </a:lnTo>
                  <a:lnTo>
                    <a:pt x="30288" y="23570"/>
                  </a:lnTo>
                  <a:lnTo>
                    <a:pt x="2113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2" name="Google Shape;132;p3"/>
          <p:cNvGrpSpPr/>
          <p:nvPr/>
        </p:nvGrpSpPr>
        <p:grpSpPr>
          <a:xfrm rot="7428706" flipH="1">
            <a:off x="10206634" y="-691843"/>
            <a:ext cx="3135205" cy="3281873"/>
            <a:chOff x="378850" y="1624025"/>
            <a:chExt cx="1268150" cy="1327475"/>
          </a:xfrm>
        </p:grpSpPr>
        <p:sp>
          <p:nvSpPr>
            <p:cNvPr id="133" name="Google Shape;133;p3"/>
            <p:cNvSpPr/>
            <p:nvPr/>
          </p:nvSpPr>
          <p:spPr>
            <a:xfrm>
              <a:off x="394900" y="2194525"/>
              <a:ext cx="202525" cy="741825"/>
            </a:xfrm>
            <a:custGeom>
              <a:avLst/>
              <a:gdLst/>
              <a:ahLst/>
              <a:cxnLst/>
              <a:rect l="l" t="t" r="r" b="b"/>
              <a:pathLst>
                <a:path w="8101" h="29673" extrusionOk="0">
                  <a:moveTo>
                    <a:pt x="134" y="135"/>
                  </a:moveTo>
                  <a:lnTo>
                    <a:pt x="7958" y="1214"/>
                  </a:lnTo>
                  <a:lnTo>
                    <a:pt x="1811" y="29128"/>
                  </a:lnTo>
                  <a:lnTo>
                    <a:pt x="134" y="135"/>
                  </a:lnTo>
                  <a:close/>
                  <a:moveTo>
                    <a:pt x="81" y="1"/>
                  </a:moveTo>
                  <a:cubicBezTo>
                    <a:pt x="54" y="1"/>
                    <a:pt x="36" y="1"/>
                    <a:pt x="27" y="19"/>
                  </a:cubicBezTo>
                  <a:cubicBezTo>
                    <a:pt x="9" y="28"/>
                    <a:pt x="0" y="45"/>
                    <a:pt x="0" y="63"/>
                  </a:cubicBezTo>
                  <a:lnTo>
                    <a:pt x="1704" y="29610"/>
                  </a:lnTo>
                  <a:cubicBezTo>
                    <a:pt x="1713" y="29636"/>
                    <a:pt x="1740" y="29663"/>
                    <a:pt x="1767" y="29672"/>
                  </a:cubicBezTo>
                  <a:lnTo>
                    <a:pt x="1776" y="29672"/>
                  </a:lnTo>
                  <a:cubicBezTo>
                    <a:pt x="1803" y="29672"/>
                    <a:pt x="1829" y="29645"/>
                    <a:pt x="1838" y="29619"/>
                  </a:cubicBezTo>
                  <a:lnTo>
                    <a:pt x="8101" y="1178"/>
                  </a:lnTo>
                  <a:cubicBezTo>
                    <a:pt x="8101" y="1161"/>
                    <a:pt x="8101" y="1143"/>
                    <a:pt x="8092" y="1125"/>
                  </a:cubicBezTo>
                  <a:cubicBezTo>
                    <a:pt x="8074" y="1107"/>
                    <a:pt x="8065" y="1098"/>
                    <a:pt x="8047" y="1098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237275" y="1639725"/>
              <a:ext cx="396550" cy="798150"/>
            </a:xfrm>
            <a:custGeom>
              <a:avLst/>
              <a:gdLst/>
              <a:ahLst/>
              <a:cxnLst/>
              <a:rect l="l" t="t" r="r" b="b"/>
              <a:pathLst>
                <a:path w="15862" h="31926" extrusionOk="0">
                  <a:moveTo>
                    <a:pt x="14006" y="220"/>
                  </a:moveTo>
                  <a:lnTo>
                    <a:pt x="15719" y="31685"/>
                  </a:lnTo>
                  <a:lnTo>
                    <a:pt x="161" y="15556"/>
                  </a:lnTo>
                  <a:lnTo>
                    <a:pt x="14006" y="220"/>
                  </a:lnTo>
                  <a:close/>
                  <a:moveTo>
                    <a:pt x="14055" y="1"/>
                  </a:moveTo>
                  <a:cubicBezTo>
                    <a:pt x="14041" y="1"/>
                    <a:pt x="14027" y="7"/>
                    <a:pt x="14015" y="24"/>
                  </a:cubicBezTo>
                  <a:lnTo>
                    <a:pt x="27" y="15511"/>
                  </a:lnTo>
                  <a:cubicBezTo>
                    <a:pt x="0" y="15538"/>
                    <a:pt x="0" y="15573"/>
                    <a:pt x="27" y="15600"/>
                  </a:cubicBezTo>
                  <a:lnTo>
                    <a:pt x="15746" y="31899"/>
                  </a:lnTo>
                  <a:cubicBezTo>
                    <a:pt x="15755" y="31917"/>
                    <a:pt x="15773" y="31926"/>
                    <a:pt x="15791" y="31926"/>
                  </a:cubicBezTo>
                  <a:cubicBezTo>
                    <a:pt x="15799" y="31926"/>
                    <a:pt x="15808" y="31917"/>
                    <a:pt x="15817" y="31917"/>
                  </a:cubicBezTo>
                  <a:cubicBezTo>
                    <a:pt x="15844" y="31908"/>
                    <a:pt x="15862" y="31881"/>
                    <a:pt x="15862" y="31854"/>
                  </a:cubicBezTo>
                  <a:lnTo>
                    <a:pt x="14122" y="60"/>
                  </a:lnTo>
                  <a:cubicBezTo>
                    <a:pt x="14122" y="33"/>
                    <a:pt x="14104" y="15"/>
                    <a:pt x="14078" y="6"/>
                  </a:cubicBezTo>
                  <a:cubicBezTo>
                    <a:pt x="14071" y="3"/>
                    <a:pt x="14063" y="1"/>
                    <a:pt x="1405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809500" y="1639600"/>
              <a:ext cx="781075" cy="390600"/>
            </a:xfrm>
            <a:custGeom>
              <a:avLst/>
              <a:gdLst/>
              <a:ahLst/>
              <a:cxnLst/>
              <a:rect l="l" t="t" r="r" b="b"/>
              <a:pathLst>
                <a:path w="31243" h="15624" extrusionOk="0">
                  <a:moveTo>
                    <a:pt x="31010" y="154"/>
                  </a:moveTo>
                  <a:lnTo>
                    <a:pt x="17174" y="15471"/>
                  </a:lnTo>
                  <a:lnTo>
                    <a:pt x="251" y="3526"/>
                  </a:lnTo>
                  <a:lnTo>
                    <a:pt x="31010" y="154"/>
                  </a:lnTo>
                  <a:close/>
                  <a:moveTo>
                    <a:pt x="31176" y="0"/>
                  </a:moveTo>
                  <a:cubicBezTo>
                    <a:pt x="31171" y="0"/>
                    <a:pt x="31167" y="1"/>
                    <a:pt x="31162" y="2"/>
                  </a:cubicBezTo>
                  <a:lnTo>
                    <a:pt x="63" y="3410"/>
                  </a:lnTo>
                  <a:cubicBezTo>
                    <a:pt x="36" y="3419"/>
                    <a:pt x="10" y="3437"/>
                    <a:pt x="10" y="3464"/>
                  </a:cubicBezTo>
                  <a:cubicBezTo>
                    <a:pt x="1" y="3491"/>
                    <a:pt x="10" y="3517"/>
                    <a:pt x="27" y="3535"/>
                  </a:cubicBezTo>
                  <a:lnTo>
                    <a:pt x="17147" y="15614"/>
                  </a:lnTo>
                  <a:cubicBezTo>
                    <a:pt x="17156" y="15623"/>
                    <a:pt x="17174" y="15623"/>
                    <a:pt x="17183" y="15623"/>
                  </a:cubicBezTo>
                  <a:cubicBezTo>
                    <a:pt x="17200" y="15623"/>
                    <a:pt x="17218" y="15623"/>
                    <a:pt x="17236" y="15605"/>
                  </a:cubicBezTo>
                  <a:lnTo>
                    <a:pt x="31215" y="109"/>
                  </a:lnTo>
                  <a:cubicBezTo>
                    <a:pt x="31233" y="92"/>
                    <a:pt x="31242" y="65"/>
                    <a:pt x="31224" y="38"/>
                  </a:cubicBezTo>
                  <a:cubicBezTo>
                    <a:pt x="31217" y="16"/>
                    <a:pt x="31198" y="0"/>
                    <a:pt x="3117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132225" y="2434500"/>
              <a:ext cx="501600" cy="476200"/>
            </a:xfrm>
            <a:custGeom>
              <a:avLst/>
              <a:gdLst/>
              <a:ahLst/>
              <a:cxnLst/>
              <a:rect l="l" t="t" r="r" b="b"/>
              <a:pathLst>
                <a:path w="20064" h="19048" extrusionOk="0">
                  <a:moveTo>
                    <a:pt x="19716" y="286"/>
                  </a:moveTo>
                  <a:lnTo>
                    <a:pt x="3310" y="18860"/>
                  </a:lnTo>
                  <a:lnTo>
                    <a:pt x="152" y="10599"/>
                  </a:lnTo>
                  <a:lnTo>
                    <a:pt x="19716" y="286"/>
                  </a:lnTo>
                  <a:close/>
                  <a:moveTo>
                    <a:pt x="19996" y="0"/>
                  </a:moveTo>
                  <a:cubicBezTo>
                    <a:pt x="19986" y="0"/>
                    <a:pt x="19975" y="3"/>
                    <a:pt x="19966" y="10"/>
                  </a:cubicBezTo>
                  <a:lnTo>
                    <a:pt x="45" y="10519"/>
                  </a:lnTo>
                  <a:cubicBezTo>
                    <a:pt x="9" y="10528"/>
                    <a:pt x="0" y="10563"/>
                    <a:pt x="9" y="10599"/>
                  </a:cubicBezTo>
                  <a:lnTo>
                    <a:pt x="3230" y="19011"/>
                  </a:lnTo>
                  <a:cubicBezTo>
                    <a:pt x="3239" y="19029"/>
                    <a:pt x="3257" y="19047"/>
                    <a:pt x="3283" y="19047"/>
                  </a:cubicBezTo>
                  <a:lnTo>
                    <a:pt x="3292" y="19047"/>
                  </a:lnTo>
                  <a:cubicBezTo>
                    <a:pt x="3310" y="19047"/>
                    <a:pt x="3328" y="19047"/>
                    <a:pt x="3337" y="19029"/>
                  </a:cubicBezTo>
                  <a:lnTo>
                    <a:pt x="20046" y="108"/>
                  </a:lnTo>
                  <a:cubicBezTo>
                    <a:pt x="20064" y="90"/>
                    <a:pt x="20064" y="54"/>
                    <a:pt x="20046" y="28"/>
                  </a:cubicBezTo>
                  <a:cubicBezTo>
                    <a:pt x="20035" y="10"/>
                    <a:pt x="20016" y="0"/>
                    <a:pt x="1999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394900" y="1724925"/>
              <a:ext cx="418200" cy="500200"/>
            </a:xfrm>
            <a:custGeom>
              <a:avLst/>
              <a:gdLst/>
              <a:ahLst/>
              <a:cxnLst/>
              <a:rect l="l" t="t" r="r" b="b"/>
              <a:pathLst>
                <a:path w="16728" h="20008" extrusionOk="0">
                  <a:moveTo>
                    <a:pt x="16433" y="417"/>
                  </a:moveTo>
                  <a:lnTo>
                    <a:pt x="7994" y="19873"/>
                  </a:lnTo>
                  <a:lnTo>
                    <a:pt x="197" y="18803"/>
                  </a:lnTo>
                  <a:lnTo>
                    <a:pt x="16433" y="417"/>
                  </a:lnTo>
                  <a:close/>
                  <a:moveTo>
                    <a:pt x="16660" y="1"/>
                  </a:moveTo>
                  <a:cubicBezTo>
                    <a:pt x="16640" y="1"/>
                    <a:pt x="16620" y="7"/>
                    <a:pt x="16603" y="24"/>
                  </a:cubicBezTo>
                  <a:lnTo>
                    <a:pt x="18" y="18803"/>
                  </a:lnTo>
                  <a:cubicBezTo>
                    <a:pt x="0" y="18821"/>
                    <a:pt x="0" y="18847"/>
                    <a:pt x="9" y="18874"/>
                  </a:cubicBezTo>
                  <a:cubicBezTo>
                    <a:pt x="18" y="18892"/>
                    <a:pt x="36" y="18910"/>
                    <a:pt x="63" y="18910"/>
                  </a:cubicBezTo>
                  <a:lnTo>
                    <a:pt x="8029" y="20007"/>
                  </a:lnTo>
                  <a:lnTo>
                    <a:pt x="8038" y="20007"/>
                  </a:lnTo>
                  <a:cubicBezTo>
                    <a:pt x="8056" y="20007"/>
                    <a:pt x="8083" y="19998"/>
                    <a:pt x="8092" y="19971"/>
                  </a:cubicBezTo>
                  <a:lnTo>
                    <a:pt x="16710" y="86"/>
                  </a:lnTo>
                  <a:cubicBezTo>
                    <a:pt x="16727" y="60"/>
                    <a:pt x="16719" y="24"/>
                    <a:pt x="16692" y="6"/>
                  </a:cubicBezTo>
                  <a:cubicBezTo>
                    <a:pt x="16682" y="3"/>
                    <a:pt x="16671" y="1"/>
                    <a:pt x="16660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37500" y="2697175"/>
              <a:ext cx="778825" cy="239175"/>
            </a:xfrm>
            <a:custGeom>
              <a:avLst/>
              <a:gdLst/>
              <a:ahLst/>
              <a:cxnLst/>
              <a:rect l="l" t="t" r="r" b="b"/>
              <a:pathLst>
                <a:path w="31153" h="9567" extrusionOk="0">
                  <a:moveTo>
                    <a:pt x="27825" y="146"/>
                  </a:moveTo>
                  <a:lnTo>
                    <a:pt x="30983" y="8415"/>
                  </a:lnTo>
                  <a:lnTo>
                    <a:pt x="509" y="9414"/>
                  </a:lnTo>
                  <a:lnTo>
                    <a:pt x="509" y="9414"/>
                  </a:lnTo>
                  <a:lnTo>
                    <a:pt x="27825" y="146"/>
                  </a:lnTo>
                  <a:close/>
                  <a:moveTo>
                    <a:pt x="27858" y="0"/>
                  </a:moveTo>
                  <a:cubicBezTo>
                    <a:pt x="27853" y="0"/>
                    <a:pt x="27848" y="1"/>
                    <a:pt x="27843" y="3"/>
                  </a:cubicBezTo>
                  <a:lnTo>
                    <a:pt x="45" y="9432"/>
                  </a:lnTo>
                  <a:cubicBezTo>
                    <a:pt x="18" y="9450"/>
                    <a:pt x="0" y="9477"/>
                    <a:pt x="9" y="9513"/>
                  </a:cubicBezTo>
                  <a:cubicBezTo>
                    <a:pt x="9" y="9539"/>
                    <a:pt x="36" y="9566"/>
                    <a:pt x="72" y="9566"/>
                  </a:cubicBezTo>
                  <a:lnTo>
                    <a:pt x="31081" y="8540"/>
                  </a:lnTo>
                  <a:cubicBezTo>
                    <a:pt x="31099" y="8540"/>
                    <a:pt x="31126" y="8531"/>
                    <a:pt x="31135" y="8513"/>
                  </a:cubicBezTo>
                  <a:cubicBezTo>
                    <a:pt x="31144" y="8496"/>
                    <a:pt x="31153" y="8478"/>
                    <a:pt x="31144" y="8451"/>
                  </a:cubicBezTo>
                  <a:lnTo>
                    <a:pt x="27923" y="38"/>
                  </a:lnTo>
                  <a:cubicBezTo>
                    <a:pt x="27909" y="16"/>
                    <a:pt x="27882" y="0"/>
                    <a:pt x="2785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4050" y="2027050"/>
              <a:ext cx="646825" cy="673325"/>
            </a:xfrm>
            <a:custGeom>
              <a:avLst/>
              <a:gdLst/>
              <a:ahLst/>
              <a:cxnLst/>
              <a:rect l="l" t="t" r="r" b="b"/>
              <a:pathLst>
                <a:path w="25873" h="26933" extrusionOk="0">
                  <a:moveTo>
                    <a:pt x="25720" y="152"/>
                  </a:moveTo>
                  <a:lnTo>
                    <a:pt x="21554" y="26745"/>
                  </a:lnTo>
                  <a:lnTo>
                    <a:pt x="197" y="7886"/>
                  </a:lnTo>
                  <a:lnTo>
                    <a:pt x="25720" y="152"/>
                  </a:lnTo>
                  <a:close/>
                  <a:moveTo>
                    <a:pt x="25783" y="0"/>
                  </a:moveTo>
                  <a:lnTo>
                    <a:pt x="55" y="7797"/>
                  </a:lnTo>
                  <a:cubicBezTo>
                    <a:pt x="28" y="7806"/>
                    <a:pt x="10" y="7824"/>
                    <a:pt x="10" y="7851"/>
                  </a:cubicBezTo>
                  <a:cubicBezTo>
                    <a:pt x="1" y="7868"/>
                    <a:pt x="10" y="7895"/>
                    <a:pt x="28" y="7913"/>
                  </a:cubicBezTo>
                  <a:lnTo>
                    <a:pt x="21554" y="26915"/>
                  </a:lnTo>
                  <a:cubicBezTo>
                    <a:pt x="21563" y="26933"/>
                    <a:pt x="21581" y="26933"/>
                    <a:pt x="21599" y="26933"/>
                  </a:cubicBezTo>
                  <a:lnTo>
                    <a:pt x="21617" y="26933"/>
                  </a:lnTo>
                  <a:cubicBezTo>
                    <a:pt x="21643" y="26924"/>
                    <a:pt x="21661" y="26906"/>
                    <a:pt x="21661" y="26879"/>
                  </a:cubicBezTo>
                  <a:lnTo>
                    <a:pt x="25863" y="72"/>
                  </a:lnTo>
                  <a:cubicBezTo>
                    <a:pt x="25872" y="54"/>
                    <a:pt x="25863" y="27"/>
                    <a:pt x="25845" y="18"/>
                  </a:cubicBezTo>
                  <a:cubicBezTo>
                    <a:pt x="25827" y="0"/>
                    <a:pt x="25810" y="0"/>
                    <a:pt x="2578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1132225" y="2026950"/>
              <a:ext cx="501600" cy="673425"/>
            </a:xfrm>
            <a:custGeom>
              <a:avLst/>
              <a:gdLst/>
              <a:ahLst/>
              <a:cxnLst/>
              <a:rect l="l" t="t" r="r" b="b"/>
              <a:pathLst>
                <a:path w="20064" h="26937" extrusionOk="0">
                  <a:moveTo>
                    <a:pt x="4318" y="209"/>
                  </a:moveTo>
                  <a:lnTo>
                    <a:pt x="19885" y="16347"/>
                  </a:lnTo>
                  <a:lnTo>
                    <a:pt x="152" y="26758"/>
                  </a:lnTo>
                  <a:lnTo>
                    <a:pt x="4318" y="209"/>
                  </a:lnTo>
                  <a:close/>
                  <a:moveTo>
                    <a:pt x="4277" y="1"/>
                  </a:moveTo>
                  <a:cubicBezTo>
                    <a:pt x="4270" y="1"/>
                    <a:pt x="4263" y="2"/>
                    <a:pt x="4256" y="4"/>
                  </a:cubicBezTo>
                  <a:cubicBezTo>
                    <a:pt x="4229" y="13"/>
                    <a:pt x="4220" y="31"/>
                    <a:pt x="4211" y="58"/>
                  </a:cubicBezTo>
                  <a:lnTo>
                    <a:pt x="9" y="26865"/>
                  </a:lnTo>
                  <a:cubicBezTo>
                    <a:pt x="0" y="26892"/>
                    <a:pt x="9" y="26910"/>
                    <a:pt x="36" y="26928"/>
                  </a:cubicBezTo>
                  <a:cubicBezTo>
                    <a:pt x="45" y="26937"/>
                    <a:pt x="54" y="26937"/>
                    <a:pt x="72" y="26937"/>
                  </a:cubicBezTo>
                  <a:cubicBezTo>
                    <a:pt x="81" y="26937"/>
                    <a:pt x="90" y="26937"/>
                    <a:pt x="99" y="26928"/>
                  </a:cubicBezTo>
                  <a:lnTo>
                    <a:pt x="20028" y="16428"/>
                  </a:lnTo>
                  <a:cubicBezTo>
                    <a:pt x="20046" y="16419"/>
                    <a:pt x="20055" y="16401"/>
                    <a:pt x="20055" y="16383"/>
                  </a:cubicBezTo>
                  <a:cubicBezTo>
                    <a:pt x="20064" y="16356"/>
                    <a:pt x="20055" y="16339"/>
                    <a:pt x="20046" y="16321"/>
                  </a:cubicBezTo>
                  <a:lnTo>
                    <a:pt x="4327" y="22"/>
                  </a:lnTo>
                  <a:cubicBezTo>
                    <a:pt x="4314" y="9"/>
                    <a:pt x="4296" y="1"/>
                    <a:pt x="427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4050" y="1724925"/>
              <a:ext cx="646825" cy="500200"/>
            </a:xfrm>
            <a:custGeom>
              <a:avLst/>
              <a:gdLst/>
              <a:ahLst/>
              <a:cxnLst/>
              <a:rect l="l" t="t" r="r" b="b"/>
              <a:pathLst>
                <a:path w="25873" h="20008" extrusionOk="0">
                  <a:moveTo>
                    <a:pt x="8717" y="167"/>
                  </a:moveTo>
                  <a:lnTo>
                    <a:pt x="25658" y="12121"/>
                  </a:lnTo>
                  <a:lnTo>
                    <a:pt x="188" y="19846"/>
                  </a:lnTo>
                  <a:lnTo>
                    <a:pt x="188" y="19846"/>
                  </a:lnTo>
                  <a:lnTo>
                    <a:pt x="8717" y="167"/>
                  </a:lnTo>
                  <a:close/>
                  <a:moveTo>
                    <a:pt x="8694" y="0"/>
                  </a:moveTo>
                  <a:cubicBezTo>
                    <a:pt x="8687" y="0"/>
                    <a:pt x="8680" y="2"/>
                    <a:pt x="8672" y="6"/>
                  </a:cubicBezTo>
                  <a:cubicBezTo>
                    <a:pt x="8654" y="6"/>
                    <a:pt x="8637" y="24"/>
                    <a:pt x="8628" y="42"/>
                  </a:cubicBezTo>
                  <a:lnTo>
                    <a:pt x="10" y="19918"/>
                  </a:lnTo>
                  <a:cubicBezTo>
                    <a:pt x="1" y="19945"/>
                    <a:pt x="1" y="19971"/>
                    <a:pt x="19" y="19989"/>
                  </a:cubicBezTo>
                  <a:cubicBezTo>
                    <a:pt x="37" y="20007"/>
                    <a:pt x="55" y="20007"/>
                    <a:pt x="72" y="20007"/>
                  </a:cubicBezTo>
                  <a:lnTo>
                    <a:pt x="90" y="20007"/>
                  </a:lnTo>
                  <a:lnTo>
                    <a:pt x="25818" y="12210"/>
                  </a:lnTo>
                  <a:cubicBezTo>
                    <a:pt x="25845" y="12201"/>
                    <a:pt x="25863" y="12183"/>
                    <a:pt x="25872" y="12157"/>
                  </a:cubicBezTo>
                  <a:cubicBezTo>
                    <a:pt x="25872" y="12139"/>
                    <a:pt x="25863" y="12112"/>
                    <a:pt x="25845" y="12094"/>
                  </a:cubicBezTo>
                  <a:lnTo>
                    <a:pt x="8726" y="15"/>
                  </a:lnTo>
                  <a:cubicBezTo>
                    <a:pt x="8715" y="5"/>
                    <a:pt x="8705" y="0"/>
                    <a:pt x="8694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37500" y="2221875"/>
              <a:ext cx="698325" cy="714475"/>
            </a:xfrm>
            <a:custGeom>
              <a:avLst/>
              <a:gdLst/>
              <a:ahLst/>
              <a:cxnLst/>
              <a:rect l="l" t="t" r="r" b="b"/>
              <a:pathLst>
                <a:path w="27933" h="28579" extrusionOk="0">
                  <a:moveTo>
                    <a:pt x="6370" y="191"/>
                  </a:moveTo>
                  <a:lnTo>
                    <a:pt x="27736" y="19050"/>
                  </a:lnTo>
                  <a:lnTo>
                    <a:pt x="161" y="28409"/>
                  </a:lnTo>
                  <a:lnTo>
                    <a:pt x="6370" y="191"/>
                  </a:lnTo>
                  <a:close/>
                  <a:moveTo>
                    <a:pt x="6327" y="1"/>
                  </a:moveTo>
                  <a:cubicBezTo>
                    <a:pt x="6321" y="1"/>
                    <a:pt x="6315" y="2"/>
                    <a:pt x="6308" y="4"/>
                  </a:cubicBezTo>
                  <a:cubicBezTo>
                    <a:pt x="6290" y="13"/>
                    <a:pt x="6272" y="31"/>
                    <a:pt x="6263" y="58"/>
                  </a:cubicBezTo>
                  <a:lnTo>
                    <a:pt x="9" y="28498"/>
                  </a:lnTo>
                  <a:cubicBezTo>
                    <a:pt x="0" y="28516"/>
                    <a:pt x="9" y="28542"/>
                    <a:pt x="27" y="28560"/>
                  </a:cubicBezTo>
                  <a:cubicBezTo>
                    <a:pt x="36" y="28569"/>
                    <a:pt x="54" y="28578"/>
                    <a:pt x="72" y="28578"/>
                  </a:cubicBezTo>
                  <a:cubicBezTo>
                    <a:pt x="81" y="28578"/>
                    <a:pt x="81" y="28569"/>
                    <a:pt x="90" y="28569"/>
                  </a:cubicBezTo>
                  <a:lnTo>
                    <a:pt x="27879" y="19140"/>
                  </a:lnTo>
                  <a:cubicBezTo>
                    <a:pt x="27905" y="19131"/>
                    <a:pt x="27923" y="19113"/>
                    <a:pt x="27923" y="19086"/>
                  </a:cubicBezTo>
                  <a:cubicBezTo>
                    <a:pt x="27932" y="19068"/>
                    <a:pt x="27923" y="19042"/>
                    <a:pt x="27905" y="19033"/>
                  </a:cubicBezTo>
                  <a:lnTo>
                    <a:pt x="6370" y="22"/>
                  </a:lnTo>
                  <a:cubicBezTo>
                    <a:pt x="6357" y="9"/>
                    <a:pt x="6344" y="1"/>
                    <a:pt x="632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426125" y="2923525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86" y="1"/>
                  </a:moveTo>
                  <a:cubicBezTo>
                    <a:pt x="419" y="1"/>
                    <a:pt x="350" y="16"/>
                    <a:pt x="286" y="48"/>
                  </a:cubicBezTo>
                  <a:cubicBezTo>
                    <a:pt x="81" y="164"/>
                    <a:pt x="0" y="423"/>
                    <a:pt x="107" y="637"/>
                  </a:cubicBezTo>
                  <a:cubicBezTo>
                    <a:pt x="187" y="778"/>
                    <a:pt x="334" y="860"/>
                    <a:pt x="485" y="860"/>
                  </a:cubicBezTo>
                  <a:cubicBezTo>
                    <a:pt x="554" y="860"/>
                    <a:pt x="623" y="843"/>
                    <a:pt x="687" y="806"/>
                  </a:cubicBezTo>
                  <a:cubicBezTo>
                    <a:pt x="901" y="699"/>
                    <a:pt x="982" y="441"/>
                    <a:pt x="866" y="227"/>
                  </a:cubicBezTo>
                  <a:cubicBezTo>
                    <a:pt x="791" y="83"/>
                    <a:pt x="642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420550" y="2917050"/>
              <a:ext cx="35700" cy="34450"/>
            </a:xfrm>
            <a:custGeom>
              <a:avLst/>
              <a:gdLst/>
              <a:ahLst/>
              <a:cxnLst/>
              <a:rect l="l" t="t" r="r" b="b"/>
              <a:pathLst>
                <a:path w="1428" h="1378" extrusionOk="0">
                  <a:moveTo>
                    <a:pt x="714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3" y="539"/>
                    <a:pt x="839" y="566"/>
                    <a:pt x="866" y="610"/>
                  </a:cubicBezTo>
                  <a:cubicBezTo>
                    <a:pt x="884" y="646"/>
                    <a:pt x="893" y="700"/>
                    <a:pt x="875" y="735"/>
                  </a:cubicBezTo>
                  <a:cubicBezTo>
                    <a:pt x="866" y="780"/>
                    <a:pt x="830" y="816"/>
                    <a:pt x="794" y="842"/>
                  </a:cubicBezTo>
                  <a:cubicBezTo>
                    <a:pt x="767" y="853"/>
                    <a:pt x="739" y="861"/>
                    <a:pt x="712" y="861"/>
                  </a:cubicBezTo>
                  <a:cubicBezTo>
                    <a:pt x="695" y="861"/>
                    <a:pt x="678" y="858"/>
                    <a:pt x="661" y="851"/>
                  </a:cubicBezTo>
                  <a:cubicBezTo>
                    <a:pt x="616" y="842"/>
                    <a:pt x="580" y="807"/>
                    <a:pt x="562" y="771"/>
                  </a:cubicBezTo>
                  <a:cubicBezTo>
                    <a:pt x="536" y="726"/>
                    <a:pt x="536" y="682"/>
                    <a:pt x="545" y="637"/>
                  </a:cubicBezTo>
                  <a:cubicBezTo>
                    <a:pt x="562" y="593"/>
                    <a:pt x="589" y="557"/>
                    <a:pt x="634" y="539"/>
                  </a:cubicBezTo>
                  <a:cubicBezTo>
                    <a:pt x="661" y="521"/>
                    <a:pt x="687" y="521"/>
                    <a:pt x="714" y="521"/>
                  </a:cubicBezTo>
                  <a:close/>
                  <a:moveTo>
                    <a:pt x="714" y="1"/>
                  </a:moveTo>
                  <a:cubicBezTo>
                    <a:pt x="603" y="1"/>
                    <a:pt x="490" y="28"/>
                    <a:pt x="384" y="84"/>
                  </a:cubicBezTo>
                  <a:cubicBezTo>
                    <a:pt x="223" y="164"/>
                    <a:pt x="107" y="316"/>
                    <a:pt x="54" y="486"/>
                  </a:cubicBezTo>
                  <a:cubicBezTo>
                    <a:pt x="0" y="664"/>
                    <a:pt x="18" y="851"/>
                    <a:pt x="107" y="1012"/>
                  </a:cubicBezTo>
                  <a:cubicBezTo>
                    <a:pt x="188" y="1173"/>
                    <a:pt x="339" y="1297"/>
                    <a:pt x="509" y="1351"/>
                  </a:cubicBezTo>
                  <a:cubicBezTo>
                    <a:pt x="580" y="1369"/>
                    <a:pt x="643" y="1378"/>
                    <a:pt x="714" y="1378"/>
                  </a:cubicBezTo>
                  <a:cubicBezTo>
                    <a:pt x="821" y="1378"/>
                    <a:pt x="937" y="1351"/>
                    <a:pt x="1035" y="1297"/>
                  </a:cubicBezTo>
                  <a:cubicBezTo>
                    <a:pt x="1196" y="1208"/>
                    <a:pt x="1321" y="1065"/>
                    <a:pt x="1374" y="887"/>
                  </a:cubicBezTo>
                  <a:cubicBezTo>
                    <a:pt x="1428" y="718"/>
                    <a:pt x="1410" y="530"/>
                    <a:pt x="1321" y="370"/>
                  </a:cubicBezTo>
                  <a:cubicBezTo>
                    <a:pt x="1232" y="200"/>
                    <a:pt x="1089" y="84"/>
                    <a:pt x="910" y="31"/>
                  </a:cubicBezTo>
                  <a:cubicBezTo>
                    <a:pt x="847" y="11"/>
                    <a:pt x="781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121750" y="26880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8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6" y="862"/>
                  </a:cubicBezTo>
                  <a:cubicBezTo>
                    <a:pt x="563" y="862"/>
                    <a:pt x="632" y="847"/>
                    <a:pt x="696" y="815"/>
                  </a:cubicBezTo>
                  <a:cubicBezTo>
                    <a:pt x="901" y="699"/>
                    <a:pt x="981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116175" y="2681525"/>
              <a:ext cx="37475" cy="34475"/>
            </a:xfrm>
            <a:custGeom>
              <a:avLst/>
              <a:gdLst/>
              <a:ahLst/>
              <a:cxnLst/>
              <a:rect l="l" t="t" r="r" b="b"/>
              <a:pathLst>
                <a:path w="1499" h="1379" extrusionOk="0">
                  <a:moveTo>
                    <a:pt x="714" y="522"/>
                  </a:moveTo>
                  <a:cubicBezTo>
                    <a:pt x="732" y="522"/>
                    <a:pt x="750" y="522"/>
                    <a:pt x="767" y="531"/>
                  </a:cubicBezTo>
                  <a:cubicBezTo>
                    <a:pt x="803" y="540"/>
                    <a:pt x="839" y="566"/>
                    <a:pt x="865" y="611"/>
                  </a:cubicBezTo>
                  <a:cubicBezTo>
                    <a:pt x="910" y="691"/>
                    <a:pt x="874" y="798"/>
                    <a:pt x="794" y="843"/>
                  </a:cubicBezTo>
                  <a:cubicBezTo>
                    <a:pt x="767" y="854"/>
                    <a:pt x="739" y="862"/>
                    <a:pt x="711" y="862"/>
                  </a:cubicBezTo>
                  <a:cubicBezTo>
                    <a:pt x="694" y="862"/>
                    <a:pt x="677" y="859"/>
                    <a:pt x="660" y="852"/>
                  </a:cubicBezTo>
                  <a:cubicBezTo>
                    <a:pt x="616" y="843"/>
                    <a:pt x="580" y="807"/>
                    <a:pt x="562" y="772"/>
                  </a:cubicBezTo>
                  <a:cubicBezTo>
                    <a:pt x="544" y="727"/>
                    <a:pt x="535" y="682"/>
                    <a:pt x="553" y="638"/>
                  </a:cubicBezTo>
                  <a:cubicBezTo>
                    <a:pt x="562" y="593"/>
                    <a:pt x="589" y="557"/>
                    <a:pt x="634" y="540"/>
                  </a:cubicBezTo>
                  <a:cubicBezTo>
                    <a:pt x="660" y="531"/>
                    <a:pt x="687" y="522"/>
                    <a:pt x="714" y="522"/>
                  </a:cubicBezTo>
                  <a:close/>
                  <a:moveTo>
                    <a:pt x="714" y="1"/>
                  </a:moveTo>
                  <a:cubicBezTo>
                    <a:pt x="604" y="1"/>
                    <a:pt x="493" y="29"/>
                    <a:pt x="393" y="85"/>
                  </a:cubicBezTo>
                  <a:cubicBezTo>
                    <a:pt x="223" y="165"/>
                    <a:pt x="107" y="317"/>
                    <a:pt x="54" y="486"/>
                  </a:cubicBezTo>
                  <a:cubicBezTo>
                    <a:pt x="0" y="664"/>
                    <a:pt x="18" y="852"/>
                    <a:pt x="107" y="1012"/>
                  </a:cubicBezTo>
                  <a:cubicBezTo>
                    <a:pt x="187" y="1182"/>
                    <a:pt x="339" y="1298"/>
                    <a:pt x="509" y="1351"/>
                  </a:cubicBezTo>
                  <a:cubicBezTo>
                    <a:pt x="580" y="1369"/>
                    <a:pt x="642" y="1378"/>
                    <a:pt x="714" y="1378"/>
                  </a:cubicBezTo>
                  <a:cubicBezTo>
                    <a:pt x="830" y="1378"/>
                    <a:pt x="937" y="1351"/>
                    <a:pt x="1035" y="1298"/>
                  </a:cubicBezTo>
                  <a:cubicBezTo>
                    <a:pt x="1374" y="1119"/>
                    <a:pt x="1499" y="700"/>
                    <a:pt x="1320" y="370"/>
                  </a:cubicBezTo>
                  <a:cubicBezTo>
                    <a:pt x="1231" y="201"/>
                    <a:pt x="1089" y="85"/>
                    <a:pt x="910" y="31"/>
                  </a:cubicBezTo>
                  <a:cubicBezTo>
                    <a:pt x="847" y="11"/>
                    <a:pt x="780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202250" y="2898400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94" y="1"/>
                  </a:moveTo>
                  <a:cubicBezTo>
                    <a:pt x="425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6" y="860"/>
                  </a:cubicBezTo>
                  <a:cubicBezTo>
                    <a:pt x="564" y="860"/>
                    <a:pt x="632" y="845"/>
                    <a:pt x="697" y="812"/>
                  </a:cubicBezTo>
                  <a:cubicBezTo>
                    <a:pt x="902" y="696"/>
                    <a:pt x="982" y="438"/>
                    <a:pt x="866" y="224"/>
                  </a:cubicBezTo>
                  <a:cubicBezTo>
                    <a:pt x="793" y="83"/>
                    <a:pt x="647" y="1"/>
                    <a:pt x="49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196675" y="2891900"/>
              <a:ext cx="37500" cy="34400"/>
            </a:xfrm>
            <a:custGeom>
              <a:avLst/>
              <a:gdLst/>
              <a:ahLst/>
              <a:cxnLst/>
              <a:rect l="l" t="t" r="r" b="b"/>
              <a:pathLst>
                <a:path w="1500" h="1376" extrusionOk="0">
                  <a:moveTo>
                    <a:pt x="714" y="519"/>
                  </a:moveTo>
                  <a:cubicBezTo>
                    <a:pt x="777" y="519"/>
                    <a:pt x="830" y="555"/>
                    <a:pt x="866" y="608"/>
                  </a:cubicBezTo>
                  <a:cubicBezTo>
                    <a:pt x="911" y="689"/>
                    <a:pt x="875" y="796"/>
                    <a:pt x="795" y="840"/>
                  </a:cubicBezTo>
                  <a:cubicBezTo>
                    <a:pt x="767" y="851"/>
                    <a:pt x="739" y="859"/>
                    <a:pt x="712" y="859"/>
                  </a:cubicBezTo>
                  <a:cubicBezTo>
                    <a:pt x="695" y="859"/>
                    <a:pt x="678" y="856"/>
                    <a:pt x="661" y="849"/>
                  </a:cubicBezTo>
                  <a:cubicBezTo>
                    <a:pt x="616" y="840"/>
                    <a:pt x="581" y="814"/>
                    <a:pt x="563" y="769"/>
                  </a:cubicBezTo>
                  <a:cubicBezTo>
                    <a:pt x="545" y="733"/>
                    <a:pt x="536" y="680"/>
                    <a:pt x="554" y="644"/>
                  </a:cubicBezTo>
                  <a:cubicBezTo>
                    <a:pt x="563" y="600"/>
                    <a:pt x="589" y="564"/>
                    <a:pt x="634" y="537"/>
                  </a:cubicBezTo>
                  <a:cubicBezTo>
                    <a:pt x="661" y="528"/>
                    <a:pt x="688" y="519"/>
                    <a:pt x="714" y="519"/>
                  </a:cubicBezTo>
                  <a:close/>
                  <a:moveTo>
                    <a:pt x="714" y="1"/>
                  </a:moveTo>
                  <a:cubicBezTo>
                    <a:pt x="605" y="1"/>
                    <a:pt x="495" y="27"/>
                    <a:pt x="393" y="82"/>
                  </a:cubicBezTo>
                  <a:cubicBezTo>
                    <a:pt x="224" y="171"/>
                    <a:pt x="108" y="314"/>
                    <a:pt x="54" y="492"/>
                  </a:cubicBezTo>
                  <a:cubicBezTo>
                    <a:pt x="1" y="662"/>
                    <a:pt x="18" y="849"/>
                    <a:pt x="108" y="1010"/>
                  </a:cubicBezTo>
                  <a:cubicBezTo>
                    <a:pt x="188" y="1179"/>
                    <a:pt x="331" y="1295"/>
                    <a:pt x="509" y="1349"/>
                  </a:cubicBezTo>
                  <a:cubicBezTo>
                    <a:pt x="581" y="1367"/>
                    <a:pt x="643" y="1376"/>
                    <a:pt x="714" y="1376"/>
                  </a:cubicBezTo>
                  <a:cubicBezTo>
                    <a:pt x="821" y="1376"/>
                    <a:pt x="937" y="1349"/>
                    <a:pt x="1035" y="1295"/>
                  </a:cubicBezTo>
                  <a:cubicBezTo>
                    <a:pt x="1374" y="1117"/>
                    <a:pt x="1499" y="698"/>
                    <a:pt x="1321" y="368"/>
                  </a:cubicBezTo>
                  <a:cubicBezTo>
                    <a:pt x="1198" y="133"/>
                    <a:pt x="959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84425" y="21853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9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3" y="862"/>
                  </a:cubicBezTo>
                  <a:cubicBezTo>
                    <a:pt x="559" y="862"/>
                    <a:pt x="625" y="847"/>
                    <a:pt x="687" y="815"/>
                  </a:cubicBezTo>
                  <a:cubicBezTo>
                    <a:pt x="901" y="699"/>
                    <a:pt x="982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378850" y="2178900"/>
              <a:ext cx="37475" cy="34400"/>
            </a:xfrm>
            <a:custGeom>
              <a:avLst/>
              <a:gdLst/>
              <a:ahLst/>
              <a:cxnLst/>
              <a:rect l="l" t="t" r="r" b="b"/>
              <a:pathLst>
                <a:path w="1499" h="1376" extrusionOk="0">
                  <a:moveTo>
                    <a:pt x="710" y="517"/>
                  </a:moveTo>
                  <a:cubicBezTo>
                    <a:pt x="772" y="517"/>
                    <a:pt x="834" y="552"/>
                    <a:pt x="866" y="608"/>
                  </a:cubicBezTo>
                  <a:cubicBezTo>
                    <a:pt x="910" y="688"/>
                    <a:pt x="874" y="795"/>
                    <a:pt x="794" y="840"/>
                  </a:cubicBezTo>
                  <a:cubicBezTo>
                    <a:pt x="767" y="851"/>
                    <a:pt x="739" y="859"/>
                    <a:pt x="711" y="859"/>
                  </a:cubicBezTo>
                  <a:cubicBezTo>
                    <a:pt x="694" y="859"/>
                    <a:pt x="677" y="856"/>
                    <a:pt x="660" y="849"/>
                  </a:cubicBezTo>
                  <a:cubicBezTo>
                    <a:pt x="616" y="840"/>
                    <a:pt x="580" y="813"/>
                    <a:pt x="562" y="769"/>
                  </a:cubicBezTo>
                  <a:cubicBezTo>
                    <a:pt x="535" y="733"/>
                    <a:pt x="535" y="679"/>
                    <a:pt x="544" y="635"/>
                  </a:cubicBezTo>
                  <a:cubicBezTo>
                    <a:pt x="562" y="599"/>
                    <a:pt x="589" y="563"/>
                    <a:pt x="634" y="537"/>
                  </a:cubicBezTo>
                  <a:cubicBezTo>
                    <a:pt x="657" y="523"/>
                    <a:pt x="684" y="517"/>
                    <a:pt x="710" y="517"/>
                  </a:cubicBezTo>
                  <a:close/>
                  <a:moveTo>
                    <a:pt x="711" y="1"/>
                  </a:moveTo>
                  <a:cubicBezTo>
                    <a:pt x="600" y="1"/>
                    <a:pt x="488" y="27"/>
                    <a:pt x="384" y="82"/>
                  </a:cubicBezTo>
                  <a:cubicBezTo>
                    <a:pt x="223" y="171"/>
                    <a:pt x="107" y="314"/>
                    <a:pt x="54" y="483"/>
                  </a:cubicBezTo>
                  <a:cubicBezTo>
                    <a:pt x="0" y="662"/>
                    <a:pt x="18" y="849"/>
                    <a:pt x="98" y="1009"/>
                  </a:cubicBezTo>
                  <a:cubicBezTo>
                    <a:pt x="188" y="1179"/>
                    <a:pt x="330" y="1295"/>
                    <a:pt x="509" y="1348"/>
                  </a:cubicBezTo>
                  <a:cubicBezTo>
                    <a:pt x="580" y="1366"/>
                    <a:pt x="642" y="1375"/>
                    <a:pt x="714" y="1375"/>
                  </a:cubicBezTo>
                  <a:cubicBezTo>
                    <a:pt x="821" y="1375"/>
                    <a:pt x="937" y="1348"/>
                    <a:pt x="1035" y="1295"/>
                  </a:cubicBezTo>
                  <a:cubicBezTo>
                    <a:pt x="1374" y="1116"/>
                    <a:pt x="1499" y="697"/>
                    <a:pt x="1320" y="367"/>
                  </a:cubicBezTo>
                  <a:cubicBezTo>
                    <a:pt x="1197" y="133"/>
                    <a:pt x="958" y="1"/>
                    <a:pt x="711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83350" y="2212825"/>
              <a:ext cx="24800" cy="21500"/>
            </a:xfrm>
            <a:custGeom>
              <a:avLst/>
              <a:gdLst/>
              <a:ahLst/>
              <a:cxnLst/>
              <a:rect l="l" t="t" r="r" b="b"/>
              <a:pathLst>
                <a:path w="992" h="860" extrusionOk="0">
                  <a:moveTo>
                    <a:pt x="498" y="1"/>
                  </a:moveTo>
                  <a:cubicBezTo>
                    <a:pt x="429" y="1"/>
                    <a:pt x="359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8" y="777"/>
                    <a:pt x="349" y="860"/>
                    <a:pt x="502" y="860"/>
                  </a:cubicBezTo>
                  <a:cubicBezTo>
                    <a:pt x="568" y="860"/>
                    <a:pt x="635" y="844"/>
                    <a:pt x="697" y="812"/>
                  </a:cubicBezTo>
                  <a:cubicBezTo>
                    <a:pt x="911" y="696"/>
                    <a:pt x="991" y="437"/>
                    <a:pt x="875" y="232"/>
                  </a:cubicBezTo>
                  <a:cubicBezTo>
                    <a:pt x="801" y="85"/>
                    <a:pt x="651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78000" y="220627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4" y="521"/>
                  </a:moveTo>
                  <a:cubicBezTo>
                    <a:pt x="723" y="521"/>
                    <a:pt x="741" y="521"/>
                    <a:pt x="759" y="530"/>
                  </a:cubicBezTo>
                  <a:cubicBezTo>
                    <a:pt x="804" y="539"/>
                    <a:pt x="839" y="575"/>
                    <a:pt x="857" y="610"/>
                  </a:cubicBezTo>
                  <a:cubicBezTo>
                    <a:pt x="884" y="655"/>
                    <a:pt x="884" y="699"/>
                    <a:pt x="875" y="744"/>
                  </a:cubicBezTo>
                  <a:cubicBezTo>
                    <a:pt x="857" y="789"/>
                    <a:pt x="830" y="824"/>
                    <a:pt x="795" y="842"/>
                  </a:cubicBezTo>
                  <a:cubicBezTo>
                    <a:pt x="762" y="855"/>
                    <a:pt x="729" y="864"/>
                    <a:pt x="697" y="864"/>
                  </a:cubicBezTo>
                  <a:cubicBezTo>
                    <a:pt x="685" y="864"/>
                    <a:pt x="673" y="862"/>
                    <a:pt x="661" y="860"/>
                  </a:cubicBezTo>
                  <a:cubicBezTo>
                    <a:pt x="616" y="842"/>
                    <a:pt x="581" y="815"/>
                    <a:pt x="563" y="771"/>
                  </a:cubicBezTo>
                  <a:cubicBezTo>
                    <a:pt x="536" y="735"/>
                    <a:pt x="536" y="691"/>
                    <a:pt x="545" y="646"/>
                  </a:cubicBezTo>
                  <a:cubicBezTo>
                    <a:pt x="563" y="601"/>
                    <a:pt x="589" y="566"/>
                    <a:pt x="634" y="539"/>
                  </a:cubicBezTo>
                  <a:cubicBezTo>
                    <a:pt x="652" y="530"/>
                    <a:pt x="679" y="521"/>
                    <a:pt x="714" y="521"/>
                  </a:cubicBezTo>
                  <a:close/>
                  <a:moveTo>
                    <a:pt x="710" y="0"/>
                  </a:moveTo>
                  <a:cubicBezTo>
                    <a:pt x="600" y="0"/>
                    <a:pt x="490" y="28"/>
                    <a:pt x="384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99" y="1021"/>
                  </a:cubicBezTo>
                  <a:cubicBezTo>
                    <a:pt x="188" y="1181"/>
                    <a:pt x="331" y="1297"/>
                    <a:pt x="509" y="1351"/>
                  </a:cubicBezTo>
                  <a:cubicBezTo>
                    <a:pt x="572" y="1369"/>
                    <a:pt x="643" y="1386"/>
                    <a:pt x="714" y="1386"/>
                  </a:cubicBezTo>
                  <a:cubicBezTo>
                    <a:pt x="821" y="1386"/>
                    <a:pt x="937" y="1360"/>
                    <a:pt x="1036" y="1297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4" y="10"/>
                    <a:pt x="777" y="0"/>
                    <a:pt x="710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99025" y="1715700"/>
              <a:ext cx="24550" cy="21650"/>
            </a:xfrm>
            <a:custGeom>
              <a:avLst/>
              <a:gdLst/>
              <a:ahLst/>
              <a:cxnLst/>
              <a:rect l="l" t="t" r="r" b="b"/>
              <a:pathLst>
                <a:path w="982" h="866" extrusionOk="0">
                  <a:moveTo>
                    <a:pt x="493" y="1"/>
                  </a:moveTo>
                  <a:cubicBezTo>
                    <a:pt x="423" y="1"/>
                    <a:pt x="352" y="18"/>
                    <a:pt x="286" y="54"/>
                  </a:cubicBezTo>
                  <a:cubicBezTo>
                    <a:pt x="81" y="170"/>
                    <a:pt x="0" y="429"/>
                    <a:pt x="107" y="634"/>
                  </a:cubicBezTo>
                  <a:cubicBezTo>
                    <a:pt x="187" y="781"/>
                    <a:pt x="335" y="865"/>
                    <a:pt x="486" y="865"/>
                  </a:cubicBezTo>
                  <a:cubicBezTo>
                    <a:pt x="555" y="865"/>
                    <a:pt x="624" y="848"/>
                    <a:pt x="687" y="812"/>
                  </a:cubicBezTo>
                  <a:cubicBezTo>
                    <a:pt x="901" y="705"/>
                    <a:pt x="982" y="438"/>
                    <a:pt x="866" y="232"/>
                  </a:cubicBezTo>
                  <a:cubicBezTo>
                    <a:pt x="792" y="85"/>
                    <a:pt x="646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93450" y="1709350"/>
              <a:ext cx="35700" cy="34475"/>
            </a:xfrm>
            <a:custGeom>
              <a:avLst/>
              <a:gdLst/>
              <a:ahLst/>
              <a:cxnLst/>
              <a:rect l="l" t="t" r="r" b="b"/>
              <a:pathLst>
                <a:path w="1428" h="1379" extrusionOk="0">
                  <a:moveTo>
                    <a:pt x="714" y="513"/>
                  </a:moveTo>
                  <a:cubicBezTo>
                    <a:pt x="732" y="513"/>
                    <a:pt x="741" y="522"/>
                    <a:pt x="759" y="522"/>
                  </a:cubicBezTo>
                  <a:cubicBezTo>
                    <a:pt x="803" y="540"/>
                    <a:pt x="839" y="567"/>
                    <a:pt x="866" y="611"/>
                  </a:cubicBezTo>
                  <a:cubicBezTo>
                    <a:pt x="884" y="647"/>
                    <a:pt x="893" y="692"/>
                    <a:pt x="875" y="736"/>
                  </a:cubicBezTo>
                  <a:cubicBezTo>
                    <a:pt x="866" y="781"/>
                    <a:pt x="830" y="816"/>
                    <a:pt x="794" y="834"/>
                  </a:cubicBezTo>
                  <a:cubicBezTo>
                    <a:pt x="766" y="851"/>
                    <a:pt x="738" y="858"/>
                    <a:pt x="710" y="858"/>
                  </a:cubicBezTo>
                  <a:cubicBezTo>
                    <a:pt x="693" y="858"/>
                    <a:pt x="677" y="855"/>
                    <a:pt x="661" y="852"/>
                  </a:cubicBezTo>
                  <a:cubicBezTo>
                    <a:pt x="616" y="834"/>
                    <a:pt x="580" y="808"/>
                    <a:pt x="562" y="772"/>
                  </a:cubicBezTo>
                  <a:cubicBezTo>
                    <a:pt x="536" y="727"/>
                    <a:pt x="536" y="683"/>
                    <a:pt x="545" y="638"/>
                  </a:cubicBezTo>
                  <a:cubicBezTo>
                    <a:pt x="562" y="593"/>
                    <a:pt x="589" y="558"/>
                    <a:pt x="634" y="540"/>
                  </a:cubicBezTo>
                  <a:cubicBezTo>
                    <a:pt x="661" y="522"/>
                    <a:pt x="687" y="513"/>
                    <a:pt x="714" y="513"/>
                  </a:cubicBezTo>
                  <a:close/>
                  <a:moveTo>
                    <a:pt x="705" y="1"/>
                  </a:moveTo>
                  <a:cubicBezTo>
                    <a:pt x="596" y="1"/>
                    <a:pt x="488" y="27"/>
                    <a:pt x="384" y="76"/>
                  </a:cubicBezTo>
                  <a:cubicBezTo>
                    <a:pt x="223" y="165"/>
                    <a:pt x="107" y="308"/>
                    <a:pt x="54" y="486"/>
                  </a:cubicBezTo>
                  <a:cubicBezTo>
                    <a:pt x="0" y="665"/>
                    <a:pt x="18" y="852"/>
                    <a:pt x="99" y="1013"/>
                  </a:cubicBezTo>
                  <a:cubicBezTo>
                    <a:pt x="188" y="1173"/>
                    <a:pt x="330" y="1298"/>
                    <a:pt x="509" y="1352"/>
                  </a:cubicBezTo>
                  <a:cubicBezTo>
                    <a:pt x="580" y="1370"/>
                    <a:pt x="643" y="1379"/>
                    <a:pt x="714" y="1379"/>
                  </a:cubicBezTo>
                  <a:cubicBezTo>
                    <a:pt x="821" y="1379"/>
                    <a:pt x="937" y="1352"/>
                    <a:pt x="1035" y="1298"/>
                  </a:cubicBezTo>
                  <a:cubicBezTo>
                    <a:pt x="1196" y="1209"/>
                    <a:pt x="1321" y="1066"/>
                    <a:pt x="1374" y="888"/>
                  </a:cubicBezTo>
                  <a:cubicBezTo>
                    <a:pt x="1428" y="709"/>
                    <a:pt x="1410" y="522"/>
                    <a:pt x="1321" y="362"/>
                  </a:cubicBezTo>
                  <a:cubicBezTo>
                    <a:pt x="1232" y="201"/>
                    <a:pt x="1089" y="85"/>
                    <a:pt x="910" y="31"/>
                  </a:cubicBezTo>
                  <a:cubicBezTo>
                    <a:pt x="842" y="11"/>
                    <a:pt x="773" y="1"/>
                    <a:pt x="70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226775" y="2017900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8" y="1"/>
                  </a:moveTo>
                  <a:cubicBezTo>
                    <a:pt x="429" y="1"/>
                    <a:pt x="360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2" y="777"/>
                    <a:pt x="341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75" y="223"/>
                  </a:cubicBezTo>
                  <a:cubicBezTo>
                    <a:pt x="796" y="83"/>
                    <a:pt x="649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1221200" y="2011350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68" y="530"/>
                  </a:cubicBezTo>
                  <a:cubicBezTo>
                    <a:pt x="813" y="539"/>
                    <a:pt x="848" y="575"/>
                    <a:pt x="866" y="610"/>
                  </a:cubicBezTo>
                  <a:cubicBezTo>
                    <a:pt x="893" y="655"/>
                    <a:pt x="893" y="700"/>
                    <a:pt x="884" y="744"/>
                  </a:cubicBezTo>
                  <a:cubicBezTo>
                    <a:pt x="866" y="789"/>
                    <a:pt x="840" y="824"/>
                    <a:pt x="795" y="842"/>
                  </a:cubicBezTo>
                  <a:cubicBezTo>
                    <a:pt x="773" y="853"/>
                    <a:pt x="747" y="861"/>
                    <a:pt x="721" y="861"/>
                  </a:cubicBezTo>
                  <a:cubicBezTo>
                    <a:pt x="704" y="861"/>
                    <a:pt x="687" y="858"/>
                    <a:pt x="670" y="851"/>
                  </a:cubicBezTo>
                  <a:cubicBezTo>
                    <a:pt x="625" y="842"/>
                    <a:pt x="590" y="816"/>
                    <a:pt x="563" y="771"/>
                  </a:cubicBezTo>
                  <a:cubicBezTo>
                    <a:pt x="545" y="735"/>
                    <a:pt x="536" y="682"/>
                    <a:pt x="554" y="646"/>
                  </a:cubicBezTo>
                  <a:cubicBezTo>
                    <a:pt x="563" y="601"/>
                    <a:pt x="599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7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33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12"/>
                  </a:cubicBezTo>
                  <a:cubicBezTo>
                    <a:pt x="197" y="1181"/>
                    <a:pt x="340" y="1297"/>
                    <a:pt x="518" y="1351"/>
                  </a:cubicBezTo>
                  <a:cubicBezTo>
                    <a:pt x="581" y="1369"/>
                    <a:pt x="652" y="1386"/>
                    <a:pt x="715" y="1386"/>
                  </a:cubicBezTo>
                  <a:cubicBezTo>
                    <a:pt x="831" y="1386"/>
                    <a:pt x="938" y="1351"/>
                    <a:pt x="1045" y="1297"/>
                  </a:cubicBezTo>
                  <a:cubicBezTo>
                    <a:pt x="1205" y="1217"/>
                    <a:pt x="1321" y="1065"/>
                    <a:pt x="1375" y="896"/>
                  </a:cubicBezTo>
                  <a:cubicBezTo>
                    <a:pt x="1428" y="717"/>
                    <a:pt x="1410" y="530"/>
                    <a:pt x="1330" y="369"/>
                  </a:cubicBezTo>
                  <a:cubicBezTo>
                    <a:pt x="1241" y="209"/>
                    <a:pt x="1098" y="84"/>
                    <a:pt x="920" y="30"/>
                  </a:cubicBezTo>
                  <a:cubicBezTo>
                    <a:pt x="853" y="10"/>
                    <a:pt x="785" y="0"/>
                    <a:pt x="717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616850" y="2424475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3" y="1"/>
                  </a:moveTo>
                  <a:cubicBezTo>
                    <a:pt x="424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66" y="232"/>
                  </a:cubicBezTo>
                  <a:cubicBezTo>
                    <a:pt x="792" y="85"/>
                    <a:pt x="647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1611275" y="241792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4" y="539"/>
                    <a:pt x="839" y="575"/>
                    <a:pt x="866" y="610"/>
                  </a:cubicBezTo>
                  <a:cubicBezTo>
                    <a:pt x="884" y="655"/>
                    <a:pt x="893" y="700"/>
                    <a:pt x="875" y="744"/>
                  </a:cubicBezTo>
                  <a:cubicBezTo>
                    <a:pt x="866" y="789"/>
                    <a:pt x="831" y="824"/>
                    <a:pt x="795" y="842"/>
                  </a:cubicBezTo>
                  <a:cubicBezTo>
                    <a:pt x="769" y="856"/>
                    <a:pt x="741" y="863"/>
                    <a:pt x="713" y="863"/>
                  </a:cubicBezTo>
                  <a:cubicBezTo>
                    <a:pt x="653" y="863"/>
                    <a:pt x="593" y="832"/>
                    <a:pt x="563" y="771"/>
                  </a:cubicBezTo>
                  <a:cubicBezTo>
                    <a:pt x="545" y="735"/>
                    <a:pt x="536" y="691"/>
                    <a:pt x="554" y="646"/>
                  </a:cubicBezTo>
                  <a:cubicBezTo>
                    <a:pt x="563" y="601"/>
                    <a:pt x="590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5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21"/>
                  </a:cubicBezTo>
                  <a:cubicBezTo>
                    <a:pt x="233" y="1253"/>
                    <a:pt x="465" y="1386"/>
                    <a:pt x="715" y="1386"/>
                  </a:cubicBezTo>
                  <a:cubicBezTo>
                    <a:pt x="822" y="1386"/>
                    <a:pt x="938" y="1360"/>
                    <a:pt x="1036" y="1306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7" y="10"/>
                    <a:pt x="781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576500" y="1630525"/>
              <a:ext cx="24550" cy="21525"/>
            </a:xfrm>
            <a:custGeom>
              <a:avLst/>
              <a:gdLst/>
              <a:ahLst/>
              <a:cxnLst/>
              <a:rect l="l" t="t" r="r" b="b"/>
              <a:pathLst>
                <a:path w="982" h="861" extrusionOk="0">
                  <a:moveTo>
                    <a:pt x="493" y="0"/>
                  </a:moveTo>
                  <a:cubicBezTo>
                    <a:pt x="423" y="0"/>
                    <a:pt x="352" y="17"/>
                    <a:pt x="286" y="53"/>
                  </a:cubicBezTo>
                  <a:cubicBezTo>
                    <a:pt x="80" y="160"/>
                    <a:pt x="0" y="428"/>
                    <a:pt x="107" y="633"/>
                  </a:cubicBezTo>
                  <a:cubicBezTo>
                    <a:pt x="187" y="781"/>
                    <a:pt x="335" y="861"/>
                    <a:pt x="490" y="861"/>
                  </a:cubicBezTo>
                  <a:cubicBezTo>
                    <a:pt x="559" y="861"/>
                    <a:pt x="630" y="845"/>
                    <a:pt x="696" y="811"/>
                  </a:cubicBezTo>
                  <a:cubicBezTo>
                    <a:pt x="901" y="695"/>
                    <a:pt x="982" y="437"/>
                    <a:pt x="874" y="232"/>
                  </a:cubicBezTo>
                  <a:cubicBezTo>
                    <a:pt x="795" y="84"/>
                    <a:pt x="647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569125" y="1624025"/>
              <a:ext cx="37500" cy="34600"/>
            </a:xfrm>
            <a:custGeom>
              <a:avLst/>
              <a:gdLst/>
              <a:ahLst/>
              <a:cxnLst/>
              <a:rect l="l" t="t" r="r" b="b"/>
              <a:pathLst>
                <a:path w="1500" h="1384" extrusionOk="0">
                  <a:moveTo>
                    <a:pt x="780" y="521"/>
                  </a:moveTo>
                  <a:cubicBezTo>
                    <a:pt x="843" y="521"/>
                    <a:pt x="906" y="551"/>
                    <a:pt x="938" y="608"/>
                  </a:cubicBezTo>
                  <a:cubicBezTo>
                    <a:pt x="955" y="652"/>
                    <a:pt x="964" y="697"/>
                    <a:pt x="946" y="741"/>
                  </a:cubicBezTo>
                  <a:cubicBezTo>
                    <a:pt x="938" y="786"/>
                    <a:pt x="911" y="822"/>
                    <a:pt x="866" y="840"/>
                  </a:cubicBezTo>
                  <a:cubicBezTo>
                    <a:pt x="841" y="854"/>
                    <a:pt x="812" y="861"/>
                    <a:pt x="784" y="861"/>
                  </a:cubicBezTo>
                  <a:cubicBezTo>
                    <a:pt x="724" y="861"/>
                    <a:pt x="665" y="829"/>
                    <a:pt x="634" y="768"/>
                  </a:cubicBezTo>
                  <a:cubicBezTo>
                    <a:pt x="590" y="688"/>
                    <a:pt x="625" y="581"/>
                    <a:pt x="706" y="536"/>
                  </a:cubicBezTo>
                  <a:cubicBezTo>
                    <a:pt x="729" y="526"/>
                    <a:pt x="755" y="521"/>
                    <a:pt x="780" y="521"/>
                  </a:cubicBezTo>
                  <a:close/>
                  <a:moveTo>
                    <a:pt x="786" y="0"/>
                  </a:moveTo>
                  <a:cubicBezTo>
                    <a:pt x="677" y="0"/>
                    <a:pt x="566" y="26"/>
                    <a:pt x="465" y="81"/>
                  </a:cubicBezTo>
                  <a:cubicBezTo>
                    <a:pt x="126" y="260"/>
                    <a:pt x="1" y="679"/>
                    <a:pt x="179" y="1018"/>
                  </a:cubicBezTo>
                  <a:cubicBezTo>
                    <a:pt x="304" y="1250"/>
                    <a:pt x="536" y="1384"/>
                    <a:pt x="786" y="1384"/>
                  </a:cubicBezTo>
                  <a:cubicBezTo>
                    <a:pt x="893" y="1384"/>
                    <a:pt x="1009" y="1357"/>
                    <a:pt x="1107" y="1303"/>
                  </a:cubicBezTo>
                  <a:cubicBezTo>
                    <a:pt x="1277" y="1214"/>
                    <a:pt x="1392" y="1071"/>
                    <a:pt x="1446" y="893"/>
                  </a:cubicBezTo>
                  <a:cubicBezTo>
                    <a:pt x="1500" y="715"/>
                    <a:pt x="1482" y="527"/>
                    <a:pt x="1392" y="367"/>
                  </a:cubicBezTo>
                  <a:cubicBezTo>
                    <a:pt x="1269" y="132"/>
                    <a:pt x="1030" y="0"/>
                    <a:pt x="7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1" name="Google Shape;161;p3"/>
          <p:cNvSpPr txBox="1">
            <a:spLocks noGrp="1"/>
          </p:cNvSpPr>
          <p:nvPr>
            <p:ph type="title"/>
          </p:nvPr>
        </p:nvSpPr>
        <p:spPr>
          <a:xfrm>
            <a:off x="5440767" y="3309133"/>
            <a:ext cx="5389200" cy="1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2" name="Google Shape;162;p3"/>
          <p:cNvSpPr txBox="1">
            <a:spLocks noGrp="1"/>
          </p:cNvSpPr>
          <p:nvPr>
            <p:ph type="title" idx="2" hasCustomPrompt="1"/>
          </p:nvPr>
        </p:nvSpPr>
        <p:spPr>
          <a:xfrm>
            <a:off x="5440767" y="2186733"/>
            <a:ext cx="1490000" cy="112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3" name="Google Shape;163;p3"/>
          <p:cNvSpPr>
            <a:spLocks noGrp="1"/>
          </p:cNvSpPr>
          <p:nvPr>
            <p:ph type="pic" idx="3"/>
          </p:nvPr>
        </p:nvSpPr>
        <p:spPr>
          <a:xfrm>
            <a:off x="951600" y="713333"/>
            <a:ext cx="3604000" cy="540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27648226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6" name="Google Shape;166;p4"/>
          <p:cNvSpPr txBox="1">
            <a:spLocks noGrp="1"/>
          </p:cNvSpPr>
          <p:nvPr>
            <p:ph type="body" idx="1"/>
          </p:nvPr>
        </p:nvSpPr>
        <p:spPr>
          <a:xfrm>
            <a:off x="960000" y="1754100"/>
            <a:ext cx="5960400" cy="4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7" name="Google Shape;167;p4"/>
          <p:cNvGrpSpPr/>
          <p:nvPr/>
        </p:nvGrpSpPr>
        <p:grpSpPr>
          <a:xfrm rot="5176062">
            <a:off x="10860843" y="31067"/>
            <a:ext cx="3231336" cy="3382500"/>
            <a:chOff x="378850" y="1624025"/>
            <a:chExt cx="1268150" cy="1327475"/>
          </a:xfrm>
        </p:grpSpPr>
        <p:sp>
          <p:nvSpPr>
            <p:cNvPr id="168" name="Google Shape;168;p4"/>
            <p:cNvSpPr/>
            <p:nvPr/>
          </p:nvSpPr>
          <p:spPr>
            <a:xfrm>
              <a:off x="394900" y="2194525"/>
              <a:ext cx="202525" cy="741825"/>
            </a:xfrm>
            <a:custGeom>
              <a:avLst/>
              <a:gdLst/>
              <a:ahLst/>
              <a:cxnLst/>
              <a:rect l="l" t="t" r="r" b="b"/>
              <a:pathLst>
                <a:path w="8101" h="29673" extrusionOk="0">
                  <a:moveTo>
                    <a:pt x="134" y="135"/>
                  </a:moveTo>
                  <a:lnTo>
                    <a:pt x="7958" y="1214"/>
                  </a:lnTo>
                  <a:lnTo>
                    <a:pt x="1811" y="29128"/>
                  </a:lnTo>
                  <a:lnTo>
                    <a:pt x="134" y="135"/>
                  </a:lnTo>
                  <a:close/>
                  <a:moveTo>
                    <a:pt x="81" y="1"/>
                  </a:moveTo>
                  <a:cubicBezTo>
                    <a:pt x="54" y="1"/>
                    <a:pt x="36" y="1"/>
                    <a:pt x="27" y="19"/>
                  </a:cubicBezTo>
                  <a:cubicBezTo>
                    <a:pt x="9" y="28"/>
                    <a:pt x="0" y="45"/>
                    <a:pt x="0" y="63"/>
                  </a:cubicBezTo>
                  <a:lnTo>
                    <a:pt x="1704" y="29610"/>
                  </a:lnTo>
                  <a:cubicBezTo>
                    <a:pt x="1713" y="29636"/>
                    <a:pt x="1740" y="29663"/>
                    <a:pt x="1767" y="29672"/>
                  </a:cubicBezTo>
                  <a:lnTo>
                    <a:pt x="1776" y="29672"/>
                  </a:lnTo>
                  <a:cubicBezTo>
                    <a:pt x="1803" y="29672"/>
                    <a:pt x="1829" y="29645"/>
                    <a:pt x="1838" y="29619"/>
                  </a:cubicBezTo>
                  <a:lnTo>
                    <a:pt x="8101" y="1178"/>
                  </a:lnTo>
                  <a:cubicBezTo>
                    <a:pt x="8101" y="1161"/>
                    <a:pt x="8101" y="1143"/>
                    <a:pt x="8092" y="1125"/>
                  </a:cubicBezTo>
                  <a:cubicBezTo>
                    <a:pt x="8074" y="1107"/>
                    <a:pt x="8065" y="1098"/>
                    <a:pt x="8047" y="1098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1237275" y="1639725"/>
              <a:ext cx="396550" cy="798150"/>
            </a:xfrm>
            <a:custGeom>
              <a:avLst/>
              <a:gdLst/>
              <a:ahLst/>
              <a:cxnLst/>
              <a:rect l="l" t="t" r="r" b="b"/>
              <a:pathLst>
                <a:path w="15862" h="31926" extrusionOk="0">
                  <a:moveTo>
                    <a:pt x="14006" y="220"/>
                  </a:moveTo>
                  <a:lnTo>
                    <a:pt x="15719" y="31685"/>
                  </a:lnTo>
                  <a:lnTo>
                    <a:pt x="161" y="15556"/>
                  </a:lnTo>
                  <a:lnTo>
                    <a:pt x="14006" y="220"/>
                  </a:lnTo>
                  <a:close/>
                  <a:moveTo>
                    <a:pt x="14055" y="1"/>
                  </a:moveTo>
                  <a:cubicBezTo>
                    <a:pt x="14041" y="1"/>
                    <a:pt x="14027" y="7"/>
                    <a:pt x="14015" y="24"/>
                  </a:cubicBezTo>
                  <a:lnTo>
                    <a:pt x="27" y="15511"/>
                  </a:lnTo>
                  <a:cubicBezTo>
                    <a:pt x="0" y="15538"/>
                    <a:pt x="0" y="15573"/>
                    <a:pt x="27" y="15600"/>
                  </a:cubicBezTo>
                  <a:lnTo>
                    <a:pt x="15746" y="31899"/>
                  </a:lnTo>
                  <a:cubicBezTo>
                    <a:pt x="15755" y="31917"/>
                    <a:pt x="15773" y="31926"/>
                    <a:pt x="15791" y="31926"/>
                  </a:cubicBezTo>
                  <a:cubicBezTo>
                    <a:pt x="15799" y="31926"/>
                    <a:pt x="15808" y="31917"/>
                    <a:pt x="15817" y="31917"/>
                  </a:cubicBezTo>
                  <a:cubicBezTo>
                    <a:pt x="15844" y="31908"/>
                    <a:pt x="15862" y="31881"/>
                    <a:pt x="15862" y="31854"/>
                  </a:cubicBezTo>
                  <a:lnTo>
                    <a:pt x="14122" y="60"/>
                  </a:lnTo>
                  <a:cubicBezTo>
                    <a:pt x="14122" y="33"/>
                    <a:pt x="14104" y="15"/>
                    <a:pt x="14078" y="6"/>
                  </a:cubicBezTo>
                  <a:cubicBezTo>
                    <a:pt x="14071" y="3"/>
                    <a:pt x="14063" y="1"/>
                    <a:pt x="1405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809500" y="1639600"/>
              <a:ext cx="781075" cy="390600"/>
            </a:xfrm>
            <a:custGeom>
              <a:avLst/>
              <a:gdLst/>
              <a:ahLst/>
              <a:cxnLst/>
              <a:rect l="l" t="t" r="r" b="b"/>
              <a:pathLst>
                <a:path w="31243" h="15624" extrusionOk="0">
                  <a:moveTo>
                    <a:pt x="31010" y="154"/>
                  </a:moveTo>
                  <a:lnTo>
                    <a:pt x="17174" y="15471"/>
                  </a:lnTo>
                  <a:lnTo>
                    <a:pt x="251" y="3526"/>
                  </a:lnTo>
                  <a:lnTo>
                    <a:pt x="31010" y="154"/>
                  </a:lnTo>
                  <a:close/>
                  <a:moveTo>
                    <a:pt x="31176" y="0"/>
                  </a:moveTo>
                  <a:cubicBezTo>
                    <a:pt x="31171" y="0"/>
                    <a:pt x="31167" y="1"/>
                    <a:pt x="31162" y="2"/>
                  </a:cubicBezTo>
                  <a:lnTo>
                    <a:pt x="63" y="3410"/>
                  </a:lnTo>
                  <a:cubicBezTo>
                    <a:pt x="36" y="3419"/>
                    <a:pt x="10" y="3437"/>
                    <a:pt x="10" y="3464"/>
                  </a:cubicBezTo>
                  <a:cubicBezTo>
                    <a:pt x="1" y="3491"/>
                    <a:pt x="10" y="3517"/>
                    <a:pt x="27" y="3535"/>
                  </a:cubicBezTo>
                  <a:lnTo>
                    <a:pt x="17147" y="15614"/>
                  </a:lnTo>
                  <a:cubicBezTo>
                    <a:pt x="17156" y="15623"/>
                    <a:pt x="17174" y="15623"/>
                    <a:pt x="17183" y="15623"/>
                  </a:cubicBezTo>
                  <a:cubicBezTo>
                    <a:pt x="17200" y="15623"/>
                    <a:pt x="17218" y="15623"/>
                    <a:pt x="17236" y="15605"/>
                  </a:cubicBezTo>
                  <a:lnTo>
                    <a:pt x="31215" y="109"/>
                  </a:lnTo>
                  <a:cubicBezTo>
                    <a:pt x="31233" y="92"/>
                    <a:pt x="31242" y="65"/>
                    <a:pt x="31224" y="38"/>
                  </a:cubicBezTo>
                  <a:cubicBezTo>
                    <a:pt x="31217" y="16"/>
                    <a:pt x="31198" y="0"/>
                    <a:pt x="3117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1132225" y="2434500"/>
              <a:ext cx="501600" cy="476200"/>
            </a:xfrm>
            <a:custGeom>
              <a:avLst/>
              <a:gdLst/>
              <a:ahLst/>
              <a:cxnLst/>
              <a:rect l="l" t="t" r="r" b="b"/>
              <a:pathLst>
                <a:path w="20064" h="19048" extrusionOk="0">
                  <a:moveTo>
                    <a:pt x="19716" y="286"/>
                  </a:moveTo>
                  <a:lnTo>
                    <a:pt x="3310" y="18860"/>
                  </a:lnTo>
                  <a:lnTo>
                    <a:pt x="152" y="10599"/>
                  </a:lnTo>
                  <a:lnTo>
                    <a:pt x="19716" y="286"/>
                  </a:lnTo>
                  <a:close/>
                  <a:moveTo>
                    <a:pt x="19996" y="0"/>
                  </a:moveTo>
                  <a:cubicBezTo>
                    <a:pt x="19986" y="0"/>
                    <a:pt x="19975" y="3"/>
                    <a:pt x="19966" y="10"/>
                  </a:cubicBezTo>
                  <a:lnTo>
                    <a:pt x="45" y="10519"/>
                  </a:lnTo>
                  <a:cubicBezTo>
                    <a:pt x="9" y="10528"/>
                    <a:pt x="0" y="10563"/>
                    <a:pt x="9" y="10599"/>
                  </a:cubicBezTo>
                  <a:lnTo>
                    <a:pt x="3230" y="19011"/>
                  </a:lnTo>
                  <a:cubicBezTo>
                    <a:pt x="3239" y="19029"/>
                    <a:pt x="3257" y="19047"/>
                    <a:pt x="3283" y="19047"/>
                  </a:cubicBezTo>
                  <a:lnTo>
                    <a:pt x="3292" y="19047"/>
                  </a:lnTo>
                  <a:cubicBezTo>
                    <a:pt x="3310" y="19047"/>
                    <a:pt x="3328" y="19047"/>
                    <a:pt x="3337" y="19029"/>
                  </a:cubicBezTo>
                  <a:lnTo>
                    <a:pt x="20046" y="108"/>
                  </a:lnTo>
                  <a:cubicBezTo>
                    <a:pt x="20064" y="90"/>
                    <a:pt x="20064" y="54"/>
                    <a:pt x="20046" y="28"/>
                  </a:cubicBezTo>
                  <a:cubicBezTo>
                    <a:pt x="20035" y="10"/>
                    <a:pt x="20016" y="0"/>
                    <a:pt x="1999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394900" y="1724925"/>
              <a:ext cx="418200" cy="500200"/>
            </a:xfrm>
            <a:custGeom>
              <a:avLst/>
              <a:gdLst/>
              <a:ahLst/>
              <a:cxnLst/>
              <a:rect l="l" t="t" r="r" b="b"/>
              <a:pathLst>
                <a:path w="16728" h="20008" extrusionOk="0">
                  <a:moveTo>
                    <a:pt x="16433" y="417"/>
                  </a:moveTo>
                  <a:lnTo>
                    <a:pt x="7994" y="19873"/>
                  </a:lnTo>
                  <a:lnTo>
                    <a:pt x="197" y="18803"/>
                  </a:lnTo>
                  <a:lnTo>
                    <a:pt x="16433" y="417"/>
                  </a:lnTo>
                  <a:close/>
                  <a:moveTo>
                    <a:pt x="16660" y="1"/>
                  </a:moveTo>
                  <a:cubicBezTo>
                    <a:pt x="16640" y="1"/>
                    <a:pt x="16620" y="7"/>
                    <a:pt x="16603" y="24"/>
                  </a:cubicBezTo>
                  <a:lnTo>
                    <a:pt x="18" y="18803"/>
                  </a:lnTo>
                  <a:cubicBezTo>
                    <a:pt x="0" y="18821"/>
                    <a:pt x="0" y="18847"/>
                    <a:pt x="9" y="18874"/>
                  </a:cubicBezTo>
                  <a:cubicBezTo>
                    <a:pt x="18" y="18892"/>
                    <a:pt x="36" y="18910"/>
                    <a:pt x="63" y="18910"/>
                  </a:cubicBezTo>
                  <a:lnTo>
                    <a:pt x="8029" y="20007"/>
                  </a:lnTo>
                  <a:lnTo>
                    <a:pt x="8038" y="20007"/>
                  </a:lnTo>
                  <a:cubicBezTo>
                    <a:pt x="8056" y="20007"/>
                    <a:pt x="8083" y="19998"/>
                    <a:pt x="8092" y="19971"/>
                  </a:cubicBezTo>
                  <a:lnTo>
                    <a:pt x="16710" y="86"/>
                  </a:lnTo>
                  <a:cubicBezTo>
                    <a:pt x="16727" y="60"/>
                    <a:pt x="16719" y="24"/>
                    <a:pt x="16692" y="6"/>
                  </a:cubicBezTo>
                  <a:cubicBezTo>
                    <a:pt x="16682" y="3"/>
                    <a:pt x="16671" y="1"/>
                    <a:pt x="16660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437500" y="2697175"/>
              <a:ext cx="778825" cy="239175"/>
            </a:xfrm>
            <a:custGeom>
              <a:avLst/>
              <a:gdLst/>
              <a:ahLst/>
              <a:cxnLst/>
              <a:rect l="l" t="t" r="r" b="b"/>
              <a:pathLst>
                <a:path w="31153" h="9567" extrusionOk="0">
                  <a:moveTo>
                    <a:pt x="27825" y="146"/>
                  </a:moveTo>
                  <a:lnTo>
                    <a:pt x="30983" y="8415"/>
                  </a:lnTo>
                  <a:lnTo>
                    <a:pt x="509" y="9414"/>
                  </a:lnTo>
                  <a:lnTo>
                    <a:pt x="509" y="9414"/>
                  </a:lnTo>
                  <a:lnTo>
                    <a:pt x="27825" y="146"/>
                  </a:lnTo>
                  <a:close/>
                  <a:moveTo>
                    <a:pt x="27858" y="0"/>
                  </a:moveTo>
                  <a:cubicBezTo>
                    <a:pt x="27853" y="0"/>
                    <a:pt x="27848" y="1"/>
                    <a:pt x="27843" y="3"/>
                  </a:cubicBezTo>
                  <a:lnTo>
                    <a:pt x="45" y="9432"/>
                  </a:lnTo>
                  <a:cubicBezTo>
                    <a:pt x="18" y="9450"/>
                    <a:pt x="0" y="9477"/>
                    <a:pt x="9" y="9513"/>
                  </a:cubicBezTo>
                  <a:cubicBezTo>
                    <a:pt x="9" y="9539"/>
                    <a:pt x="36" y="9566"/>
                    <a:pt x="72" y="9566"/>
                  </a:cubicBezTo>
                  <a:lnTo>
                    <a:pt x="31081" y="8540"/>
                  </a:lnTo>
                  <a:cubicBezTo>
                    <a:pt x="31099" y="8540"/>
                    <a:pt x="31126" y="8531"/>
                    <a:pt x="31135" y="8513"/>
                  </a:cubicBezTo>
                  <a:cubicBezTo>
                    <a:pt x="31144" y="8496"/>
                    <a:pt x="31153" y="8478"/>
                    <a:pt x="31144" y="8451"/>
                  </a:cubicBezTo>
                  <a:lnTo>
                    <a:pt x="27923" y="38"/>
                  </a:lnTo>
                  <a:cubicBezTo>
                    <a:pt x="27909" y="16"/>
                    <a:pt x="27882" y="0"/>
                    <a:pt x="2785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594050" y="2027050"/>
              <a:ext cx="646825" cy="673325"/>
            </a:xfrm>
            <a:custGeom>
              <a:avLst/>
              <a:gdLst/>
              <a:ahLst/>
              <a:cxnLst/>
              <a:rect l="l" t="t" r="r" b="b"/>
              <a:pathLst>
                <a:path w="25873" h="26933" extrusionOk="0">
                  <a:moveTo>
                    <a:pt x="25720" y="152"/>
                  </a:moveTo>
                  <a:lnTo>
                    <a:pt x="21554" y="26745"/>
                  </a:lnTo>
                  <a:lnTo>
                    <a:pt x="197" y="7886"/>
                  </a:lnTo>
                  <a:lnTo>
                    <a:pt x="25720" y="152"/>
                  </a:lnTo>
                  <a:close/>
                  <a:moveTo>
                    <a:pt x="25783" y="0"/>
                  </a:moveTo>
                  <a:lnTo>
                    <a:pt x="55" y="7797"/>
                  </a:lnTo>
                  <a:cubicBezTo>
                    <a:pt x="28" y="7806"/>
                    <a:pt x="10" y="7824"/>
                    <a:pt x="10" y="7851"/>
                  </a:cubicBezTo>
                  <a:cubicBezTo>
                    <a:pt x="1" y="7868"/>
                    <a:pt x="10" y="7895"/>
                    <a:pt x="28" y="7913"/>
                  </a:cubicBezTo>
                  <a:lnTo>
                    <a:pt x="21554" y="26915"/>
                  </a:lnTo>
                  <a:cubicBezTo>
                    <a:pt x="21563" y="26933"/>
                    <a:pt x="21581" y="26933"/>
                    <a:pt x="21599" y="26933"/>
                  </a:cubicBezTo>
                  <a:lnTo>
                    <a:pt x="21617" y="26933"/>
                  </a:lnTo>
                  <a:cubicBezTo>
                    <a:pt x="21643" y="26924"/>
                    <a:pt x="21661" y="26906"/>
                    <a:pt x="21661" y="26879"/>
                  </a:cubicBezTo>
                  <a:lnTo>
                    <a:pt x="25863" y="72"/>
                  </a:lnTo>
                  <a:cubicBezTo>
                    <a:pt x="25872" y="54"/>
                    <a:pt x="25863" y="27"/>
                    <a:pt x="25845" y="18"/>
                  </a:cubicBezTo>
                  <a:cubicBezTo>
                    <a:pt x="25827" y="0"/>
                    <a:pt x="25810" y="0"/>
                    <a:pt x="2578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1132225" y="2026950"/>
              <a:ext cx="501600" cy="673425"/>
            </a:xfrm>
            <a:custGeom>
              <a:avLst/>
              <a:gdLst/>
              <a:ahLst/>
              <a:cxnLst/>
              <a:rect l="l" t="t" r="r" b="b"/>
              <a:pathLst>
                <a:path w="20064" h="26937" extrusionOk="0">
                  <a:moveTo>
                    <a:pt x="4318" y="209"/>
                  </a:moveTo>
                  <a:lnTo>
                    <a:pt x="19885" y="16347"/>
                  </a:lnTo>
                  <a:lnTo>
                    <a:pt x="152" y="26758"/>
                  </a:lnTo>
                  <a:lnTo>
                    <a:pt x="4318" y="209"/>
                  </a:lnTo>
                  <a:close/>
                  <a:moveTo>
                    <a:pt x="4277" y="1"/>
                  </a:moveTo>
                  <a:cubicBezTo>
                    <a:pt x="4270" y="1"/>
                    <a:pt x="4263" y="2"/>
                    <a:pt x="4256" y="4"/>
                  </a:cubicBezTo>
                  <a:cubicBezTo>
                    <a:pt x="4229" y="13"/>
                    <a:pt x="4220" y="31"/>
                    <a:pt x="4211" y="58"/>
                  </a:cubicBezTo>
                  <a:lnTo>
                    <a:pt x="9" y="26865"/>
                  </a:lnTo>
                  <a:cubicBezTo>
                    <a:pt x="0" y="26892"/>
                    <a:pt x="9" y="26910"/>
                    <a:pt x="36" y="26928"/>
                  </a:cubicBezTo>
                  <a:cubicBezTo>
                    <a:pt x="45" y="26937"/>
                    <a:pt x="54" y="26937"/>
                    <a:pt x="72" y="26937"/>
                  </a:cubicBezTo>
                  <a:cubicBezTo>
                    <a:pt x="81" y="26937"/>
                    <a:pt x="90" y="26937"/>
                    <a:pt x="99" y="26928"/>
                  </a:cubicBezTo>
                  <a:lnTo>
                    <a:pt x="20028" y="16428"/>
                  </a:lnTo>
                  <a:cubicBezTo>
                    <a:pt x="20046" y="16419"/>
                    <a:pt x="20055" y="16401"/>
                    <a:pt x="20055" y="16383"/>
                  </a:cubicBezTo>
                  <a:cubicBezTo>
                    <a:pt x="20064" y="16356"/>
                    <a:pt x="20055" y="16339"/>
                    <a:pt x="20046" y="16321"/>
                  </a:cubicBezTo>
                  <a:lnTo>
                    <a:pt x="4327" y="22"/>
                  </a:lnTo>
                  <a:cubicBezTo>
                    <a:pt x="4314" y="9"/>
                    <a:pt x="4296" y="1"/>
                    <a:pt x="427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594050" y="1724925"/>
              <a:ext cx="646825" cy="500200"/>
            </a:xfrm>
            <a:custGeom>
              <a:avLst/>
              <a:gdLst/>
              <a:ahLst/>
              <a:cxnLst/>
              <a:rect l="l" t="t" r="r" b="b"/>
              <a:pathLst>
                <a:path w="25873" h="20008" extrusionOk="0">
                  <a:moveTo>
                    <a:pt x="8717" y="167"/>
                  </a:moveTo>
                  <a:lnTo>
                    <a:pt x="25658" y="12121"/>
                  </a:lnTo>
                  <a:lnTo>
                    <a:pt x="188" y="19846"/>
                  </a:lnTo>
                  <a:lnTo>
                    <a:pt x="188" y="19846"/>
                  </a:lnTo>
                  <a:lnTo>
                    <a:pt x="8717" y="167"/>
                  </a:lnTo>
                  <a:close/>
                  <a:moveTo>
                    <a:pt x="8694" y="0"/>
                  </a:moveTo>
                  <a:cubicBezTo>
                    <a:pt x="8687" y="0"/>
                    <a:pt x="8680" y="2"/>
                    <a:pt x="8672" y="6"/>
                  </a:cubicBezTo>
                  <a:cubicBezTo>
                    <a:pt x="8654" y="6"/>
                    <a:pt x="8637" y="24"/>
                    <a:pt x="8628" y="42"/>
                  </a:cubicBezTo>
                  <a:lnTo>
                    <a:pt x="10" y="19918"/>
                  </a:lnTo>
                  <a:cubicBezTo>
                    <a:pt x="1" y="19945"/>
                    <a:pt x="1" y="19971"/>
                    <a:pt x="19" y="19989"/>
                  </a:cubicBezTo>
                  <a:cubicBezTo>
                    <a:pt x="37" y="20007"/>
                    <a:pt x="55" y="20007"/>
                    <a:pt x="72" y="20007"/>
                  </a:cubicBezTo>
                  <a:lnTo>
                    <a:pt x="90" y="20007"/>
                  </a:lnTo>
                  <a:lnTo>
                    <a:pt x="25818" y="12210"/>
                  </a:lnTo>
                  <a:cubicBezTo>
                    <a:pt x="25845" y="12201"/>
                    <a:pt x="25863" y="12183"/>
                    <a:pt x="25872" y="12157"/>
                  </a:cubicBezTo>
                  <a:cubicBezTo>
                    <a:pt x="25872" y="12139"/>
                    <a:pt x="25863" y="12112"/>
                    <a:pt x="25845" y="12094"/>
                  </a:cubicBezTo>
                  <a:lnTo>
                    <a:pt x="8726" y="15"/>
                  </a:lnTo>
                  <a:cubicBezTo>
                    <a:pt x="8715" y="5"/>
                    <a:pt x="8705" y="0"/>
                    <a:pt x="8694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437500" y="2221875"/>
              <a:ext cx="698325" cy="714475"/>
            </a:xfrm>
            <a:custGeom>
              <a:avLst/>
              <a:gdLst/>
              <a:ahLst/>
              <a:cxnLst/>
              <a:rect l="l" t="t" r="r" b="b"/>
              <a:pathLst>
                <a:path w="27933" h="28579" extrusionOk="0">
                  <a:moveTo>
                    <a:pt x="6370" y="191"/>
                  </a:moveTo>
                  <a:lnTo>
                    <a:pt x="27736" y="19050"/>
                  </a:lnTo>
                  <a:lnTo>
                    <a:pt x="161" y="28409"/>
                  </a:lnTo>
                  <a:lnTo>
                    <a:pt x="6370" y="191"/>
                  </a:lnTo>
                  <a:close/>
                  <a:moveTo>
                    <a:pt x="6327" y="1"/>
                  </a:moveTo>
                  <a:cubicBezTo>
                    <a:pt x="6321" y="1"/>
                    <a:pt x="6315" y="2"/>
                    <a:pt x="6308" y="4"/>
                  </a:cubicBezTo>
                  <a:cubicBezTo>
                    <a:pt x="6290" y="13"/>
                    <a:pt x="6272" y="31"/>
                    <a:pt x="6263" y="58"/>
                  </a:cubicBezTo>
                  <a:lnTo>
                    <a:pt x="9" y="28498"/>
                  </a:lnTo>
                  <a:cubicBezTo>
                    <a:pt x="0" y="28516"/>
                    <a:pt x="9" y="28542"/>
                    <a:pt x="27" y="28560"/>
                  </a:cubicBezTo>
                  <a:cubicBezTo>
                    <a:pt x="36" y="28569"/>
                    <a:pt x="54" y="28578"/>
                    <a:pt x="72" y="28578"/>
                  </a:cubicBezTo>
                  <a:cubicBezTo>
                    <a:pt x="81" y="28578"/>
                    <a:pt x="81" y="28569"/>
                    <a:pt x="90" y="28569"/>
                  </a:cubicBezTo>
                  <a:lnTo>
                    <a:pt x="27879" y="19140"/>
                  </a:lnTo>
                  <a:cubicBezTo>
                    <a:pt x="27905" y="19131"/>
                    <a:pt x="27923" y="19113"/>
                    <a:pt x="27923" y="19086"/>
                  </a:cubicBezTo>
                  <a:cubicBezTo>
                    <a:pt x="27932" y="19068"/>
                    <a:pt x="27923" y="19042"/>
                    <a:pt x="27905" y="19033"/>
                  </a:cubicBezTo>
                  <a:lnTo>
                    <a:pt x="6370" y="22"/>
                  </a:lnTo>
                  <a:cubicBezTo>
                    <a:pt x="6357" y="9"/>
                    <a:pt x="6344" y="1"/>
                    <a:pt x="632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426125" y="2923525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86" y="1"/>
                  </a:moveTo>
                  <a:cubicBezTo>
                    <a:pt x="419" y="1"/>
                    <a:pt x="350" y="16"/>
                    <a:pt x="286" y="48"/>
                  </a:cubicBezTo>
                  <a:cubicBezTo>
                    <a:pt x="81" y="164"/>
                    <a:pt x="0" y="423"/>
                    <a:pt x="107" y="637"/>
                  </a:cubicBezTo>
                  <a:cubicBezTo>
                    <a:pt x="187" y="778"/>
                    <a:pt x="334" y="860"/>
                    <a:pt x="485" y="860"/>
                  </a:cubicBezTo>
                  <a:cubicBezTo>
                    <a:pt x="554" y="860"/>
                    <a:pt x="623" y="843"/>
                    <a:pt x="687" y="806"/>
                  </a:cubicBezTo>
                  <a:cubicBezTo>
                    <a:pt x="901" y="699"/>
                    <a:pt x="982" y="441"/>
                    <a:pt x="866" y="227"/>
                  </a:cubicBezTo>
                  <a:cubicBezTo>
                    <a:pt x="791" y="83"/>
                    <a:pt x="642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420550" y="2917050"/>
              <a:ext cx="35700" cy="34450"/>
            </a:xfrm>
            <a:custGeom>
              <a:avLst/>
              <a:gdLst/>
              <a:ahLst/>
              <a:cxnLst/>
              <a:rect l="l" t="t" r="r" b="b"/>
              <a:pathLst>
                <a:path w="1428" h="1378" extrusionOk="0">
                  <a:moveTo>
                    <a:pt x="714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3" y="539"/>
                    <a:pt x="839" y="566"/>
                    <a:pt x="866" y="610"/>
                  </a:cubicBezTo>
                  <a:cubicBezTo>
                    <a:pt x="884" y="646"/>
                    <a:pt x="893" y="700"/>
                    <a:pt x="875" y="735"/>
                  </a:cubicBezTo>
                  <a:cubicBezTo>
                    <a:pt x="866" y="780"/>
                    <a:pt x="830" y="816"/>
                    <a:pt x="794" y="842"/>
                  </a:cubicBezTo>
                  <a:cubicBezTo>
                    <a:pt x="767" y="853"/>
                    <a:pt x="739" y="861"/>
                    <a:pt x="712" y="861"/>
                  </a:cubicBezTo>
                  <a:cubicBezTo>
                    <a:pt x="695" y="861"/>
                    <a:pt x="678" y="858"/>
                    <a:pt x="661" y="851"/>
                  </a:cubicBezTo>
                  <a:cubicBezTo>
                    <a:pt x="616" y="842"/>
                    <a:pt x="580" y="807"/>
                    <a:pt x="562" y="771"/>
                  </a:cubicBezTo>
                  <a:cubicBezTo>
                    <a:pt x="536" y="726"/>
                    <a:pt x="536" y="682"/>
                    <a:pt x="545" y="637"/>
                  </a:cubicBezTo>
                  <a:cubicBezTo>
                    <a:pt x="562" y="593"/>
                    <a:pt x="589" y="557"/>
                    <a:pt x="634" y="539"/>
                  </a:cubicBezTo>
                  <a:cubicBezTo>
                    <a:pt x="661" y="521"/>
                    <a:pt x="687" y="521"/>
                    <a:pt x="714" y="521"/>
                  </a:cubicBezTo>
                  <a:close/>
                  <a:moveTo>
                    <a:pt x="714" y="1"/>
                  </a:moveTo>
                  <a:cubicBezTo>
                    <a:pt x="603" y="1"/>
                    <a:pt x="490" y="28"/>
                    <a:pt x="384" y="84"/>
                  </a:cubicBezTo>
                  <a:cubicBezTo>
                    <a:pt x="223" y="164"/>
                    <a:pt x="107" y="316"/>
                    <a:pt x="54" y="486"/>
                  </a:cubicBezTo>
                  <a:cubicBezTo>
                    <a:pt x="0" y="664"/>
                    <a:pt x="18" y="851"/>
                    <a:pt x="107" y="1012"/>
                  </a:cubicBezTo>
                  <a:cubicBezTo>
                    <a:pt x="188" y="1173"/>
                    <a:pt x="339" y="1297"/>
                    <a:pt x="509" y="1351"/>
                  </a:cubicBezTo>
                  <a:cubicBezTo>
                    <a:pt x="580" y="1369"/>
                    <a:pt x="643" y="1378"/>
                    <a:pt x="714" y="1378"/>
                  </a:cubicBezTo>
                  <a:cubicBezTo>
                    <a:pt x="821" y="1378"/>
                    <a:pt x="937" y="1351"/>
                    <a:pt x="1035" y="1297"/>
                  </a:cubicBezTo>
                  <a:cubicBezTo>
                    <a:pt x="1196" y="1208"/>
                    <a:pt x="1321" y="1065"/>
                    <a:pt x="1374" y="887"/>
                  </a:cubicBezTo>
                  <a:cubicBezTo>
                    <a:pt x="1428" y="718"/>
                    <a:pt x="1410" y="530"/>
                    <a:pt x="1321" y="370"/>
                  </a:cubicBezTo>
                  <a:cubicBezTo>
                    <a:pt x="1232" y="200"/>
                    <a:pt x="1089" y="84"/>
                    <a:pt x="910" y="31"/>
                  </a:cubicBezTo>
                  <a:cubicBezTo>
                    <a:pt x="847" y="11"/>
                    <a:pt x="781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1121750" y="26880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8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6" y="862"/>
                  </a:cubicBezTo>
                  <a:cubicBezTo>
                    <a:pt x="563" y="862"/>
                    <a:pt x="632" y="847"/>
                    <a:pt x="696" y="815"/>
                  </a:cubicBezTo>
                  <a:cubicBezTo>
                    <a:pt x="901" y="699"/>
                    <a:pt x="981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1116175" y="2681525"/>
              <a:ext cx="37475" cy="34475"/>
            </a:xfrm>
            <a:custGeom>
              <a:avLst/>
              <a:gdLst/>
              <a:ahLst/>
              <a:cxnLst/>
              <a:rect l="l" t="t" r="r" b="b"/>
              <a:pathLst>
                <a:path w="1499" h="1379" extrusionOk="0">
                  <a:moveTo>
                    <a:pt x="714" y="522"/>
                  </a:moveTo>
                  <a:cubicBezTo>
                    <a:pt x="732" y="522"/>
                    <a:pt x="750" y="522"/>
                    <a:pt x="767" y="531"/>
                  </a:cubicBezTo>
                  <a:cubicBezTo>
                    <a:pt x="803" y="540"/>
                    <a:pt x="839" y="566"/>
                    <a:pt x="865" y="611"/>
                  </a:cubicBezTo>
                  <a:cubicBezTo>
                    <a:pt x="910" y="691"/>
                    <a:pt x="874" y="798"/>
                    <a:pt x="794" y="843"/>
                  </a:cubicBezTo>
                  <a:cubicBezTo>
                    <a:pt x="767" y="854"/>
                    <a:pt x="739" y="862"/>
                    <a:pt x="711" y="862"/>
                  </a:cubicBezTo>
                  <a:cubicBezTo>
                    <a:pt x="694" y="862"/>
                    <a:pt x="677" y="859"/>
                    <a:pt x="660" y="852"/>
                  </a:cubicBezTo>
                  <a:cubicBezTo>
                    <a:pt x="616" y="843"/>
                    <a:pt x="580" y="807"/>
                    <a:pt x="562" y="772"/>
                  </a:cubicBezTo>
                  <a:cubicBezTo>
                    <a:pt x="544" y="727"/>
                    <a:pt x="535" y="682"/>
                    <a:pt x="553" y="638"/>
                  </a:cubicBezTo>
                  <a:cubicBezTo>
                    <a:pt x="562" y="593"/>
                    <a:pt x="589" y="557"/>
                    <a:pt x="634" y="540"/>
                  </a:cubicBezTo>
                  <a:cubicBezTo>
                    <a:pt x="660" y="531"/>
                    <a:pt x="687" y="522"/>
                    <a:pt x="714" y="522"/>
                  </a:cubicBezTo>
                  <a:close/>
                  <a:moveTo>
                    <a:pt x="714" y="1"/>
                  </a:moveTo>
                  <a:cubicBezTo>
                    <a:pt x="604" y="1"/>
                    <a:pt x="493" y="29"/>
                    <a:pt x="393" y="85"/>
                  </a:cubicBezTo>
                  <a:cubicBezTo>
                    <a:pt x="223" y="165"/>
                    <a:pt x="107" y="317"/>
                    <a:pt x="54" y="486"/>
                  </a:cubicBezTo>
                  <a:cubicBezTo>
                    <a:pt x="0" y="664"/>
                    <a:pt x="18" y="852"/>
                    <a:pt x="107" y="1012"/>
                  </a:cubicBezTo>
                  <a:cubicBezTo>
                    <a:pt x="187" y="1182"/>
                    <a:pt x="339" y="1298"/>
                    <a:pt x="509" y="1351"/>
                  </a:cubicBezTo>
                  <a:cubicBezTo>
                    <a:pt x="580" y="1369"/>
                    <a:pt x="642" y="1378"/>
                    <a:pt x="714" y="1378"/>
                  </a:cubicBezTo>
                  <a:cubicBezTo>
                    <a:pt x="830" y="1378"/>
                    <a:pt x="937" y="1351"/>
                    <a:pt x="1035" y="1298"/>
                  </a:cubicBezTo>
                  <a:cubicBezTo>
                    <a:pt x="1374" y="1119"/>
                    <a:pt x="1499" y="700"/>
                    <a:pt x="1320" y="370"/>
                  </a:cubicBezTo>
                  <a:cubicBezTo>
                    <a:pt x="1231" y="201"/>
                    <a:pt x="1089" y="85"/>
                    <a:pt x="910" y="31"/>
                  </a:cubicBezTo>
                  <a:cubicBezTo>
                    <a:pt x="847" y="11"/>
                    <a:pt x="780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1202250" y="2898400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94" y="1"/>
                  </a:moveTo>
                  <a:cubicBezTo>
                    <a:pt x="425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6" y="860"/>
                  </a:cubicBezTo>
                  <a:cubicBezTo>
                    <a:pt x="564" y="860"/>
                    <a:pt x="632" y="845"/>
                    <a:pt x="697" y="812"/>
                  </a:cubicBezTo>
                  <a:cubicBezTo>
                    <a:pt x="902" y="696"/>
                    <a:pt x="982" y="438"/>
                    <a:pt x="866" y="224"/>
                  </a:cubicBezTo>
                  <a:cubicBezTo>
                    <a:pt x="793" y="83"/>
                    <a:pt x="647" y="1"/>
                    <a:pt x="49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1196675" y="2891900"/>
              <a:ext cx="37500" cy="34400"/>
            </a:xfrm>
            <a:custGeom>
              <a:avLst/>
              <a:gdLst/>
              <a:ahLst/>
              <a:cxnLst/>
              <a:rect l="l" t="t" r="r" b="b"/>
              <a:pathLst>
                <a:path w="1500" h="1376" extrusionOk="0">
                  <a:moveTo>
                    <a:pt x="714" y="519"/>
                  </a:moveTo>
                  <a:cubicBezTo>
                    <a:pt x="777" y="519"/>
                    <a:pt x="830" y="555"/>
                    <a:pt x="866" y="608"/>
                  </a:cubicBezTo>
                  <a:cubicBezTo>
                    <a:pt x="911" y="689"/>
                    <a:pt x="875" y="796"/>
                    <a:pt x="795" y="840"/>
                  </a:cubicBezTo>
                  <a:cubicBezTo>
                    <a:pt x="767" y="851"/>
                    <a:pt x="739" y="859"/>
                    <a:pt x="712" y="859"/>
                  </a:cubicBezTo>
                  <a:cubicBezTo>
                    <a:pt x="695" y="859"/>
                    <a:pt x="678" y="856"/>
                    <a:pt x="661" y="849"/>
                  </a:cubicBezTo>
                  <a:cubicBezTo>
                    <a:pt x="616" y="840"/>
                    <a:pt x="581" y="814"/>
                    <a:pt x="563" y="769"/>
                  </a:cubicBezTo>
                  <a:cubicBezTo>
                    <a:pt x="545" y="733"/>
                    <a:pt x="536" y="680"/>
                    <a:pt x="554" y="644"/>
                  </a:cubicBezTo>
                  <a:cubicBezTo>
                    <a:pt x="563" y="600"/>
                    <a:pt x="589" y="564"/>
                    <a:pt x="634" y="537"/>
                  </a:cubicBezTo>
                  <a:cubicBezTo>
                    <a:pt x="661" y="528"/>
                    <a:pt x="688" y="519"/>
                    <a:pt x="714" y="519"/>
                  </a:cubicBezTo>
                  <a:close/>
                  <a:moveTo>
                    <a:pt x="714" y="1"/>
                  </a:moveTo>
                  <a:cubicBezTo>
                    <a:pt x="605" y="1"/>
                    <a:pt x="495" y="27"/>
                    <a:pt x="393" y="82"/>
                  </a:cubicBezTo>
                  <a:cubicBezTo>
                    <a:pt x="224" y="171"/>
                    <a:pt x="108" y="314"/>
                    <a:pt x="54" y="492"/>
                  </a:cubicBezTo>
                  <a:cubicBezTo>
                    <a:pt x="1" y="662"/>
                    <a:pt x="18" y="849"/>
                    <a:pt x="108" y="1010"/>
                  </a:cubicBezTo>
                  <a:cubicBezTo>
                    <a:pt x="188" y="1179"/>
                    <a:pt x="331" y="1295"/>
                    <a:pt x="509" y="1349"/>
                  </a:cubicBezTo>
                  <a:cubicBezTo>
                    <a:pt x="581" y="1367"/>
                    <a:pt x="643" y="1376"/>
                    <a:pt x="714" y="1376"/>
                  </a:cubicBezTo>
                  <a:cubicBezTo>
                    <a:pt x="821" y="1376"/>
                    <a:pt x="937" y="1349"/>
                    <a:pt x="1035" y="1295"/>
                  </a:cubicBezTo>
                  <a:cubicBezTo>
                    <a:pt x="1374" y="1117"/>
                    <a:pt x="1499" y="698"/>
                    <a:pt x="1321" y="368"/>
                  </a:cubicBezTo>
                  <a:cubicBezTo>
                    <a:pt x="1198" y="133"/>
                    <a:pt x="959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384425" y="21853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9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3" y="862"/>
                  </a:cubicBezTo>
                  <a:cubicBezTo>
                    <a:pt x="559" y="862"/>
                    <a:pt x="625" y="847"/>
                    <a:pt x="687" y="815"/>
                  </a:cubicBezTo>
                  <a:cubicBezTo>
                    <a:pt x="901" y="699"/>
                    <a:pt x="982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378850" y="2178900"/>
              <a:ext cx="37475" cy="34400"/>
            </a:xfrm>
            <a:custGeom>
              <a:avLst/>
              <a:gdLst/>
              <a:ahLst/>
              <a:cxnLst/>
              <a:rect l="l" t="t" r="r" b="b"/>
              <a:pathLst>
                <a:path w="1499" h="1376" extrusionOk="0">
                  <a:moveTo>
                    <a:pt x="710" y="517"/>
                  </a:moveTo>
                  <a:cubicBezTo>
                    <a:pt x="772" y="517"/>
                    <a:pt x="834" y="552"/>
                    <a:pt x="866" y="608"/>
                  </a:cubicBezTo>
                  <a:cubicBezTo>
                    <a:pt x="910" y="688"/>
                    <a:pt x="874" y="795"/>
                    <a:pt x="794" y="840"/>
                  </a:cubicBezTo>
                  <a:cubicBezTo>
                    <a:pt x="767" y="851"/>
                    <a:pt x="739" y="859"/>
                    <a:pt x="711" y="859"/>
                  </a:cubicBezTo>
                  <a:cubicBezTo>
                    <a:pt x="694" y="859"/>
                    <a:pt x="677" y="856"/>
                    <a:pt x="660" y="849"/>
                  </a:cubicBezTo>
                  <a:cubicBezTo>
                    <a:pt x="616" y="840"/>
                    <a:pt x="580" y="813"/>
                    <a:pt x="562" y="769"/>
                  </a:cubicBezTo>
                  <a:cubicBezTo>
                    <a:pt x="535" y="733"/>
                    <a:pt x="535" y="679"/>
                    <a:pt x="544" y="635"/>
                  </a:cubicBezTo>
                  <a:cubicBezTo>
                    <a:pt x="562" y="599"/>
                    <a:pt x="589" y="563"/>
                    <a:pt x="634" y="537"/>
                  </a:cubicBezTo>
                  <a:cubicBezTo>
                    <a:pt x="657" y="523"/>
                    <a:pt x="684" y="517"/>
                    <a:pt x="710" y="517"/>
                  </a:cubicBezTo>
                  <a:close/>
                  <a:moveTo>
                    <a:pt x="711" y="1"/>
                  </a:moveTo>
                  <a:cubicBezTo>
                    <a:pt x="600" y="1"/>
                    <a:pt x="488" y="27"/>
                    <a:pt x="384" y="82"/>
                  </a:cubicBezTo>
                  <a:cubicBezTo>
                    <a:pt x="223" y="171"/>
                    <a:pt x="107" y="314"/>
                    <a:pt x="54" y="483"/>
                  </a:cubicBezTo>
                  <a:cubicBezTo>
                    <a:pt x="0" y="662"/>
                    <a:pt x="18" y="849"/>
                    <a:pt x="98" y="1009"/>
                  </a:cubicBezTo>
                  <a:cubicBezTo>
                    <a:pt x="188" y="1179"/>
                    <a:pt x="330" y="1295"/>
                    <a:pt x="509" y="1348"/>
                  </a:cubicBezTo>
                  <a:cubicBezTo>
                    <a:pt x="580" y="1366"/>
                    <a:pt x="642" y="1375"/>
                    <a:pt x="714" y="1375"/>
                  </a:cubicBezTo>
                  <a:cubicBezTo>
                    <a:pt x="821" y="1375"/>
                    <a:pt x="937" y="1348"/>
                    <a:pt x="1035" y="1295"/>
                  </a:cubicBezTo>
                  <a:cubicBezTo>
                    <a:pt x="1374" y="1116"/>
                    <a:pt x="1499" y="697"/>
                    <a:pt x="1320" y="367"/>
                  </a:cubicBezTo>
                  <a:cubicBezTo>
                    <a:pt x="1197" y="133"/>
                    <a:pt x="958" y="1"/>
                    <a:pt x="711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583350" y="2212825"/>
              <a:ext cx="24800" cy="21500"/>
            </a:xfrm>
            <a:custGeom>
              <a:avLst/>
              <a:gdLst/>
              <a:ahLst/>
              <a:cxnLst/>
              <a:rect l="l" t="t" r="r" b="b"/>
              <a:pathLst>
                <a:path w="992" h="860" extrusionOk="0">
                  <a:moveTo>
                    <a:pt x="498" y="1"/>
                  </a:moveTo>
                  <a:cubicBezTo>
                    <a:pt x="429" y="1"/>
                    <a:pt x="359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8" y="777"/>
                    <a:pt x="349" y="860"/>
                    <a:pt x="502" y="860"/>
                  </a:cubicBezTo>
                  <a:cubicBezTo>
                    <a:pt x="568" y="860"/>
                    <a:pt x="635" y="844"/>
                    <a:pt x="697" y="812"/>
                  </a:cubicBezTo>
                  <a:cubicBezTo>
                    <a:pt x="911" y="696"/>
                    <a:pt x="991" y="437"/>
                    <a:pt x="875" y="232"/>
                  </a:cubicBezTo>
                  <a:cubicBezTo>
                    <a:pt x="801" y="85"/>
                    <a:pt x="651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578000" y="220627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4" y="521"/>
                  </a:moveTo>
                  <a:cubicBezTo>
                    <a:pt x="723" y="521"/>
                    <a:pt x="741" y="521"/>
                    <a:pt x="759" y="530"/>
                  </a:cubicBezTo>
                  <a:cubicBezTo>
                    <a:pt x="804" y="539"/>
                    <a:pt x="839" y="575"/>
                    <a:pt x="857" y="610"/>
                  </a:cubicBezTo>
                  <a:cubicBezTo>
                    <a:pt x="884" y="655"/>
                    <a:pt x="884" y="699"/>
                    <a:pt x="875" y="744"/>
                  </a:cubicBezTo>
                  <a:cubicBezTo>
                    <a:pt x="857" y="789"/>
                    <a:pt x="830" y="824"/>
                    <a:pt x="795" y="842"/>
                  </a:cubicBezTo>
                  <a:cubicBezTo>
                    <a:pt x="762" y="855"/>
                    <a:pt x="729" y="864"/>
                    <a:pt x="697" y="864"/>
                  </a:cubicBezTo>
                  <a:cubicBezTo>
                    <a:pt x="685" y="864"/>
                    <a:pt x="673" y="862"/>
                    <a:pt x="661" y="860"/>
                  </a:cubicBezTo>
                  <a:cubicBezTo>
                    <a:pt x="616" y="842"/>
                    <a:pt x="581" y="815"/>
                    <a:pt x="563" y="771"/>
                  </a:cubicBezTo>
                  <a:cubicBezTo>
                    <a:pt x="536" y="735"/>
                    <a:pt x="536" y="691"/>
                    <a:pt x="545" y="646"/>
                  </a:cubicBezTo>
                  <a:cubicBezTo>
                    <a:pt x="563" y="601"/>
                    <a:pt x="589" y="566"/>
                    <a:pt x="634" y="539"/>
                  </a:cubicBezTo>
                  <a:cubicBezTo>
                    <a:pt x="652" y="530"/>
                    <a:pt x="679" y="521"/>
                    <a:pt x="714" y="521"/>
                  </a:cubicBezTo>
                  <a:close/>
                  <a:moveTo>
                    <a:pt x="710" y="0"/>
                  </a:moveTo>
                  <a:cubicBezTo>
                    <a:pt x="600" y="0"/>
                    <a:pt x="490" y="28"/>
                    <a:pt x="384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99" y="1021"/>
                  </a:cubicBezTo>
                  <a:cubicBezTo>
                    <a:pt x="188" y="1181"/>
                    <a:pt x="331" y="1297"/>
                    <a:pt x="509" y="1351"/>
                  </a:cubicBezTo>
                  <a:cubicBezTo>
                    <a:pt x="572" y="1369"/>
                    <a:pt x="643" y="1386"/>
                    <a:pt x="714" y="1386"/>
                  </a:cubicBezTo>
                  <a:cubicBezTo>
                    <a:pt x="821" y="1386"/>
                    <a:pt x="937" y="1360"/>
                    <a:pt x="1036" y="1297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4" y="10"/>
                    <a:pt x="777" y="0"/>
                    <a:pt x="710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799025" y="1715700"/>
              <a:ext cx="24550" cy="21650"/>
            </a:xfrm>
            <a:custGeom>
              <a:avLst/>
              <a:gdLst/>
              <a:ahLst/>
              <a:cxnLst/>
              <a:rect l="l" t="t" r="r" b="b"/>
              <a:pathLst>
                <a:path w="982" h="866" extrusionOk="0">
                  <a:moveTo>
                    <a:pt x="493" y="1"/>
                  </a:moveTo>
                  <a:cubicBezTo>
                    <a:pt x="423" y="1"/>
                    <a:pt x="352" y="18"/>
                    <a:pt x="286" y="54"/>
                  </a:cubicBezTo>
                  <a:cubicBezTo>
                    <a:pt x="81" y="170"/>
                    <a:pt x="0" y="429"/>
                    <a:pt x="107" y="634"/>
                  </a:cubicBezTo>
                  <a:cubicBezTo>
                    <a:pt x="187" y="781"/>
                    <a:pt x="335" y="865"/>
                    <a:pt x="486" y="865"/>
                  </a:cubicBezTo>
                  <a:cubicBezTo>
                    <a:pt x="555" y="865"/>
                    <a:pt x="624" y="848"/>
                    <a:pt x="687" y="812"/>
                  </a:cubicBezTo>
                  <a:cubicBezTo>
                    <a:pt x="901" y="705"/>
                    <a:pt x="982" y="438"/>
                    <a:pt x="866" y="232"/>
                  </a:cubicBezTo>
                  <a:cubicBezTo>
                    <a:pt x="792" y="85"/>
                    <a:pt x="646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793450" y="1709350"/>
              <a:ext cx="35700" cy="34475"/>
            </a:xfrm>
            <a:custGeom>
              <a:avLst/>
              <a:gdLst/>
              <a:ahLst/>
              <a:cxnLst/>
              <a:rect l="l" t="t" r="r" b="b"/>
              <a:pathLst>
                <a:path w="1428" h="1379" extrusionOk="0">
                  <a:moveTo>
                    <a:pt x="714" y="513"/>
                  </a:moveTo>
                  <a:cubicBezTo>
                    <a:pt x="732" y="513"/>
                    <a:pt x="741" y="522"/>
                    <a:pt x="759" y="522"/>
                  </a:cubicBezTo>
                  <a:cubicBezTo>
                    <a:pt x="803" y="540"/>
                    <a:pt x="839" y="567"/>
                    <a:pt x="866" y="611"/>
                  </a:cubicBezTo>
                  <a:cubicBezTo>
                    <a:pt x="884" y="647"/>
                    <a:pt x="893" y="692"/>
                    <a:pt x="875" y="736"/>
                  </a:cubicBezTo>
                  <a:cubicBezTo>
                    <a:pt x="866" y="781"/>
                    <a:pt x="830" y="816"/>
                    <a:pt x="794" y="834"/>
                  </a:cubicBezTo>
                  <a:cubicBezTo>
                    <a:pt x="766" y="851"/>
                    <a:pt x="738" y="858"/>
                    <a:pt x="710" y="858"/>
                  </a:cubicBezTo>
                  <a:cubicBezTo>
                    <a:pt x="693" y="858"/>
                    <a:pt x="677" y="855"/>
                    <a:pt x="661" y="852"/>
                  </a:cubicBezTo>
                  <a:cubicBezTo>
                    <a:pt x="616" y="834"/>
                    <a:pt x="580" y="808"/>
                    <a:pt x="562" y="772"/>
                  </a:cubicBezTo>
                  <a:cubicBezTo>
                    <a:pt x="536" y="727"/>
                    <a:pt x="536" y="683"/>
                    <a:pt x="545" y="638"/>
                  </a:cubicBezTo>
                  <a:cubicBezTo>
                    <a:pt x="562" y="593"/>
                    <a:pt x="589" y="558"/>
                    <a:pt x="634" y="540"/>
                  </a:cubicBezTo>
                  <a:cubicBezTo>
                    <a:pt x="661" y="522"/>
                    <a:pt x="687" y="513"/>
                    <a:pt x="714" y="513"/>
                  </a:cubicBezTo>
                  <a:close/>
                  <a:moveTo>
                    <a:pt x="705" y="1"/>
                  </a:moveTo>
                  <a:cubicBezTo>
                    <a:pt x="596" y="1"/>
                    <a:pt x="488" y="27"/>
                    <a:pt x="384" y="76"/>
                  </a:cubicBezTo>
                  <a:cubicBezTo>
                    <a:pt x="223" y="165"/>
                    <a:pt x="107" y="308"/>
                    <a:pt x="54" y="486"/>
                  </a:cubicBezTo>
                  <a:cubicBezTo>
                    <a:pt x="0" y="665"/>
                    <a:pt x="18" y="852"/>
                    <a:pt x="99" y="1013"/>
                  </a:cubicBezTo>
                  <a:cubicBezTo>
                    <a:pt x="188" y="1173"/>
                    <a:pt x="330" y="1298"/>
                    <a:pt x="509" y="1352"/>
                  </a:cubicBezTo>
                  <a:cubicBezTo>
                    <a:pt x="580" y="1370"/>
                    <a:pt x="643" y="1379"/>
                    <a:pt x="714" y="1379"/>
                  </a:cubicBezTo>
                  <a:cubicBezTo>
                    <a:pt x="821" y="1379"/>
                    <a:pt x="937" y="1352"/>
                    <a:pt x="1035" y="1298"/>
                  </a:cubicBezTo>
                  <a:cubicBezTo>
                    <a:pt x="1196" y="1209"/>
                    <a:pt x="1321" y="1066"/>
                    <a:pt x="1374" y="888"/>
                  </a:cubicBezTo>
                  <a:cubicBezTo>
                    <a:pt x="1428" y="709"/>
                    <a:pt x="1410" y="522"/>
                    <a:pt x="1321" y="362"/>
                  </a:cubicBezTo>
                  <a:cubicBezTo>
                    <a:pt x="1232" y="201"/>
                    <a:pt x="1089" y="85"/>
                    <a:pt x="910" y="31"/>
                  </a:cubicBezTo>
                  <a:cubicBezTo>
                    <a:pt x="842" y="11"/>
                    <a:pt x="773" y="1"/>
                    <a:pt x="70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1226775" y="2017900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8" y="1"/>
                  </a:moveTo>
                  <a:cubicBezTo>
                    <a:pt x="429" y="1"/>
                    <a:pt x="360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2" y="777"/>
                    <a:pt x="341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75" y="223"/>
                  </a:cubicBezTo>
                  <a:cubicBezTo>
                    <a:pt x="796" y="83"/>
                    <a:pt x="649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1221200" y="2011350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68" y="530"/>
                  </a:cubicBezTo>
                  <a:cubicBezTo>
                    <a:pt x="813" y="539"/>
                    <a:pt x="848" y="575"/>
                    <a:pt x="866" y="610"/>
                  </a:cubicBezTo>
                  <a:cubicBezTo>
                    <a:pt x="893" y="655"/>
                    <a:pt x="893" y="700"/>
                    <a:pt x="884" y="744"/>
                  </a:cubicBezTo>
                  <a:cubicBezTo>
                    <a:pt x="866" y="789"/>
                    <a:pt x="840" y="824"/>
                    <a:pt x="795" y="842"/>
                  </a:cubicBezTo>
                  <a:cubicBezTo>
                    <a:pt x="773" y="853"/>
                    <a:pt x="747" y="861"/>
                    <a:pt x="721" y="861"/>
                  </a:cubicBezTo>
                  <a:cubicBezTo>
                    <a:pt x="704" y="861"/>
                    <a:pt x="687" y="858"/>
                    <a:pt x="670" y="851"/>
                  </a:cubicBezTo>
                  <a:cubicBezTo>
                    <a:pt x="625" y="842"/>
                    <a:pt x="590" y="816"/>
                    <a:pt x="563" y="771"/>
                  </a:cubicBezTo>
                  <a:cubicBezTo>
                    <a:pt x="545" y="735"/>
                    <a:pt x="536" y="682"/>
                    <a:pt x="554" y="646"/>
                  </a:cubicBezTo>
                  <a:cubicBezTo>
                    <a:pt x="563" y="601"/>
                    <a:pt x="599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7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33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12"/>
                  </a:cubicBezTo>
                  <a:cubicBezTo>
                    <a:pt x="197" y="1181"/>
                    <a:pt x="340" y="1297"/>
                    <a:pt x="518" y="1351"/>
                  </a:cubicBezTo>
                  <a:cubicBezTo>
                    <a:pt x="581" y="1369"/>
                    <a:pt x="652" y="1386"/>
                    <a:pt x="715" y="1386"/>
                  </a:cubicBezTo>
                  <a:cubicBezTo>
                    <a:pt x="831" y="1386"/>
                    <a:pt x="938" y="1351"/>
                    <a:pt x="1045" y="1297"/>
                  </a:cubicBezTo>
                  <a:cubicBezTo>
                    <a:pt x="1205" y="1217"/>
                    <a:pt x="1321" y="1065"/>
                    <a:pt x="1375" y="896"/>
                  </a:cubicBezTo>
                  <a:cubicBezTo>
                    <a:pt x="1428" y="717"/>
                    <a:pt x="1410" y="530"/>
                    <a:pt x="1330" y="369"/>
                  </a:cubicBezTo>
                  <a:cubicBezTo>
                    <a:pt x="1241" y="209"/>
                    <a:pt x="1098" y="84"/>
                    <a:pt x="920" y="30"/>
                  </a:cubicBezTo>
                  <a:cubicBezTo>
                    <a:pt x="853" y="10"/>
                    <a:pt x="785" y="0"/>
                    <a:pt x="717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616850" y="2424475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3" y="1"/>
                  </a:moveTo>
                  <a:cubicBezTo>
                    <a:pt x="424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66" y="232"/>
                  </a:cubicBezTo>
                  <a:cubicBezTo>
                    <a:pt x="792" y="85"/>
                    <a:pt x="647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611275" y="241792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4" y="539"/>
                    <a:pt x="839" y="575"/>
                    <a:pt x="866" y="610"/>
                  </a:cubicBezTo>
                  <a:cubicBezTo>
                    <a:pt x="884" y="655"/>
                    <a:pt x="893" y="700"/>
                    <a:pt x="875" y="744"/>
                  </a:cubicBezTo>
                  <a:cubicBezTo>
                    <a:pt x="866" y="789"/>
                    <a:pt x="831" y="824"/>
                    <a:pt x="795" y="842"/>
                  </a:cubicBezTo>
                  <a:cubicBezTo>
                    <a:pt x="769" y="856"/>
                    <a:pt x="741" y="863"/>
                    <a:pt x="713" y="863"/>
                  </a:cubicBezTo>
                  <a:cubicBezTo>
                    <a:pt x="653" y="863"/>
                    <a:pt x="593" y="832"/>
                    <a:pt x="563" y="771"/>
                  </a:cubicBezTo>
                  <a:cubicBezTo>
                    <a:pt x="545" y="735"/>
                    <a:pt x="536" y="691"/>
                    <a:pt x="554" y="646"/>
                  </a:cubicBezTo>
                  <a:cubicBezTo>
                    <a:pt x="563" y="601"/>
                    <a:pt x="590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5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21"/>
                  </a:cubicBezTo>
                  <a:cubicBezTo>
                    <a:pt x="233" y="1253"/>
                    <a:pt x="465" y="1386"/>
                    <a:pt x="715" y="1386"/>
                  </a:cubicBezTo>
                  <a:cubicBezTo>
                    <a:pt x="822" y="1386"/>
                    <a:pt x="938" y="1360"/>
                    <a:pt x="1036" y="1306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7" y="10"/>
                    <a:pt x="781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1576500" y="1630525"/>
              <a:ext cx="24550" cy="21525"/>
            </a:xfrm>
            <a:custGeom>
              <a:avLst/>
              <a:gdLst/>
              <a:ahLst/>
              <a:cxnLst/>
              <a:rect l="l" t="t" r="r" b="b"/>
              <a:pathLst>
                <a:path w="982" h="861" extrusionOk="0">
                  <a:moveTo>
                    <a:pt x="493" y="0"/>
                  </a:moveTo>
                  <a:cubicBezTo>
                    <a:pt x="423" y="0"/>
                    <a:pt x="352" y="17"/>
                    <a:pt x="286" y="53"/>
                  </a:cubicBezTo>
                  <a:cubicBezTo>
                    <a:pt x="80" y="160"/>
                    <a:pt x="0" y="428"/>
                    <a:pt x="107" y="633"/>
                  </a:cubicBezTo>
                  <a:cubicBezTo>
                    <a:pt x="187" y="781"/>
                    <a:pt x="335" y="861"/>
                    <a:pt x="490" y="861"/>
                  </a:cubicBezTo>
                  <a:cubicBezTo>
                    <a:pt x="559" y="861"/>
                    <a:pt x="630" y="845"/>
                    <a:pt x="696" y="811"/>
                  </a:cubicBezTo>
                  <a:cubicBezTo>
                    <a:pt x="901" y="695"/>
                    <a:pt x="982" y="437"/>
                    <a:pt x="874" y="232"/>
                  </a:cubicBezTo>
                  <a:cubicBezTo>
                    <a:pt x="795" y="84"/>
                    <a:pt x="647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1569125" y="1624025"/>
              <a:ext cx="37500" cy="34600"/>
            </a:xfrm>
            <a:custGeom>
              <a:avLst/>
              <a:gdLst/>
              <a:ahLst/>
              <a:cxnLst/>
              <a:rect l="l" t="t" r="r" b="b"/>
              <a:pathLst>
                <a:path w="1500" h="1384" extrusionOk="0">
                  <a:moveTo>
                    <a:pt x="780" y="521"/>
                  </a:moveTo>
                  <a:cubicBezTo>
                    <a:pt x="843" y="521"/>
                    <a:pt x="906" y="551"/>
                    <a:pt x="938" y="608"/>
                  </a:cubicBezTo>
                  <a:cubicBezTo>
                    <a:pt x="955" y="652"/>
                    <a:pt x="964" y="697"/>
                    <a:pt x="946" y="741"/>
                  </a:cubicBezTo>
                  <a:cubicBezTo>
                    <a:pt x="938" y="786"/>
                    <a:pt x="911" y="822"/>
                    <a:pt x="866" y="840"/>
                  </a:cubicBezTo>
                  <a:cubicBezTo>
                    <a:pt x="841" y="854"/>
                    <a:pt x="812" y="861"/>
                    <a:pt x="784" y="861"/>
                  </a:cubicBezTo>
                  <a:cubicBezTo>
                    <a:pt x="724" y="861"/>
                    <a:pt x="665" y="829"/>
                    <a:pt x="634" y="768"/>
                  </a:cubicBezTo>
                  <a:cubicBezTo>
                    <a:pt x="590" y="688"/>
                    <a:pt x="625" y="581"/>
                    <a:pt x="706" y="536"/>
                  </a:cubicBezTo>
                  <a:cubicBezTo>
                    <a:pt x="729" y="526"/>
                    <a:pt x="755" y="521"/>
                    <a:pt x="780" y="521"/>
                  </a:cubicBezTo>
                  <a:close/>
                  <a:moveTo>
                    <a:pt x="786" y="0"/>
                  </a:moveTo>
                  <a:cubicBezTo>
                    <a:pt x="677" y="0"/>
                    <a:pt x="566" y="26"/>
                    <a:pt x="465" y="81"/>
                  </a:cubicBezTo>
                  <a:cubicBezTo>
                    <a:pt x="126" y="260"/>
                    <a:pt x="1" y="679"/>
                    <a:pt x="179" y="1018"/>
                  </a:cubicBezTo>
                  <a:cubicBezTo>
                    <a:pt x="304" y="1250"/>
                    <a:pt x="536" y="1384"/>
                    <a:pt x="786" y="1384"/>
                  </a:cubicBezTo>
                  <a:cubicBezTo>
                    <a:pt x="893" y="1384"/>
                    <a:pt x="1009" y="1357"/>
                    <a:pt x="1107" y="1303"/>
                  </a:cubicBezTo>
                  <a:cubicBezTo>
                    <a:pt x="1277" y="1214"/>
                    <a:pt x="1392" y="1071"/>
                    <a:pt x="1446" y="893"/>
                  </a:cubicBezTo>
                  <a:cubicBezTo>
                    <a:pt x="1500" y="715"/>
                    <a:pt x="1482" y="527"/>
                    <a:pt x="1392" y="367"/>
                  </a:cubicBezTo>
                  <a:cubicBezTo>
                    <a:pt x="1269" y="132"/>
                    <a:pt x="1030" y="0"/>
                    <a:pt x="7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6" name="Google Shape;196;p4"/>
          <p:cNvGrpSpPr/>
          <p:nvPr/>
        </p:nvGrpSpPr>
        <p:grpSpPr>
          <a:xfrm rot="9242065">
            <a:off x="6575400" y="5336149"/>
            <a:ext cx="5227801" cy="3395167"/>
            <a:chOff x="2636525" y="1932700"/>
            <a:chExt cx="1743875" cy="1132550"/>
          </a:xfrm>
        </p:grpSpPr>
        <p:sp>
          <p:nvSpPr>
            <p:cNvPr id="197" name="Google Shape;197;p4"/>
            <p:cNvSpPr/>
            <p:nvPr/>
          </p:nvSpPr>
          <p:spPr>
            <a:xfrm>
              <a:off x="2636525" y="2177350"/>
              <a:ext cx="528375" cy="632750"/>
            </a:xfrm>
            <a:custGeom>
              <a:avLst/>
              <a:gdLst/>
              <a:ahLst/>
              <a:cxnLst/>
              <a:rect l="l" t="t" r="r" b="b"/>
              <a:pathLst>
                <a:path w="21135" h="25310" extrusionOk="0">
                  <a:moveTo>
                    <a:pt x="14524" y="1"/>
                  </a:moveTo>
                  <a:lnTo>
                    <a:pt x="1" y="25310"/>
                  </a:lnTo>
                  <a:lnTo>
                    <a:pt x="21135" y="3766"/>
                  </a:lnTo>
                  <a:lnTo>
                    <a:pt x="1452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3853150" y="2138550"/>
              <a:ext cx="527250" cy="680025"/>
            </a:xfrm>
            <a:custGeom>
              <a:avLst/>
              <a:gdLst/>
              <a:ahLst/>
              <a:cxnLst/>
              <a:rect l="l" t="t" r="r" b="b"/>
              <a:pathLst>
                <a:path w="21090" h="27201" extrusionOk="0">
                  <a:moveTo>
                    <a:pt x="21090" y="1"/>
                  </a:moveTo>
                  <a:lnTo>
                    <a:pt x="0" y="7967"/>
                  </a:lnTo>
                  <a:lnTo>
                    <a:pt x="5371" y="27201"/>
                  </a:lnTo>
                  <a:lnTo>
                    <a:pt x="2109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3984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3630125" y="1932700"/>
              <a:ext cx="750275" cy="405050"/>
            </a:xfrm>
            <a:custGeom>
              <a:avLst/>
              <a:gdLst/>
              <a:ahLst/>
              <a:cxnLst/>
              <a:rect l="l" t="t" r="r" b="b"/>
              <a:pathLst>
                <a:path w="30011" h="16202" extrusionOk="0">
                  <a:moveTo>
                    <a:pt x="0" y="1"/>
                  </a:moveTo>
                  <a:lnTo>
                    <a:pt x="8921" y="16201"/>
                  </a:lnTo>
                  <a:lnTo>
                    <a:pt x="30011" y="823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3352225" y="2818550"/>
              <a:ext cx="635200" cy="246700"/>
            </a:xfrm>
            <a:custGeom>
              <a:avLst/>
              <a:gdLst/>
              <a:ahLst/>
              <a:cxnLst/>
              <a:rect l="l" t="t" r="r" b="b"/>
              <a:pathLst>
                <a:path w="25408" h="9868" extrusionOk="0">
                  <a:moveTo>
                    <a:pt x="25408" y="1"/>
                  </a:moveTo>
                  <a:lnTo>
                    <a:pt x="1660" y="1687"/>
                  </a:lnTo>
                  <a:lnTo>
                    <a:pt x="1" y="9867"/>
                  </a:lnTo>
                  <a:lnTo>
                    <a:pt x="25408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5994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2999625" y="1932700"/>
              <a:ext cx="630525" cy="338800"/>
            </a:xfrm>
            <a:custGeom>
              <a:avLst/>
              <a:gdLst/>
              <a:ahLst/>
              <a:cxnLst/>
              <a:rect l="l" t="t" r="r" b="b"/>
              <a:pathLst>
                <a:path w="25221" h="13552" extrusionOk="0">
                  <a:moveTo>
                    <a:pt x="25220" y="1"/>
                  </a:moveTo>
                  <a:lnTo>
                    <a:pt x="0" y="9787"/>
                  </a:lnTo>
                  <a:lnTo>
                    <a:pt x="6611" y="13552"/>
                  </a:lnTo>
                  <a:lnTo>
                    <a:pt x="2522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2636525" y="2810075"/>
              <a:ext cx="757200" cy="255175"/>
            </a:xfrm>
            <a:custGeom>
              <a:avLst/>
              <a:gdLst/>
              <a:ahLst/>
              <a:cxnLst/>
              <a:rect l="l" t="t" r="r" b="b"/>
              <a:pathLst>
                <a:path w="30288" h="10207" extrusionOk="0">
                  <a:moveTo>
                    <a:pt x="1" y="1"/>
                  </a:moveTo>
                  <a:lnTo>
                    <a:pt x="28629" y="10206"/>
                  </a:lnTo>
                  <a:lnTo>
                    <a:pt x="30288" y="202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426005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3164875" y="2271475"/>
              <a:ext cx="688300" cy="589250"/>
            </a:xfrm>
            <a:custGeom>
              <a:avLst/>
              <a:gdLst/>
              <a:ahLst/>
              <a:cxnLst/>
              <a:rect l="l" t="t" r="r" b="b"/>
              <a:pathLst>
                <a:path w="27532" h="23570" extrusionOk="0">
                  <a:moveTo>
                    <a:pt x="1" y="1"/>
                  </a:moveTo>
                  <a:lnTo>
                    <a:pt x="9154" y="23570"/>
                  </a:lnTo>
                  <a:lnTo>
                    <a:pt x="27531" y="265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3393700" y="2337725"/>
              <a:ext cx="593725" cy="523000"/>
            </a:xfrm>
            <a:custGeom>
              <a:avLst/>
              <a:gdLst/>
              <a:ahLst/>
              <a:cxnLst/>
              <a:rect l="l" t="t" r="r" b="b"/>
              <a:pathLst>
                <a:path w="23749" h="20920" extrusionOk="0">
                  <a:moveTo>
                    <a:pt x="18378" y="0"/>
                  </a:moveTo>
                  <a:lnTo>
                    <a:pt x="1" y="20920"/>
                  </a:lnTo>
                  <a:lnTo>
                    <a:pt x="23749" y="19234"/>
                  </a:lnTo>
                  <a:lnTo>
                    <a:pt x="1837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3164875" y="1932700"/>
              <a:ext cx="688300" cy="405050"/>
            </a:xfrm>
            <a:custGeom>
              <a:avLst/>
              <a:gdLst/>
              <a:ahLst/>
              <a:cxnLst/>
              <a:rect l="l" t="t" r="r" b="b"/>
              <a:pathLst>
                <a:path w="27532" h="16202" extrusionOk="0">
                  <a:moveTo>
                    <a:pt x="18610" y="1"/>
                  </a:moveTo>
                  <a:lnTo>
                    <a:pt x="1" y="13552"/>
                  </a:lnTo>
                  <a:lnTo>
                    <a:pt x="27531" y="16201"/>
                  </a:lnTo>
                  <a:lnTo>
                    <a:pt x="1861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30599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2636525" y="2271475"/>
              <a:ext cx="757200" cy="589250"/>
            </a:xfrm>
            <a:custGeom>
              <a:avLst/>
              <a:gdLst/>
              <a:ahLst/>
              <a:cxnLst/>
              <a:rect l="l" t="t" r="r" b="b"/>
              <a:pathLst>
                <a:path w="30288" h="23570" extrusionOk="0">
                  <a:moveTo>
                    <a:pt x="21135" y="1"/>
                  </a:moveTo>
                  <a:lnTo>
                    <a:pt x="1" y="21545"/>
                  </a:lnTo>
                  <a:lnTo>
                    <a:pt x="30288" y="23570"/>
                  </a:lnTo>
                  <a:lnTo>
                    <a:pt x="2113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07" name="Google Shape;207;p4"/>
          <p:cNvGrpSpPr/>
          <p:nvPr/>
        </p:nvGrpSpPr>
        <p:grpSpPr>
          <a:xfrm rot="-2517906">
            <a:off x="-993956" y="4982182"/>
            <a:ext cx="3093829" cy="3238561"/>
            <a:chOff x="378850" y="1624025"/>
            <a:chExt cx="1268150" cy="1327475"/>
          </a:xfrm>
        </p:grpSpPr>
        <p:sp>
          <p:nvSpPr>
            <p:cNvPr id="208" name="Google Shape;208;p4"/>
            <p:cNvSpPr/>
            <p:nvPr/>
          </p:nvSpPr>
          <p:spPr>
            <a:xfrm>
              <a:off x="394900" y="2194525"/>
              <a:ext cx="202525" cy="741825"/>
            </a:xfrm>
            <a:custGeom>
              <a:avLst/>
              <a:gdLst/>
              <a:ahLst/>
              <a:cxnLst/>
              <a:rect l="l" t="t" r="r" b="b"/>
              <a:pathLst>
                <a:path w="8101" h="29673" extrusionOk="0">
                  <a:moveTo>
                    <a:pt x="134" y="135"/>
                  </a:moveTo>
                  <a:lnTo>
                    <a:pt x="7958" y="1214"/>
                  </a:lnTo>
                  <a:lnTo>
                    <a:pt x="1811" y="29128"/>
                  </a:lnTo>
                  <a:lnTo>
                    <a:pt x="134" y="135"/>
                  </a:lnTo>
                  <a:close/>
                  <a:moveTo>
                    <a:pt x="81" y="1"/>
                  </a:moveTo>
                  <a:cubicBezTo>
                    <a:pt x="54" y="1"/>
                    <a:pt x="36" y="1"/>
                    <a:pt x="27" y="19"/>
                  </a:cubicBezTo>
                  <a:cubicBezTo>
                    <a:pt x="9" y="28"/>
                    <a:pt x="0" y="45"/>
                    <a:pt x="0" y="63"/>
                  </a:cubicBezTo>
                  <a:lnTo>
                    <a:pt x="1704" y="29610"/>
                  </a:lnTo>
                  <a:cubicBezTo>
                    <a:pt x="1713" y="29636"/>
                    <a:pt x="1740" y="29663"/>
                    <a:pt x="1767" y="29672"/>
                  </a:cubicBezTo>
                  <a:lnTo>
                    <a:pt x="1776" y="29672"/>
                  </a:lnTo>
                  <a:cubicBezTo>
                    <a:pt x="1803" y="29672"/>
                    <a:pt x="1829" y="29645"/>
                    <a:pt x="1838" y="29619"/>
                  </a:cubicBezTo>
                  <a:lnTo>
                    <a:pt x="8101" y="1178"/>
                  </a:lnTo>
                  <a:cubicBezTo>
                    <a:pt x="8101" y="1161"/>
                    <a:pt x="8101" y="1143"/>
                    <a:pt x="8092" y="1125"/>
                  </a:cubicBezTo>
                  <a:cubicBezTo>
                    <a:pt x="8074" y="1107"/>
                    <a:pt x="8065" y="1098"/>
                    <a:pt x="8047" y="1098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1237275" y="1639725"/>
              <a:ext cx="396550" cy="798150"/>
            </a:xfrm>
            <a:custGeom>
              <a:avLst/>
              <a:gdLst/>
              <a:ahLst/>
              <a:cxnLst/>
              <a:rect l="l" t="t" r="r" b="b"/>
              <a:pathLst>
                <a:path w="15862" h="31926" extrusionOk="0">
                  <a:moveTo>
                    <a:pt x="14006" y="220"/>
                  </a:moveTo>
                  <a:lnTo>
                    <a:pt x="15719" y="31685"/>
                  </a:lnTo>
                  <a:lnTo>
                    <a:pt x="161" y="15556"/>
                  </a:lnTo>
                  <a:lnTo>
                    <a:pt x="14006" y="220"/>
                  </a:lnTo>
                  <a:close/>
                  <a:moveTo>
                    <a:pt x="14055" y="1"/>
                  </a:moveTo>
                  <a:cubicBezTo>
                    <a:pt x="14041" y="1"/>
                    <a:pt x="14027" y="7"/>
                    <a:pt x="14015" y="24"/>
                  </a:cubicBezTo>
                  <a:lnTo>
                    <a:pt x="27" y="15511"/>
                  </a:lnTo>
                  <a:cubicBezTo>
                    <a:pt x="0" y="15538"/>
                    <a:pt x="0" y="15573"/>
                    <a:pt x="27" y="15600"/>
                  </a:cubicBezTo>
                  <a:lnTo>
                    <a:pt x="15746" y="31899"/>
                  </a:lnTo>
                  <a:cubicBezTo>
                    <a:pt x="15755" y="31917"/>
                    <a:pt x="15773" y="31926"/>
                    <a:pt x="15791" y="31926"/>
                  </a:cubicBezTo>
                  <a:cubicBezTo>
                    <a:pt x="15799" y="31926"/>
                    <a:pt x="15808" y="31917"/>
                    <a:pt x="15817" y="31917"/>
                  </a:cubicBezTo>
                  <a:cubicBezTo>
                    <a:pt x="15844" y="31908"/>
                    <a:pt x="15862" y="31881"/>
                    <a:pt x="15862" y="31854"/>
                  </a:cubicBezTo>
                  <a:lnTo>
                    <a:pt x="14122" y="60"/>
                  </a:lnTo>
                  <a:cubicBezTo>
                    <a:pt x="14122" y="33"/>
                    <a:pt x="14104" y="15"/>
                    <a:pt x="14078" y="6"/>
                  </a:cubicBezTo>
                  <a:cubicBezTo>
                    <a:pt x="14071" y="3"/>
                    <a:pt x="14063" y="1"/>
                    <a:pt x="1405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809500" y="1639600"/>
              <a:ext cx="781075" cy="390600"/>
            </a:xfrm>
            <a:custGeom>
              <a:avLst/>
              <a:gdLst/>
              <a:ahLst/>
              <a:cxnLst/>
              <a:rect l="l" t="t" r="r" b="b"/>
              <a:pathLst>
                <a:path w="31243" h="15624" extrusionOk="0">
                  <a:moveTo>
                    <a:pt x="31010" y="154"/>
                  </a:moveTo>
                  <a:lnTo>
                    <a:pt x="17174" y="15471"/>
                  </a:lnTo>
                  <a:lnTo>
                    <a:pt x="251" y="3526"/>
                  </a:lnTo>
                  <a:lnTo>
                    <a:pt x="31010" y="154"/>
                  </a:lnTo>
                  <a:close/>
                  <a:moveTo>
                    <a:pt x="31176" y="0"/>
                  </a:moveTo>
                  <a:cubicBezTo>
                    <a:pt x="31171" y="0"/>
                    <a:pt x="31167" y="1"/>
                    <a:pt x="31162" y="2"/>
                  </a:cubicBezTo>
                  <a:lnTo>
                    <a:pt x="63" y="3410"/>
                  </a:lnTo>
                  <a:cubicBezTo>
                    <a:pt x="36" y="3419"/>
                    <a:pt x="10" y="3437"/>
                    <a:pt x="10" y="3464"/>
                  </a:cubicBezTo>
                  <a:cubicBezTo>
                    <a:pt x="1" y="3491"/>
                    <a:pt x="10" y="3517"/>
                    <a:pt x="27" y="3535"/>
                  </a:cubicBezTo>
                  <a:lnTo>
                    <a:pt x="17147" y="15614"/>
                  </a:lnTo>
                  <a:cubicBezTo>
                    <a:pt x="17156" y="15623"/>
                    <a:pt x="17174" y="15623"/>
                    <a:pt x="17183" y="15623"/>
                  </a:cubicBezTo>
                  <a:cubicBezTo>
                    <a:pt x="17200" y="15623"/>
                    <a:pt x="17218" y="15623"/>
                    <a:pt x="17236" y="15605"/>
                  </a:cubicBezTo>
                  <a:lnTo>
                    <a:pt x="31215" y="109"/>
                  </a:lnTo>
                  <a:cubicBezTo>
                    <a:pt x="31233" y="92"/>
                    <a:pt x="31242" y="65"/>
                    <a:pt x="31224" y="38"/>
                  </a:cubicBezTo>
                  <a:cubicBezTo>
                    <a:pt x="31217" y="16"/>
                    <a:pt x="31198" y="0"/>
                    <a:pt x="3117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1132225" y="2434500"/>
              <a:ext cx="501600" cy="476200"/>
            </a:xfrm>
            <a:custGeom>
              <a:avLst/>
              <a:gdLst/>
              <a:ahLst/>
              <a:cxnLst/>
              <a:rect l="l" t="t" r="r" b="b"/>
              <a:pathLst>
                <a:path w="20064" h="19048" extrusionOk="0">
                  <a:moveTo>
                    <a:pt x="19716" y="286"/>
                  </a:moveTo>
                  <a:lnTo>
                    <a:pt x="3310" y="18860"/>
                  </a:lnTo>
                  <a:lnTo>
                    <a:pt x="152" y="10599"/>
                  </a:lnTo>
                  <a:lnTo>
                    <a:pt x="19716" y="286"/>
                  </a:lnTo>
                  <a:close/>
                  <a:moveTo>
                    <a:pt x="19996" y="0"/>
                  </a:moveTo>
                  <a:cubicBezTo>
                    <a:pt x="19986" y="0"/>
                    <a:pt x="19975" y="3"/>
                    <a:pt x="19966" y="10"/>
                  </a:cubicBezTo>
                  <a:lnTo>
                    <a:pt x="45" y="10519"/>
                  </a:lnTo>
                  <a:cubicBezTo>
                    <a:pt x="9" y="10528"/>
                    <a:pt x="0" y="10563"/>
                    <a:pt x="9" y="10599"/>
                  </a:cubicBezTo>
                  <a:lnTo>
                    <a:pt x="3230" y="19011"/>
                  </a:lnTo>
                  <a:cubicBezTo>
                    <a:pt x="3239" y="19029"/>
                    <a:pt x="3257" y="19047"/>
                    <a:pt x="3283" y="19047"/>
                  </a:cubicBezTo>
                  <a:lnTo>
                    <a:pt x="3292" y="19047"/>
                  </a:lnTo>
                  <a:cubicBezTo>
                    <a:pt x="3310" y="19047"/>
                    <a:pt x="3328" y="19047"/>
                    <a:pt x="3337" y="19029"/>
                  </a:cubicBezTo>
                  <a:lnTo>
                    <a:pt x="20046" y="108"/>
                  </a:lnTo>
                  <a:cubicBezTo>
                    <a:pt x="20064" y="90"/>
                    <a:pt x="20064" y="54"/>
                    <a:pt x="20046" y="28"/>
                  </a:cubicBezTo>
                  <a:cubicBezTo>
                    <a:pt x="20035" y="10"/>
                    <a:pt x="20016" y="0"/>
                    <a:pt x="1999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94900" y="1724925"/>
              <a:ext cx="418200" cy="500200"/>
            </a:xfrm>
            <a:custGeom>
              <a:avLst/>
              <a:gdLst/>
              <a:ahLst/>
              <a:cxnLst/>
              <a:rect l="l" t="t" r="r" b="b"/>
              <a:pathLst>
                <a:path w="16728" h="20008" extrusionOk="0">
                  <a:moveTo>
                    <a:pt x="16433" y="417"/>
                  </a:moveTo>
                  <a:lnTo>
                    <a:pt x="7994" y="19873"/>
                  </a:lnTo>
                  <a:lnTo>
                    <a:pt x="197" y="18803"/>
                  </a:lnTo>
                  <a:lnTo>
                    <a:pt x="16433" y="417"/>
                  </a:lnTo>
                  <a:close/>
                  <a:moveTo>
                    <a:pt x="16660" y="1"/>
                  </a:moveTo>
                  <a:cubicBezTo>
                    <a:pt x="16640" y="1"/>
                    <a:pt x="16620" y="7"/>
                    <a:pt x="16603" y="24"/>
                  </a:cubicBezTo>
                  <a:lnTo>
                    <a:pt x="18" y="18803"/>
                  </a:lnTo>
                  <a:cubicBezTo>
                    <a:pt x="0" y="18821"/>
                    <a:pt x="0" y="18847"/>
                    <a:pt x="9" y="18874"/>
                  </a:cubicBezTo>
                  <a:cubicBezTo>
                    <a:pt x="18" y="18892"/>
                    <a:pt x="36" y="18910"/>
                    <a:pt x="63" y="18910"/>
                  </a:cubicBezTo>
                  <a:lnTo>
                    <a:pt x="8029" y="20007"/>
                  </a:lnTo>
                  <a:lnTo>
                    <a:pt x="8038" y="20007"/>
                  </a:lnTo>
                  <a:cubicBezTo>
                    <a:pt x="8056" y="20007"/>
                    <a:pt x="8083" y="19998"/>
                    <a:pt x="8092" y="19971"/>
                  </a:cubicBezTo>
                  <a:lnTo>
                    <a:pt x="16710" y="86"/>
                  </a:lnTo>
                  <a:cubicBezTo>
                    <a:pt x="16727" y="60"/>
                    <a:pt x="16719" y="24"/>
                    <a:pt x="16692" y="6"/>
                  </a:cubicBezTo>
                  <a:cubicBezTo>
                    <a:pt x="16682" y="3"/>
                    <a:pt x="16671" y="1"/>
                    <a:pt x="16660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437500" y="2697175"/>
              <a:ext cx="778825" cy="239175"/>
            </a:xfrm>
            <a:custGeom>
              <a:avLst/>
              <a:gdLst/>
              <a:ahLst/>
              <a:cxnLst/>
              <a:rect l="l" t="t" r="r" b="b"/>
              <a:pathLst>
                <a:path w="31153" h="9567" extrusionOk="0">
                  <a:moveTo>
                    <a:pt x="27825" y="146"/>
                  </a:moveTo>
                  <a:lnTo>
                    <a:pt x="30983" y="8415"/>
                  </a:lnTo>
                  <a:lnTo>
                    <a:pt x="509" y="9414"/>
                  </a:lnTo>
                  <a:lnTo>
                    <a:pt x="509" y="9414"/>
                  </a:lnTo>
                  <a:lnTo>
                    <a:pt x="27825" y="146"/>
                  </a:lnTo>
                  <a:close/>
                  <a:moveTo>
                    <a:pt x="27858" y="0"/>
                  </a:moveTo>
                  <a:cubicBezTo>
                    <a:pt x="27853" y="0"/>
                    <a:pt x="27848" y="1"/>
                    <a:pt x="27843" y="3"/>
                  </a:cubicBezTo>
                  <a:lnTo>
                    <a:pt x="45" y="9432"/>
                  </a:lnTo>
                  <a:cubicBezTo>
                    <a:pt x="18" y="9450"/>
                    <a:pt x="0" y="9477"/>
                    <a:pt x="9" y="9513"/>
                  </a:cubicBezTo>
                  <a:cubicBezTo>
                    <a:pt x="9" y="9539"/>
                    <a:pt x="36" y="9566"/>
                    <a:pt x="72" y="9566"/>
                  </a:cubicBezTo>
                  <a:lnTo>
                    <a:pt x="31081" y="8540"/>
                  </a:lnTo>
                  <a:cubicBezTo>
                    <a:pt x="31099" y="8540"/>
                    <a:pt x="31126" y="8531"/>
                    <a:pt x="31135" y="8513"/>
                  </a:cubicBezTo>
                  <a:cubicBezTo>
                    <a:pt x="31144" y="8496"/>
                    <a:pt x="31153" y="8478"/>
                    <a:pt x="31144" y="8451"/>
                  </a:cubicBezTo>
                  <a:lnTo>
                    <a:pt x="27923" y="38"/>
                  </a:lnTo>
                  <a:cubicBezTo>
                    <a:pt x="27909" y="16"/>
                    <a:pt x="27882" y="0"/>
                    <a:pt x="2785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594050" y="2027050"/>
              <a:ext cx="646825" cy="673325"/>
            </a:xfrm>
            <a:custGeom>
              <a:avLst/>
              <a:gdLst/>
              <a:ahLst/>
              <a:cxnLst/>
              <a:rect l="l" t="t" r="r" b="b"/>
              <a:pathLst>
                <a:path w="25873" h="26933" extrusionOk="0">
                  <a:moveTo>
                    <a:pt x="25720" y="152"/>
                  </a:moveTo>
                  <a:lnTo>
                    <a:pt x="21554" y="26745"/>
                  </a:lnTo>
                  <a:lnTo>
                    <a:pt x="197" y="7886"/>
                  </a:lnTo>
                  <a:lnTo>
                    <a:pt x="25720" y="152"/>
                  </a:lnTo>
                  <a:close/>
                  <a:moveTo>
                    <a:pt x="25783" y="0"/>
                  </a:moveTo>
                  <a:lnTo>
                    <a:pt x="55" y="7797"/>
                  </a:lnTo>
                  <a:cubicBezTo>
                    <a:pt x="28" y="7806"/>
                    <a:pt x="10" y="7824"/>
                    <a:pt x="10" y="7851"/>
                  </a:cubicBezTo>
                  <a:cubicBezTo>
                    <a:pt x="1" y="7868"/>
                    <a:pt x="10" y="7895"/>
                    <a:pt x="28" y="7913"/>
                  </a:cubicBezTo>
                  <a:lnTo>
                    <a:pt x="21554" y="26915"/>
                  </a:lnTo>
                  <a:cubicBezTo>
                    <a:pt x="21563" y="26933"/>
                    <a:pt x="21581" y="26933"/>
                    <a:pt x="21599" y="26933"/>
                  </a:cubicBezTo>
                  <a:lnTo>
                    <a:pt x="21617" y="26933"/>
                  </a:lnTo>
                  <a:cubicBezTo>
                    <a:pt x="21643" y="26924"/>
                    <a:pt x="21661" y="26906"/>
                    <a:pt x="21661" y="26879"/>
                  </a:cubicBezTo>
                  <a:lnTo>
                    <a:pt x="25863" y="72"/>
                  </a:lnTo>
                  <a:cubicBezTo>
                    <a:pt x="25872" y="54"/>
                    <a:pt x="25863" y="27"/>
                    <a:pt x="25845" y="18"/>
                  </a:cubicBezTo>
                  <a:cubicBezTo>
                    <a:pt x="25827" y="0"/>
                    <a:pt x="25810" y="0"/>
                    <a:pt x="2578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1132225" y="2026950"/>
              <a:ext cx="501600" cy="673425"/>
            </a:xfrm>
            <a:custGeom>
              <a:avLst/>
              <a:gdLst/>
              <a:ahLst/>
              <a:cxnLst/>
              <a:rect l="l" t="t" r="r" b="b"/>
              <a:pathLst>
                <a:path w="20064" h="26937" extrusionOk="0">
                  <a:moveTo>
                    <a:pt x="4318" y="209"/>
                  </a:moveTo>
                  <a:lnTo>
                    <a:pt x="19885" y="16347"/>
                  </a:lnTo>
                  <a:lnTo>
                    <a:pt x="152" y="26758"/>
                  </a:lnTo>
                  <a:lnTo>
                    <a:pt x="4318" y="209"/>
                  </a:lnTo>
                  <a:close/>
                  <a:moveTo>
                    <a:pt x="4277" y="1"/>
                  </a:moveTo>
                  <a:cubicBezTo>
                    <a:pt x="4270" y="1"/>
                    <a:pt x="4263" y="2"/>
                    <a:pt x="4256" y="4"/>
                  </a:cubicBezTo>
                  <a:cubicBezTo>
                    <a:pt x="4229" y="13"/>
                    <a:pt x="4220" y="31"/>
                    <a:pt x="4211" y="58"/>
                  </a:cubicBezTo>
                  <a:lnTo>
                    <a:pt x="9" y="26865"/>
                  </a:lnTo>
                  <a:cubicBezTo>
                    <a:pt x="0" y="26892"/>
                    <a:pt x="9" y="26910"/>
                    <a:pt x="36" y="26928"/>
                  </a:cubicBezTo>
                  <a:cubicBezTo>
                    <a:pt x="45" y="26937"/>
                    <a:pt x="54" y="26937"/>
                    <a:pt x="72" y="26937"/>
                  </a:cubicBezTo>
                  <a:cubicBezTo>
                    <a:pt x="81" y="26937"/>
                    <a:pt x="90" y="26937"/>
                    <a:pt x="99" y="26928"/>
                  </a:cubicBezTo>
                  <a:lnTo>
                    <a:pt x="20028" y="16428"/>
                  </a:lnTo>
                  <a:cubicBezTo>
                    <a:pt x="20046" y="16419"/>
                    <a:pt x="20055" y="16401"/>
                    <a:pt x="20055" y="16383"/>
                  </a:cubicBezTo>
                  <a:cubicBezTo>
                    <a:pt x="20064" y="16356"/>
                    <a:pt x="20055" y="16339"/>
                    <a:pt x="20046" y="16321"/>
                  </a:cubicBezTo>
                  <a:lnTo>
                    <a:pt x="4327" y="22"/>
                  </a:lnTo>
                  <a:cubicBezTo>
                    <a:pt x="4314" y="9"/>
                    <a:pt x="4296" y="1"/>
                    <a:pt x="427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594050" y="1724925"/>
              <a:ext cx="646825" cy="500200"/>
            </a:xfrm>
            <a:custGeom>
              <a:avLst/>
              <a:gdLst/>
              <a:ahLst/>
              <a:cxnLst/>
              <a:rect l="l" t="t" r="r" b="b"/>
              <a:pathLst>
                <a:path w="25873" h="20008" extrusionOk="0">
                  <a:moveTo>
                    <a:pt x="8717" y="167"/>
                  </a:moveTo>
                  <a:lnTo>
                    <a:pt x="25658" y="12121"/>
                  </a:lnTo>
                  <a:lnTo>
                    <a:pt x="188" y="19846"/>
                  </a:lnTo>
                  <a:lnTo>
                    <a:pt x="188" y="19846"/>
                  </a:lnTo>
                  <a:lnTo>
                    <a:pt x="8717" y="167"/>
                  </a:lnTo>
                  <a:close/>
                  <a:moveTo>
                    <a:pt x="8694" y="0"/>
                  </a:moveTo>
                  <a:cubicBezTo>
                    <a:pt x="8687" y="0"/>
                    <a:pt x="8680" y="2"/>
                    <a:pt x="8672" y="6"/>
                  </a:cubicBezTo>
                  <a:cubicBezTo>
                    <a:pt x="8654" y="6"/>
                    <a:pt x="8637" y="24"/>
                    <a:pt x="8628" y="42"/>
                  </a:cubicBezTo>
                  <a:lnTo>
                    <a:pt x="10" y="19918"/>
                  </a:lnTo>
                  <a:cubicBezTo>
                    <a:pt x="1" y="19945"/>
                    <a:pt x="1" y="19971"/>
                    <a:pt x="19" y="19989"/>
                  </a:cubicBezTo>
                  <a:cubicBezTo>
                    <a:pt x="37" y="20007"/>
                    <a:pt x="55" y="20007"/>
                    <a:pt x="72" y="20007"/>
                  </a:cubicBezTo>
                  <a:lnTo>
                    <a:pt x="90" y="20007"/>
                  </a:lnTo>
                  <a:lnTo>
                    <a:pt x="25818" y="12210"/>
                  </a:lnTo>
                  <a:cubicBezTo>
                    <a:pt x="25845" y="12201"/>
                    <a:pt x="25863" y="12183"/>
                    <a:pt x="25872" y="12157"/>
                  </a:cubicBezTo>
                  <a:cubicBezTo>
                    <a:pt x="25872" y="12139"/>
                    <a:pt x="25863" y="12112"/>
                    <a:pt x="25845" y="12094"/>
                  </a:cubicBezTo>
                  <a:lnTo>
                    <a:pt x="8726" y="15"/>
                  </a:lnTo>
                  <a:cubicBezTo>
                    <a:pt x="8715" y="5"/>
                    <a:pt x="8705" y="0"/>
                    <a:pt x="8694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437500" y="2221875"/>
              <a:ext cx="698325" cy="714475"/>
            </a:xfrm>
            <a:custGeom>
              <a:avLst/>
              <a:gdLst/>
              <a:ahLst/>
              <a:cxnLst/>
              <a:rect l="l" t="t" r="r" b="b"/>
              <a:pathLst>
                <a:path w="27933" h="28579" extrusionOk="0">
                  <a:moveTo>
                    <a:pt x="6370" y="191"/>
                  </a:moveTo>
                  <a:lnTo>
                    <a:pt x="27736" y="19050"/>
                  </a:lnTo>
                  <a:lnTo>
                    <a:pt x="161" y="28409"/>
                  </a:lnTo>
                  <a:lnTo>
                    <a:pt x="6370" y="191"/>
                  </a:lnTo>
                  <a:close/>
                  <a:moveTo>
                    <a:pt x="6327" y="1"/>
                  </a:moveTo>
                  <a:cubicBezTo>
                    <a:pt x="6321" y="1"/>
                    <a:pt x="6315" y="2"/>
                    <a:pt x="6308" y="4"/>
                  </a:cubicBezTo>
                  <a:cubicBezTo>
                    <a:pt x="6290" y="13"/>
                    <a:pt x="6272" y="31"/>
                    <a:pt x="6263" y="58"/>
                  </a:cubicBezTo>
                  <a:lnTo>
                    <a:pt x="9" y="28498"/>
                  </a:lnTo>
                  <a:cubicBezTo>
                    <a:pt x="0" y="28516"/>
                    <a:pt x="9" y="28542"/>
                    <a:pt x="27" y="28560"/>
                  </a:cubicBezTo>
                  <a:cubicBezTo>
                    <a:pt x="36" y="28569"/>
                    <a:pt x="54" y="28578"/>
                    <a:pt x="72" y="28578"/>
                  </a:cubicBezTo>
                  <a:cubicBezTo>
                    <a:pt x="81" y="28578"/>
                    <a:pt x="81" y="28569"/>
                    <a:pt x="90" y="28569"/>
                  </a:cubicBezTo>
                  <a:lnTo>
                    <a:pt x="27879" y="19140"/>
                  </a:lnTo>
                  <a:cubicBezTo>
                    <a:pt x="27905" y="19131"/>
                    <a:pt x="27923" y="19113"/>
                    <a:pt x="27923" y="19086"/>
                  </a:cubicBezTo>
                  <a:cubicBezTo>
                    <a:pt x="27932" y="19068"/>
                    <a:pt x="27923" y="19042"/>
                    <a:pt x="27905" y="19033"/>
                  </a:cubicBezTo>
                  <a:lnTo>
                    <a:pt x="6370" y="22"/>
                  </a:lnTo>
                  <a:cubicBezTo>
                    <a:pt x="6357" y="9"/>
                    <a:pt x="6344" y="1"/>
                    <a:pt x="632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26125" y="2923525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86" y="1"/>
                  </a:moveTo>
                  <a:cubicBezTo>
                    <a:pt x="419" y="1"/>
                    <a:pt x="350" y="16"/>
                    <a:pt x="286" y="48"/>
                  </a:cubicBezTo>
                  <a:cubicBezTo>
                    <a:pt x="81" y="164"/>
                    <a:pt x="0" y="423"/>
                    <a:pt x="107" y="637"/>
                  </a:cubicBezTo>
                  <a:cubicBezTo>
                    <a:pt x="187" y="778"/>
                    <a:pt x="334" y="860"/>
                    <a:pt x="485" y="860"/>
                  </a:cubicBezTo>
                  <a:cubicBezTo>
                    <a:pt x="554" y="860"/>
                    <a:pt x="623" y="843"/>
                    <a:pt x="687" y="806"/>
                  </a:cubicBezTo>
                  <a:cubicBezTo>
                    <a:pt x="901" y="699"/>
                    <a:pt x="982" y="441"/>
                    <a:pt x="866" y="227"/>
                  </a:cubicBezTo>
                  <a:cubicBezTo>
                    <a:pt x="791" y="83"/>
                    <a:pt x="642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420550" y="2917050"/>
              <a:ext cx="35700" cy="34450"/>
            </a:xfrm>
            <a:custGeom>
              <a:avLst/>
              <a:gdLst/>
              <a:ahLst/>
              <a:cxnLst/>
              <a:rect l="l" t="t" r="r" b="b"/>
              <a:pathLst>
                <a:path w="1428" h="1378" extrusionOk="0">
                  <a:moveTo>
                    <a:pt x="714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3" y="539"/>
                    <a:pt x="839" y="566"/>
                    <a:pt x="866" y="610"/>
                  </a:cubicBezTo>
                  <a:cubicBezTo>
                    <a:pt x="884" y="646"/>
                    <a:pt x="893" y="700"/>
                    <a:pt x="875" y="735"/>
                  </a:cubicBezTo>
                  <a:cubicBezTo>
                    <a:pt x="866" y="780"/>
                    <a:pt x="830" y="816"/>
                    <a:pt x="794" y="842"/>
                  </a:cubicBezTo>
                  <a:cubicBezTo>
                    <a:pt x="767" y="853"/>
                    <a:pt x="739" y="861"/>
                    <a:pt x="712" y="861"/>
                  </a:cubicBezTo>
                  <a:cubicBezTo>
                    <a:pt x="695" y="861"/>
                    <a:pt x="678" y="858"/>
                    <a:pt x="661" y="851"/>
                  </a:cubicBezTo>
                  <a:cubicBezTo>
                    <a:pt x="616" y="842"/>
                    <a:pt x="580" y="807"/>
                    <a:pt x="562" y="771"/>
                  </a:cubicBezTo>
                  <a:cubicBezTo>
                    <a:pt x="536" y="726"/>
                    <a:pt x="536" y="682"/>
                    <a:pt x="545" y="637"/>
                  </a:cubicBezTo>
                  <a:cubicBezTo>
                    <a:pt x="562" y="593"/>
                    <a:pt x="589" y="557"/>
                    <a:pt x="634" y="539"/>
                  </a:cubicBezTo>
                  <a:cubicBezTo>
                    <a:pt x="661" y="521"/>
                    <a:pt x="687" y="521"/>
                    <a:pt x="714" y="521"/>
                  </a:cubicBezTo>
                  <a:close/>
                  <a:moveTo>
                    <a:pt x="714" y="1"/>
                  </a:moveTo>
                  <a:cubicBezTo>
                    <a:pt x="603" y="1"/>
                    <a:pt x="490" y="28"/>
                    <a:pt x="384" y="84"/>
                  </a:cubicBezTo>
                  <a:cubicBezTo>
                    <a:pt x="223" y="164"/>
                    <a:pt x="107" y="316"/>
                    <a:pt x="54" y="486"/>
                  </a:cubicBezTo>
                  <a:cubicBezTo>
                    <a:pt x="0" y="664"/>
                    <a:pt x="18" y="851"/>
                    <a:pt x="107" y="1012"/>
                  </a:cubicBezTo>
                  <a:cubicBezTo>
                    <a:pt x="188" y="1173"/>
                    <a:pt x="339" y="1297"/>
                    <a:pt x="509" y="1351"/>
                  </a:cubicBezTo>
                  <a:cubicBezTo>
                    <a:pt x="580" y="1369"/>
                    <a:pt x="643" y="1378"/>
                    <a:pt x="714" y="1378"/>
                  </a:cubicBezTo>
                  <a:cubicBezTo>
                    <a:pt x="821" y="1378"/>
                    <a:pt x="937" y="1351"/>
                    <a:pt x="1035" y="1297"/>
                  </a:cubicBezTo>
                  <a:cubicBezTo>
                    <a:pt x="1196" y="1208"/>
                    <a:pt x="1321" y="1065"/>
                    <a:pt x="1374" y="887"/>
                  </a:cubicBezTo>
                  <a:cubicBezTo>
                    <a:pt x="1428" y="718"/>
                    <a:pt x="1410" y="530"/>
                    <a:pt x="1321" y="370"/>
                  </a:cubicBezTo>
                  <a:cubicBezTo>
                    <a:pt x="1232" y="200"/>
                    <a:pt x="1089" y="84"/>
                    <a:pt x="910" y="31"/>
                  </a:cubicBezTo>
                  <a:cubicBezTo>
                    <a:pt x="847" y="11"/>
                    <a:pt x="781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1121750" y="26880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8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6" y="862"/>
                  </a:cubicBezTo>
                  <a:cubicBezTo>
                    <a:pt x="563" y="862"/>
                    <a:pt x="632" y="847"/>
                    <a:pt x="696" y="815"/>
                  </a:cubicBezTo>
                  <a:cubicBezTo>
                    <a:pt x="901" y="699"/>
                    <a:pt x="981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1116175" y="2681525"/>
              <a:ext cx="37475" cy="34475"/>
            </a:xfrm>
            <a:custGeom>
              <a:avLst/>
              <a:gdLst/>
              <a:ahLst/>
              <a:cxnLst/>
              <a:rect l="l" t="t" r="r" b="b"/>
              <a:pathLst>
                <a:path w="1499" h="1379" extrusionOk="0">
                  <a:moveTo>
                    <a:pt x="714" y="522"/>
                  </a:moveTo>
                  <a:cubicBezTo>
                    <a:pt x="732" y="522"/>
                    <a:pt x="750" y="522"/>
                    <a:pt x="767" y="531"/>
                  </a:cubicBezTo>
                  <a:cubicBezTo>
                    <a:pt x="803" y="540"/>
                    <a:pt x="839" y="566"/>
                    <a:pt x="865" y="611"/>
                  </a:cubicBezTo>
                  <a:cubicBezTo>
                    <a:pt x="910" y="691"/>
                    <a:pt x="874" y="798"/>
                    <a:pt x="794" y="843"/>
                  </a:cubicBezTo>
                  <a:cubicBezTo>
                    <a:pt x="767" y="854"/>
                    <a:pt x="739" y="862"/>
                    <a:pt x="711" y="862"/>
                  </a:cubicBezTo>
                  <a:cubicBezTo>
                    <a:pt x="694" y="862"/>
                    <a:pt x="677" y="859"/>
                    <a:pt x="660" y="852"/>
                  </a:cubicBezTo>
                  <a:cubicBezTo>
                    <a:pt x="616" y="843"/>
                    <a:pt x="580" y="807"/>
                    <a:pt x="562" y="772"/>
                  </a:cubicBezTo>
                  <a:cubicBezTo>
                    <a:pt x="544" y="727"/>
                    <a:pt x="535" y="682"/>
                    <a:pt x="553" y="638"/>
                  </a:cubicBezTo>
                  <a:cubicBezTo>
                    <a:pt x="562" y="593"/>
                    <a:pt x="589" y="557"/>
                    <a:pt x="634" y="540"/>
                  </a:cubicBezTo>
                  <a:cubicBezTo>
                    <a:pt x="660" y="531"/>
                    <a:pt x="687" y="522"/>
                    <a:pt x="714" y="522"/>
                  </a:cubicBezTo>
                  <a:close/>
                  <a:moveTo>
                    <a:pt x="714" y="1"/>
                  </a:moveTo>
                  <a:cubicBezTo>
                    <a:pt x="604" y="1"/>
                    <a:pt x="493" y="29"/>
                    <a:pt x="393" y="85"/>
                  </a:cubicBezTo>
                  <a:cubicBezTo>
                    <a:pt x="223" y="165"/>
                    <a:pt x="107" y="317"/>
                    <a:pt x="54" y="486"/>
                  </a:cubicBezTo>
                  <a:cubicBezTo>
                    <a:pt x="0" y="664"/>
                    <a:pt x="18" y="852"/>
                    <a:pt x="107" y="1012"/>
                  </a:cubicBezTo>
                  <a:cubicBezTo>
                    <a:pt x="187" y="1182"/>
                    <a:pt x="339" y="1298"/>
                    <a:pt x="509" y="1351"/>
                  </a:cubicBezTo>
                  <a:cubicBezTo>
                    <a:pt x="580" y="1369"/>
                    <a:pt x="642" y="1378"/>
                    <a:pt x="714" y="1378"/>
                  </a:cubicBezTo>
                  <a:cubicBezTo>
                    <a:pt x="830" y="1378"/>
                    <a:pt x="937" y="1351"/>
                    <a:pt x="1035" y="1298"/>
                  </a:cubicBezTo>
                  <a:cubicBezTo>
                    <a:pt x="1374" y="1119"/>
                    <a:pt x="1499" y="700"/>
                    <a:pt x="1320" y="370"/>
                  </a:cubicBezTo>
                  <a:cubicBezTo>
                    <a:pt x="1231" y="201"/>
                    <a:pt x="1089" y="85"/>
                    <a:pt x="910" y="31"/>
                  </a:cubicBezTo>
                  <a:cubicBezTo>
                    <a:pt x="847" y="11"/>
                    <a:pt x="780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1202250" y="2898400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94" y="1"/>
                  </a:moveTo>
                  <a:cubicBezTo>
                    <a:pt x="425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6" y="860"/>
                  </a:cubicBezTo>
                  <a:cubicBezTo>
                    <a:pt x="564" y="860"/>
                    <a:pt x="632" y="845"/>
                    <a:pt x="697" y="812"/>
                  </a:cubicBezTo>
                  <a:cubicBezTo>
                    <a:pt x="902" y="696"/>
                    <a:pt x="982" y="438"/>
                    <a:pt x="866" y="224"/>
                  </a:cubicBezTo>
                  <a:cubicBezTo>
                    <a:pt x="793" y="83"/>
                    <a:pt x="647" y="1"/>
                    <a:pt x="49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1196675" y="2891900"/>
              <a:ext cx="37500" cy="34400"/>
            </a:xfrm>
            <a:custGeom>
              <a:avLst/>
              <a:gdLst/>
              <a:ahLst/>
              <a:cxnLst/>
              <a:rect l="l" t="t" r="r" b="b"/>
              <a:pathLst>
                <a:path w="1500" h="1376" extrusionOk="0">
                  <a:moveTo>
                    <a:pt x="714" y="519"/>
                  </a:moveTo>
                  <a:cubicBezTo>
                    <a:pt x="777" y="519"/>
                    <a:pt x="830" y="555"/>
                    <a:pt x="866" y="608"/>
                  </a:cubicBezTo>
                  <a:cubicBezTo>
                    <a:pt x="911" y="689"/>
                    <a:pt x="875" y="796"/>
                    <a:pt x="795" y="840"/>
                  </a:cubicBezTo>
                  <a:cubicBezTo>
                    <a:pt x="767" y="851"/>
                    <a:pt x="739" y="859"/>
                    <a:pt x="712" y="859"/>
                  </a:cubicBezTo>
                  <a:cubicBezTo>
                    <a:pt x="695" y="859"/>
                    <a:pt x="678" y="856"/>
                    <a:pt x="661" y="849"/>
                  </a:cubicBezTo>
                  <a:cubicBezTo>
                    <a:pt x="616" y="840"/>
                    <a:pt x="581" y="814"/>
                    <a:pt x="563" y="769"/>
                  </a:cubicBezTo>
                  <a:cubicBezTo>
                    <a:pt x="545" y="733"/>
                    <a:pt x="536" y="680"/>
                    <a:pt x="554" y="644"/>
                  </a:cubicBezTo>
                  <a:cubicBezTo>
                    <a:pt x="563" y="600"/>
                    <a:pt x="589" y="564"/>
                    <a:pt x="634" y="537"/>
                  </a:cubicBezTo>
                  <a:cubicBezTo>
                    <a:pt x="661" y="528"/>
                    <a:pt x="688" y="519"/>
                    <a:pt x="714" y="519"/>
                  </a:cubicBezTo>
                  <a:close/>
                  <a:moveTo>
                    <a:pt x="714" y="1"/>
                  </a:moveTo>
                  <a:cubicBezTo>
                    <a:pt x="605" y="1"/>
                    <a:pt x="495" y="27"/>
                    <a:pt x="393" y="82"/>
                  </a:cubicBezTo>
                  <a:cubicBezTo>
                    <a:pt x="224" y="171"/>
                    <a:pt x="108" y="314"/>
                    <a:pt x="54" y="492"/>
                  </a:cubicBezTo>
                  <a:cubicBezTo>
                    <a:pt x="1" y="662"/>
                    <a:pt x="18" y="849"/>
                    <a:pt x="108" y="1010"/>
                  </a:cubicBezTo>
                  <a:cubicBezTo>
                    <a:pt x="188" y="1179"/>
                    <a:pt x="331" y="1295"/>
                    <a:pt x="509" y="1349"/>
                  </a:cubicBezTo>
                  <a:cubicBezTo>
                    <a:pt x="581" y="1367"/>
                    <a:pt x="643" y="1376"/>
                    <a:pt x="714" y="1376"/>
                  </a:cubicBezTo>
                  <a:cubicBezTo>
                    <a:pt x="821" y="1376"/>
                    <a:pt x="937" y="1349"/>
                    <a:pt x="1035" y="1295"/>
                  </a:cubicBezTo>
                  <a:cubicBezTo>
                    <a:pt x="1374" y="1117"/>
                    <a:pt x="1499" y="698"/>
                    <a:pt x="1321" y="368"/>
                  </a:cubicBezTo>
                  <a:cubicBezTo>
                    <a:pt x="1198" y="133"/>
                    <a:pt x="959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384425" y="21853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9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3" y="862"/>
                  </a:cubicBezTo>
                  <a:cubicBezTo>
                    <a:pt x="559" y="862"/>
                    <a:pt x="625" y="847"/>
                    <a:pt x="687" y="815"/>
                  </a:cubicBezTo>
                  <a:cubicBezTo>
                    <a:pt x="901" y="699"/>
                    <a:pt x="982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378850" y="2178900"/>
              <a:ext cx="37475" cy="34400"/>
            </a:xfrm>
            <a:custGeom>
              <a:avLst/>
              <a:gdLst/>
              <a:ahLst/>
              <a:cxnLst/>
              <a:rect l="l" t="t" r="r" b="b"/>
              <a:pathLst>
                <a:path w="1499" h="1376" extrusionOk="0">
                  <a:moveTo>
                    <a:pt x="710" y="517"/>
                  </a:moveTo>
                  <a:cubicBezTo>
                    <a:pt x="772" y="517"/>
                    <a:pt x="834" y="552"/>
                    <a:pt x="866" y="608"/>
                  </a:cubicBezTo>
                  <a:cubicBezTo>
                    <a:pt x="910" y="688"/>
                    <a:pt x="874" y="795"/>
                    <a:pt x="794" y="840"/>
                  </a:cubicBezTo>
                  <a:cubicBezTo>
                    <a:pt x="767" y="851"/>
                    <a:pt x="739" y="859"/>
                    <a:pt x="711" y="859"/>
                  </a:cubicBezTo>
                  <a:cubicBezTo>
                    <a:pt x="694" y="859"/>
                    <a:pt x="677" y="856"/>
                    <a:pt x="660" y="849"/>
                  </a:cubicBezTo>
                  <a:cubicBezTo>
                    <a:pt x="616" y="840"/>
                    <a:pt x="580" y="813"/>
                    <a:pt x="562" y="769"/>
                  </a:cubicBezTo>
                  <a:cubicBezTo>
                    <a:pt x="535" y="733"/>
                    <a:pt x="535" y="679"/>
                    <a:pt x="544" y="635"/>
                  </a:cubicBezTo>
                  <a:cubicBezTo>
                    <a:pt x="562" y="599"/>
                    <a:pt x="589" y="563"/>
                    <a:pt x="634" y="537"/>
                  </a:cubicBezTo>
                  <a:cubicBezTo>
                    <a:pt x="657" y="523"/>
                    <a:pt x="684" y="517"/>
                    <a:pt x="710" y="517"/>
                  </a:cubicBezTo>
                  <a:close/>
                  <a:moveTo>
                    <a:pt x="711" y="1"/>
                  </a:moveTo>
                  <a:cubicBezTo>
                    <a:pt x="600" y="1"/>
                    <a:pt x="488" y="27"/>
                    <a:pt x="384" y="82"/>
                  </a:cubicBezTo>
                  <a:cubicBezTo>
                    <a:pt x="223" y="171"/>
                    <a:pt x="107" y="314"/>
                    <a:pt x="54" y="483"/>
                  </a:cubicBezTo>
                  <a:cubicBezTo>
                    <a:pt x="0" y="662"/>
                    <a:pt x="18" y="849"/>
                    <a:pt x="98" y="1009"/>
                  </a:cubicBezTo>
                  <a:cubicBezTo>
                    <a:pt x="188" y="1179"/>
                    <a:pt x="330" y="1295"/>
                    <a:pt x="509" y="1348"/>
                  </a:cubicBezTo>
                  <a:cubicBezTo>
                    <a:pt x="580" y="1366"/>
                    <a:pt x="642" y="1375"/>
                    <a:pt x="714" y="1375"/>
                  </a:cubicBezTo>
                  <a:cubicBezTo>
                    <a:pt x="821" y="1375"/>
                    <a:pt x="937" y="1348"/>
                    <a:pt x="1035" y="1295"/>
                  </a:cubicBezTo>
                  <a:cubicBezTo>
                    <a:pt x="1374" y="1116"/>
                    <a:pt x="1499" y="697"/>
                    <a:pt x="1320" y="367"/>
                  </a:cubicBezTo>
                  <a:cubicBezTo>
                    <a:pt x="1197" y="133"/>
                    <a:pt x="958" y="1"/>
                    <a:pt x="711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583350" y="2212825"/>
              <a:ext cx="24800" cy="21500"/>
            </a:xfrm>
            <a:custGeom>
              <a:avLst/>
              <a:gdLst/>
              <a:ahLst/>
              <a:cxnLst/>
              <a:rect l="l" t="t" r="r" b="b"/>
              <a:pathLst>
                <a:path w="992" h="860" extrusionOk="0">
                  <a:moveTo>
                    <a:pt x="498" y="1"/>
                  </a:moveTo>
                  <a:cubicBezTo>
                    <a:pt x="429" y="1"/>
                    <a:pt x="359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8" y="777"/>
                    <a:pt x="349" y="860"/>
                    <a:pt x="502" y="860"/>
                  </a:cubicBezTo>
                  <a:cubicBezTo>
                    <a:pt x="568" y="860"/>
                    <a:pt x="635" y="844"/>
                    <a:pt x="697" y="812"/>
                  </a:cubicBezTo>
                  <a:cubicBezTo>
                    <a:pt x="911" y="696"/>
                    <a:pt x="991" y="437"/>
                    <a:pt x="875" y="232"/>
                  </a:cubicBezTo>
                  <a:cubicBezTo>
                    <a:pt x="801" y="85"/>
                    <a:pt x="651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578000" y="220627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4" y="521"/>
                  </a:moveTo>
                  <a:cubicBezTo>
                    <a:pt x="723" y="521"/>
                    <a:pt x="741" y="521"/>
                    <a:pt x="759" y="530"/>
                  </a:cubicBezTo>
                  <a:cubicBezTo>
                    <a:pt x="804" y="539"/>
                    <a:pt x="839" y="575"/>
                    <a:pt x="857" y="610"/>
                  </a:cubicBezTo>
                  <a:cubicBezTo>
                    <a:pt x="884" y="655"/>
                    <a:pt x="884" y="699"/>
                    <a:pt x="875" y="744"/>
                  </a:cubicBezTo>
                  <a:cubicBezTo>
                    <a:pt x="857" y="789"/>
                    <a:pt x="830" y="824"/>
                    <a:pt x="795" y="842"/>
                  </a:cubicBezTo>
                  <a:cubicBezTo>
                    <a:pt x="762" y="855"/>
                    <a:pt x="729" y="864"/>
                    <a:pt x="697" y="864"/>
                  </a:cubicBezTo>
                  <a:cubicBezTo>
                    <a:pt x="685" y="864"/>
                    <a:pt x="673" y="862"/>
                    <a:pt x="661" y="860"/>
                  </a:cubicBezTo>
                  <a:cubicBezTo>
                    <a:pt x="616" y="842"/>
                    <a:pt x="581" y="815"/>
                    <a:pt x="563" y="771"/>
                  </a:cubicBezTo>
                  <a:cubicBezTo>
                    <a:pt x="536" y="735"/>
                    <a:pt x="536" y="691"/>
                    <a:pt x="545" y="646"/>
                  </a:cubicBezTo>
                  <a:cubicBezTo>
                    <a:pt x="563" y="601"/>
                    <a:pt x="589" y="566"/>
                    <a:pt x="634" y="539"/>
                  </a:cubicBezTo>
                  <a:cubicBezTo>
                    <a:pt x="652" y="530"/>
                    <a:pt x="679" y="521"/>
                    <a:pt x="714" y="521"/>
                  </a:cubicBezTo>
                  <a:close/>
                  <a:moveTo>
                    <a:pt x="710" y="0"/>
                  </a:moveTo>
                  <a:cubicBezTo>
                    <a:pt x="600" y="0"/>
                    <a:pt x="490" y="28"/>
                    <a:pt x="384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99" y="1021"/>
                  </a:cubicBezTo>
                  <a:cubicBezTo>
                    <a:pt x="188" y="1181"/>
                    <a:pt x="331" y="1297"/>
                    <a:pt x="509" y="1351"/>
                  </a:cubicBezTo>
                  <a:cubicBezTo>
                    <a:pt x="572" y="1369"/>
                    <a:pt x="643" y="1386"/>
                    <a:pt x="714" y="1386"/>
                  </a:cubicBezTo>
                  <a:cubicBezTo>
                    <a:pt x="821" y="1386"/>
                    <a:pt x="937" y="1360"/>
                    <a:pt x="1036" y="1297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4" y="10"/>
                    <a:pt x="777" y="0"/>
                    <a:pt x="710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799025" y="1715700"/>
              <a:ext cx="24550" cy="21650"/>
            </a:xfrm>
            <a:custGeom>
              <a:avLst/>
              <a:gdLst/>
              <a:ahLst/>
              <a:cxnLst/>
              <a:rect l="l" t="t" r="r" b="b"/>
              <a:pathLst>
                <a:path w="982" h="866" extrusionOk="0">
                  <a:moveTo>
                    <a:pt x="493" y="1"/>
                  </a:moveTo>
                  <a:cubicBezTo>
                    <a:pt x="423" y="1"/>
                    <a:pt x="352" y="18"/>
                    <a:pt x="286" y="54"/>
                  </a:cubicBezTo>
                  <a:cubicBezTo>
                    <a:pt x="81" y="170"/>
                    <a:pt x="0" y="429"/>
                    <a:pt x="107" y="634"/>
                  </a:cubicBezTo>
                  <a:cubicBezTo>
                    <a:pt x="187" y="781"/>
                    <a:pt x="335" y="865"/>
                    <a:pt x="486" y="865"/>
                  </a:cubicBezTo>
                  <a:cubicBezTo>
                    <a:pt x="555" y="865"/>
                    <a:pt x="624" y="848"/>
                    <a:pt x="687" y="812"/>
                  </a:cubicBezTo>
                  <a:cubicBezTo>
                    <a:pt x="901" y="705"/>
                    <a:pt x="982" y="438"/>
                    <a:pt x="866" y="232"/>
                  </a:cubicBezTo>
                  <a:cubicBezTo>
                    <a:pt x="792" y="85"/>
                    <a:pt x="646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793450" y="1709350"/>
              <a:ext cx="35700" cy="34475"/>
            </a:xfrm>
            <a:custGeom>
              <a:avLst/>
              <a:gdLst/>
              <a:ahLst/>
              <a:cxnLst/>
              <a:rect l="l" t="t" r="r" b="b"/>
              <a:pathLst>
                <a:path w="1428" h="1379" extrusionOk="0">
                  <a:moveTo>
                    <a:pt x="714" y="513"/>
                  </a:moveTo>
                  <a:cubicBezTo>
                    <a:pt x="732" y="513"/>
                    <a:pt x="741" y="522"/>
                    <a:pt x="759" y="522"/>
                  </a:cubicBezTo>
                  <a:cubicBezTo>
                    <a:pt x="803" y="540"/>
                    <a:pt x="839" y="567"/>
                    <a:pt x="866" y="611"/>
                  </a:cubicBezTo>
                  <a:cubicBezTo>
                    <a:pt x="884" y="647"/>
                    <a:pt x="893" y="692"/>
                    <a:pt x="875" y="736"/>
                  </a:cubicBezTo>
                  <a:cubicBezTo>
                    <a:pt x="866" y="781"/>
                    <a:pt x="830" y="816"/>
                    <a:pt x="794" y="834"/>
                  </a:cubicBezTo>
                  <a:cubicBezTo>
                    <a:pt x="766" y="851"/>
                    <a:pt x="738" y="858"/>
                    <a:pt x="710" y="858"/>
                  </a:cubicBezTo>
                  <a:cubicBezTo>
                    <a:pt x="693" y="858"/>
                    <a:pt x="677" y="855"/>
                    <a:pt x="661" y="852"/>
                  </a:cubicBezTo>
                  <a:cubicBezTo>
                    <a:pt x="616" y="834"/>
                    <a:pt x="580" y="808"/>
                    <a:pt x="562" y="772"/>
                  </a:cubicBezTo>
                  <a:cubicBezTo>
                    <a:pt x="536" y="727"/>
                    <a:pt x="536" y="683"/>
                    <a:pt x="545" y="638"/>
                  </a:cubicBezTo>
                  <a:cubicBezTo>
                    <a:pt x="562" y="593"/>
                    <a:pt x="589" y="558"/>
                    <a:pt x="634" y="540"/>
                  </a:cubicBezTo>
                  <a:cubicBezTo>
                    <a:pt x="661" y="522"/>
                    <a:pt x="687" y="513"/>
                    <a:pt x="714" y="513"/>
                  </a:cubicBezTo>
                  <a:close/>
                  <a:moveTo>
                    <a:pt x="705" y="1"/>
                  </a:moveTo>
                  <a:cubicBezTo>
                    <a:pt x="596" y="1"/>
                    <a:pt x="488" y="27"/>
                    <a:pt x="384" y="76"/>
                  </a:cubicBezTo>
                  <a:cubicBezTo>
                    <a:pt x="223" y="165"/>
                    <a:pt x="107" y="308"/>
                    <a:pt x="54" y="486"/>
                  </a:cubicBezTo>
                  <a:cubicBezTo>
                    <a:pt x="0" y="665"/>
                    <a:pt x="18" y="852"/>
                    <a:pt x="99" y="1013"/>
                  </a:cubicBezTo>
                  <a:cubicBezTo>
                    <a:pt x="188" y="1173"/>
                    <a:pt x="330" y="1298"/>
                    <a:pt x="509" y="1352"/>
                  </a:cubicBezTo>
                  <a:cubicBezTo>
                    <a:pt x="580" y="1370"/>
                    <a:pt x="643" y="1379"/>
                    <a:pt x="714" y="1379"/>
                  </a:cubicBezTo>
                  <a:cubicBezTo>
                    <a:pt x="821" y="1379"/>
                    <a:pt x="937" y="1352"/>
                    <a:pt x="1035" y="1298"/>
                  </a:cubicBezTo>
                  <a:cubicBezTo>
                    <a:pt x="1196" y="1209"/>
                    <a:pt x="1321" y="1066"/>
                    <a:pt x="1374" y="888"/>
                  </a:cubicBezTo>
                  <a:cubicBezTo>
                    <a:pt x="1428" y="709"/>
                    <a:pt x="1410" y="522"/>
                    <a:pt x="1321" y="362"/>
                  </a:cubicBezTo>
                  <a:cubicBezTo>
                    <a:pt x="1232" y="201"/>
                    <a:pt x="1089" y="85"/>
                    <a:pt x="910" y="31"/>
                  </a:cubicBezTo>
                  <a:cubicBezTo>
                    <a:pt x="842" y="11"/>
                    <a:pt x="773" y="1"/>
                    <a:pt x="70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1226775" y="2017900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8" y="1"/>
                  </a:moveTo>
                  <a:cubicBezTo>
                    <a:pt x="429" y="1"/>
                    <a:pt x="360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2" y="777"/>
                    <a:pt x="341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75" y="223"/>
                  </a:cubicBezTo>
                  <a:cubicBezTo>
                    <a:pt x="796" y="83"/>
                    <a:pt x="649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1221200" y="2011350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68" y="530"/>
                  </a:cubicBezTo>
                  <a:cubicBezTo>
                    <a:pt x="813" y="539"/>
                    <a:pt x="848" y="575"/>
                    <a:pt x="866" y="610"/>
                  </a:cubicBezTo>
                  <a:cubicBezTo>
                    <a:pt x="893" y="655"/>
                    <a:pt x="893" y="700"/>
                    <a:pt x="884" y="744"/>
                  </a:cubicBezTo>
                  <a:cubicBezTo>
                    <a:pt x="866" y="789"/>
                    <a:pt x="840" y="824"/>
                    <a:pt x="795" y="842"/>
                  </a:cubicBezTo>
                  <a:cubicBezTo>
                    <a:pt x="773" y="853"/>
                    <a:pt x="747" y="861"/>
                    <a:pt x="721" y="861"/>
                  </a:cubicBezTo>
                  <a:cubicBezTo>
                    <a:pt x="704" y="861"/>
                    <a:pt x="687" y="858"/>
                    <a:pt x="670" y="851"/>
                  </a:cubicBezTo>
                  <a:cubicBezTo>
                    <a:pt x="625" y="842"/>
                    <a:pt x="590" y="816"/>
                    <a:pt x="563" y="771"/>
                  </a:cubicBezTo>
                  <a:cubicBezTo>
                    <a:pt x="545" y="735"/>
                    <a:pt x="536" y="682"/>
                    <a:pt x="554" y="646"/>
                  </a:cubicBezTo>
                  <a:cubicBezTo>
                    <a:pt x="563" y="601"/>
                    <a:pt x="599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7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33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12"/>
                  </a:cubicBezTo>
                  <a:cubicBezTo>
                    <a:pt x="197" y="1181"/>
                    <a:pt x="340" y="1297"/>
                    <a:pt x="518" y="1351"/>
                  </a:cubicBezTo>
                  <a:cubicBezTo>
                    <a:pt x="581" y="1369"/>
                    <a:pt x="652" y="1386"/>
                    <a:pt x="715" y="1386"/>
                  </a:cubicBezTo>
                  <a:cubicBezTo>
                    <a:pt x="831" y="1386"/>
                    <a:pt x="938" y="1351"/>
                    <a:pt x="1045" y="1297"/>
                  </a:cubicBezTo>
                  <a:cubicBezTo>
                    <a:pt x="1205" y="1217"/>
                    <a:pt x="1321" y="1065"/>
                    <a:pt x="1375" y="896"/>
                  </a:cubicBezTo>
                  <a:cubicBezTo>
                    <a:pt x="1428" y="717"/>
                    <a:pt x="1410" y="530"/>
                    <a:pt x="1330" y="369"/>
                  </a:cubicBezTo>
                  <a:cubicBezTo>
                    <a:pt x="1241" y="209"/>
                    <a:pt x="1098" y="84"/>
                    <a:pt x="920" y="30"/>
                  </a:cubicBezTo>
                  <a:cubicBezTo>
                    <a:pt x="853" y="10"/>
                    <a:pt x="785" y="0"/>
                    <a:pt x="717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1616850" y="2424475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3" y="1"/>
                  </a:moveTo>
                  <a:cubicBezTo>
                    <a:pt x="424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66" y="232"/>
                  </a:cubicBezTo>
                  <a:cubicBezTo>
                    <a:pt x="792" y="85"/>
                    <a:pt x="647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1611275" y="241792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4" y="539"/>
                    <a:pt x="839" y="575"/>
                    <a:pt x="866" y="610"/>
                  </a:cubicBezTo>
                  <a:cubicBezTo>
                    <a:pt x="884" y="655"/>
                    <a:pt x="893" y="700"/>
                    <a:pt x="875" y="744"/>
                  </a:cubicBezTo>
                  <a:cubicBezTo>
                    <a:pt x="866" y="789"/>
                    <a:pt x="831" y="824"/>
                    <a:pt x="795" y="842"/>
                  </a:cubicBezTo>
                  <a:cubicBezTo>
                    <a:pt x="769" y="856"/>
                    <a:pt x="741" y="863"/>
                    <a:pt x="713" y="863"/>
                  </a:cubicBezTo>
                  <a:cubicBezTo>
                    <a:pt x="653" y="863"/>
                    <a:pt x="593" y="832"/>
                    <a:pt x="563" y="771"/>
                  </a:cubicBezTo>
                  <a:cubicBezTo>
                    <a:pt x="545" y="735"/>
                    <a:pt x="536" y="691"/>
                    <a:pt x="554" y="646"/>
                  </a:cubicBezTo>
                  <a:cubicBezTo>
                    <a:pt x="563" y="601"/>
                    <a:pt x="590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5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21"/>
                  </a:cubicBezTo>
                  <a:cubicBezTo>
                    <a:pt x="233" y="1253"/>
                    <a:pt x="465" y="1386"/>
                    <a:pt x="715" y="1386"/>
                  </a:cubicBezTo>
                  <a:cubicBezTo>
                    <a:pt x="822" y="1386"/>
                    <a:pt x="938" y="1360"/>
                    <a:pt x="1036" y="1306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7" y="10"/>
                    <a:pt x="781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1576500" y="1630525"/>
              <a:ext cx="24550" cy="21525"/>
            </a:xfrm>
            <a:custGeom>
              <a:avLst/>
              <a:gdLst/>
              <a:ahLst/>
              <a:cxnLst/>
              <a:rect l="l" t="t" r="r" b="b"/>
              <a:pathLst>
                <a:path w="982" h="861" extrusionOk="0">
                  <a:moveTo>
                    <a:pt x="493" y="0"/>
                  </a:moveTo>
                  <a:cubicBezTo>
                    <a:pt x="423" y="0"/>
                    <a:pt x="352" y="17"/>
                    <a:pt x="286" y="53"/>
                  </a:cubicBezTo>
                  <a:cubicBezTo>
                    <a:pt x="80" y="160"/>
                    <a:pt x="0" y="428"/>
                    <a:pt x="107" y="633"/>
                  </a:cubicBezTo>
                  <a:cubicBezTo>
                    <a:pt x="187" y="781"/>
                    <a:pt x="335" y="861"/>
                    <a:pt x="490" y="861"/>
                  </a:cubicBezTo>
                  <a:cubicBezTo>
                    <a:pt x="559" y="861"/>
                    <a:pt x="630" y="845"/>
                    <a:pt x="696" y="811"/>
                  </a:cubicBezTo>
                  <a:cubicBezTo>
                    <a:pt x="901" y="695"/>
                    <a:pt x="982" y="437"/>
                    <a:pt x="874" y="232"/>
                  </a:cubicBezTo>
                  <a:cubicBezTo>
                    <a:pt x="795" y="84"/>
                    <a:pt x="647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1569125" y="1624025"/>
              <a:ext cx="37500" cy="34600"/>
            </a:xfrm>
            <a:custGeom>
              <a:avLst/>
              <a:gdLst/>
              <a:ahLst/>
              <a:cxnLst/>
              <a:rect l="l" t="t" r="r" b="b"/>
              <a:pathLst>
                <a:path w="1500" h="1384" extrusionOk="0">
                  <a:moveTo>
                    <a:pt x="780" y="521"/>
                  </a:moveTo>
                  <a:cubicBezTo>
                    <a:pt x="843" y="521"/>
                    <a:pt x="906" y="551"/>
                    <a:pt x="938" y="608"/>
                  </a:cubicBezTo>
                  <a:cubicBezTo>
                    <a:pt x="955" y="652"/>
                    <a:pt x="964" y="697"/>
                    <a:pt x="946" y="741"/>
                  </a:cubicBezTo>
                  <a:cubicBezTo>
                    <a:pt x="938" y="786"/>
                    <a:pt x="911" y="822"/>
                    <a:pt x="866" y="840"/>
                  </a:cubicBezTo>
                  <a:cubicBezTo>
                    <a:pt x="841" y="854"/>
                    <a:pt x="812" y="861"/>
                    <a:pt x="784" y="861"/>
                  </a:cubicBezTo>
                  <a:cubicBezTo>
                    <a:pt x="724" y="861"/>
                    <a:pt x="665" y="829"/>
                    <a:pt x="634" y="768"/>
                  </a:cubicBezTo>
                  <a:cubicBezTo>
                    <a:pt x="590" y="688"/>
                    <a:pt x="625" y="581"/>
                    <a:pt x="706" y="536"/>
                  </a:cubicBezTo>
                  <a:cubicBezTo>
                    <a:pt x="729" y="526"/>
                    <a:pt x="755" y="521"/>
                    <a:pt x="780" y="521"/>
                  </a:cubicBezTo>
                  <a:close/>
                  <a:moveTo>
                    <a:pt x="786" y="0"/>
                  </a:moveTo>
                  <a:cubicBezTo>
                    <a:pt x="677" y="0"/>
                    <a:pt x="566" y="26"/>
                    <a:pt x="465" y="81"/>
                  </a:cubicBezTo>
                  <a:cubicBezTo>
                    <a:pt x="126" y="260"/>
                    <a:pt x="1" y="679"/>
                    <a:pt x="179" y="1018"/>
                  </a:cubicBezTo>
                  <a:cubicBezTo>
                    <a:pt x="304" y="1250"/>
                    <a:pt x="536" y="1384"/>
                    <a:pt x="786" y="1384"/>
                  </a:cubicBezTo>
                  <a:cubicBezTo>
                    <a:pt x="893" y="1384"/>
                    <a:pt x="1009" y="1357"/>
                    <a:pt x="1107" y="1303"/>
                  </a:cubicBezTo>
                  <a:cubicBezTo>
                    <a:pt x="1277" y="1214"/>
                    <a:pt x="1392" y="1071"/>
                    <a:pt x="1446" y="893"/>
                  </a:cubicBezTo>
                  <a:cubicBezTo>
                    <a:pt x="1500" y="715"/>
                    <a:pt x="1482" y="527"/>
                    <a:pt x="1392" y="367"/>
                  </a:cubicBezTo>
                  <a:cubicBezTo>
                    <a:pt x="1269" y="132"/>
                    <a:pt x="1030" y="0"/>
                    <a:pt x="7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986209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5"/>
          <p:cNvGrpSpPr/>
          <p:nvPr/>
        </p:nvGrpSpPr>
        <p:grpSpPr>
          <a:xfrm>
            <a:off x="-1138153" y="-1248410"/>
            <a:ext cx="2488956" cy="2605391"/>
            <a:chOff x="378850" y="1624025"/>
            <a:chExt cx="1268150" cy="1327475"/>
          </a:xfrm>
        </p:grpSpPr>
        <p:sp>
          <p:nvSpPr>
            <p:cNvPr id="238" name="Google Shape;238;p5"/>
            <p:cNvSpPr/>
            <p:nvPr/>
          </p:nvSpPr>
          <p:spPr>
            <a:xfrm>
              <a:off x="394900" y="2194525"/>
              <a:ext cx="202525" cy="741825"/>
            </a:xfrm>
            <a:custGeom>
              <a:avLst/>
              <a:gdLst/>
              <a:ahLst/>
              <a:cxnLst/>
              <a:rect l="l" t="t" r="r" b="b"/>
              <a:pathLst>
                <a:path w="8101" h="29673" extrusionOk="0">
                  <a:moveTo>
                    <a:pt x="134" y="135"/>
                  </a:moveTo>
                  <a:lnTo>
                    <a:pt x="7958" y="1214"/>
                  </a:lnTo>
                  <a:lnTo>
                    <a:pt x="1811" y="29128"/>
                  </a:lnTo>
                  <a:lnTo>
                    <a:pt x="134" y="135"/>
                  </a:lnTo>
                  <a:close/>
                  <a:moveTo>
                    <a:pt x="81" y="1"/>
                  </a:moveTo>
                  <a:cubicBezTo>
                    <a:pt x="54" y="1"/>
                    <a:pt x="36" y="1"/>
                    <a:pt x="27" y="19"/>
                  </a:cubicBezTo>
                  <a:cubicBezTo>
                    <a:pt x="9" y="28"/>
                    <a:pt x="0" y="45"/>
                    <a:pt x="0" y="63"/>
                  </a:cubicBezTo>
                  <a:lnTo>
                    <a:pt x="1704" y="29610"/>
                  </a:lnTo>
                  <a:cubicBezTo>
                    <a:pt x="1713" y="29636"/>
                    <a:pt x="1740" y="29663"/>
                    <a:pt x="1767" y="29672"/>
                  </a:cubicBezTo>
                  <a:lnTo>
                    <a:pt x="1776" y="29672"/>
                  </a:lnTo>
                  <a:cubicBezTo>
                    <a:pt x="1803" y="29672"/>
                    <a:pt x="1829" y="29645"/>
                    <a:pt x="1838" y="29619"/>
                  </a:cubicBezTo>
                  <a:lnTo>
                    <a:pt x="8101" y="1178"/>
                  </a:lnTo>
                  <a:cubicBezTo>
                    <a:pt x="8101" y="1161"/>
                    <a:pt x="8101" y="1143"/>
                    <a:pt x="8092" y="1125"/>
                  </a:cubicBezTo>
                  <a:cubicBezTo>
                    <a:pt x="8074" y="1107"/>
                    <a:pt x="8065" y="1098"/>
                    <a:pt x="8047" y="1098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237275" y="1639725"/>
              <a:ext cx="396550" cy="798150"/>
            </a:xfrm>
            <a:custGeom>
              <a:avLst/>
              <a:gdLst/>
              <a:ahLst/>
              <a:cxnLst/>
              <a:rect l="l" t="t" r="r" b="b"/>
              <a:pathLst>
                <a:path w="15862" h="31926" extrusionOk="0">
                  <a:moveTo>
                    <a:pt x="14006" y="220"/>
                  </a:moveTo>
                  <a:lnTo>
                    <a:pt x="15719" y="31685"/>
                  </a:lnTo>
                  <a:lnTo>
                    <a:pt x="161" y="15556"/>
                  </a:lnTo>
                  <a:lnTo>
                    <a:pt x="14006" y="220"/>
                  </a:lnTo>
                  <a:close/>
                  <a:moveTo>
                    <a:pt x="14055" y="1"/>
                  </a:moveTo>
                  <a:cubicBezTo>
                    <a:pt x="14041" y="1"/>
                    <a:pt x="14027" y="7"/>
                    <a:pt x="14015" y="24"/>
                  </a:cubicBezTo>
                  <a:lnTo>
                    <a:pt x="27" y="15511"/>
                  </a:lnTo>
                  <a:cubicBezTo>
                    <a:pt x="0" y="15538"/>
                    <a:pt x="0" y="15573"/>
                    <a:pt x="27" y="15600"/>
                  </a:cubicBezTo>
                  <a:lnTo>
                    <a:pt x="15746" y="31899"/>
                  </a:lnTo>
                  <a:cubicBezTo>
                    <a:pt x="15755" y="31917"/>
                    <a:pt x="15773" y="31926"/>
                    <a:pt x="15791" y="31926"/>
                  </a:cubicBezTo>
                  <a:cubicBezTo>
                    <a:pt x="15799" y="31926"/>
                    <a:pt x="15808" y="31917"/>
                    <a:pt x="15817" y="31917"/>
                  </a:cubicBezTo>
                  <a:cubicBezTo>
                    <a:pt x="15844" y="31908"/>
                    <a:pt x="15862" y="31881"/>
                    <a:pt x="15862" y="31854"/>
                  </a:cubicBezTo>
                  <a:lnTo>
                    <a:pt x="14122" y="60"/>
                  </a:lnTo>
                  <a:cubicBezTo>
                    <a:pt x="14122" y="33"/>
                    <a:pt x="14104" y="15"/>
                    <a:pt x="14078" y="6"/>
                  </a:cubicBezTo>
                  <a:cubicBezTo>
                    <a:pt x="14071" y="3"/>
                    <a:pt x="14063" y="1"/>
                    <a:pt x="1405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09500" y="1639600"/>
              <a:ext cx="781075" cy="390600"/>
            </a:xfrm>
            <a:custGeom>
              <a:avLst/>
              <a:gdLst/>
              <a:ahLst/>
              <a:cxnLst/>
              <a:rect l="l" t="t" r="r" b="b"/>
              <a:pathLst>
                <a:path w="31243" h="15624" extrusionOk="0">
                  <a:moveTo>
                    <a:pt x="31010" y="154"/>
                  </a:moveTo>
                  <a:lnTo>
                    <a:pt x="17174" y="15471"/>
                  </a:lnTo>
                  <a:lnTo>
                    <a:pt x="251" y="3526"/>
                  </a:lnTo>
                  <a:lnTo>
                    <a:pt x="31010" y="154"/>
                  </a:lnTo>
                  <a:close/>
                  <a:moveTo>
                    <a:pt x="31176" y="0"/>
                  </a:moveTo>
                  <a:cubicBezTo>
                    <a:pt x="31171" y="0"/>
                    <a:pt x="31167" y="1"/>
                    <a:pt x="31162" y="2"/>
                  </a:cubicBezTo>
                  <a:lnTo>
                    <a:pt x="63" y="3410"/>
                  </a:lnTo>
                  <a:cubicBezTo>
                    <a:pt x="36" y="3419"/>
                    <a:pt x="10" y="3437"/>
                    <a:pt x="10" y="3464"/>
                  </a:cubicBezTo>
                  <a:cubicBezTo>
                    <a:pt x="1" y="3491"/>
                    <a:pt x="10" y="3517"/>
                    <a:pt x="27" y="3535"/>
                  </a:cubicBezTo>
                  <a:lnTo>
                    <a:pt x="17147" y="15614"/>
                  </a:lnTo>
                  <a:cubicBezTo>
                    <a:pt x="17156" y="15623"/>
                    <a:pt x="17174" y="15623"/>
                    <a:pt x="17183" y="15623"/>
                  </a:cubicBezTo>
                  <a:cubicBezTo>
                    <a:pt x="17200" y="15623"/>
                    <a:pt x="17218" y="15623"/>
                    <a:pt x="17236" y="15605"/>
                  </a:cubicBezTo>
                  <a:lnTo>
                    <a:pt x="31215" y="109"/>
                  </a:lnTo>
                  <a:cubicBezTo>
                    <a:pt x="31233" y="92"/>
                    <a:pt x="31242" y="65"/>
                    <a:pt x="31224" y="38"/>
                  </a:cubicBezTo>
                  <a:cubicBezTo>
                    <a:pt x="31217" y="16"/>
                    <a:pt x="31198" y="0"/>
                    <a:pt x="3117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132225" y="2434500"/>
              <a:ext cx="501600" cy="476200"/>
            </a:xfrm>
            <a:custGeom>
              <a:avLst/>
              <a:gdLst/>
              <a:ahLst/>
              <a:cxnLst/>
              <a:rect l="l" t="t" r="r" b="b"/>
              <a:pathLst>
                <a:path w="20064" h="19048" extrusionOk="0">
                  <a:moveTo>
                    <a:pt x="19716" y="286"/>
                  </a:moveTo>
                  <a:lnTo>
                    <a:pt x="3310" y="18860"/>
                  </a:lnTo>
                  <a:lnTo>
                    <a:pt x="152" y="10599"/>
                  </a:lnTo>
                  <a:lnTo>
                    <a:pt x="19716" y="286"/>
                  </a:lnTo>
                  <a:close/>
                  <a:moveTo>
                    <a:pt x="19996" y="0"/>
                  </a:moveTo>
                  <a:cubicBezTo>
                    <a:pt x="19986" y="0"/>
                    <a:pt x="19975" y="3"/>
                    <a:pt x="19966" y="10"/>
                  </a:cubicBezTo>
                  <a:lnTo>
                    <a:pt x="45" y="10519"/>
                  </a:lnTo>
                  <a:cubicBezTo>
                    <a:pt x="9" y="10528"/>
                    <a:pt x="0" y="10563"/>
                    <a:pt x="9" y="10599"/>
                  </a:cubicBezTo>
                  <a:lnTo>
                    <a:pt x="3230" y="19011"/>
                  </a:lnTo>
                  <a:cubicBezTo>
                    <a:pt x="3239" y="19029"/>
                    <a:pt x="3257" y="19047"/>
                    <a:pt x="3283" y="19047"/>
                  </a:cubicBezTo>
                  <a:lnTo>
                    <a:pt x="3292" y="19047"/>
                  </a:lnTo>
                  <a:cubicBezTo>
                    <a:pt x="3310" y="19047"/>
                    <a:pt x="3328" y="19047"/>
                    <a:pt x="3337" y="19029"/>
                  </a:cubicBezTo>
                  <a:lnTo>
                    <a:pt x="20046" y="108"/>
                  </a:lnTo>
                  <a:cubicBezTo>
                    <a:pt x="20064" y="90"/>
                    <a:pt x="20064" y="54"/>
                    <a:pt x="20046" y="28"/>
                  </a:cubicBezTo>
                  <a:cubicBezTo>
                    <a:pt x="20035" y="10"/>
                    <a:pt x="20016" y="0"/>
                    <a:pt x="1999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394900" y="1724925"/>
              <a:ext cx="418200" cy="500200"/>
            </a:xfrm>
            <a:custGeom>
              <a:avLst/>
              <a:gdLst/>
              <a:ahLst/>
              <a:cxnLst/>
              <a:rect l="l" t="t" r="r" b="b"/>
              <a:pathLst>
                <a:path w="16728" h="20008" extrusionOk="0">
                  <a:moveTo>
                    <a:pt x="16433" y="417"/>
                  </a:moveTo>
                  <a:lnTo>
                    <a:pt x="7994" y="19873"/>
                  </a:lnTo>
                  <a:lnTo>
                    <a:pt x="197" y="18803"/>
                  </a:lnTo>
                  <a:lnTo>
                    <a:pt x="16433" y="417"/>
                  </a:lnTo>
                  <a:close/>
                  <a:moveTo>
                    <a:pt x="16660" y="1"/>
                  </a:moveTo>
                  <a:cubicBezTo>
                    <a:pt x="16640" y="1"/>
                    <a:pt x="16620" y="7"/>
                    <a:pt x="16603" y="24"/>
                  </a:cubicBezTo>
                  <a:lnTo>
                    <a:pt x="18" y="18803"/>
                  </a:lnTo>
                  <a:cubicBezTo>
                    <a:pt x="0" y="18821"/>
                    <a:pt x="0" y="18847"/>
                    <a:pt x="9" y="18874"/>
                  </a:cubicBezTo>
                  <a:cubicBezTo>
                    <a:pt x="18" y="18892"/>
                    <a:pt x="36" y="18910"/>
                    <a:pt x="63" y="18910"/>
                  </a:cubicBezTo>
                  <a:lnTo>
                    <a:pt x="8029" y="20007"/>
                  </a:lnTo>
                  <a:lnTo>
                    <a:pt x="8038" y="20007"/>
                  </a:lnTo>
                  <a:cubicBezTo>
                    <a:pt x="8056" y="20007"/>
                    <a:pt x="8083" y="19998"/>
                    <a:pt x="8092" y="19971"/>
                  </a:cubicBezTo>
                  <a:lnTo>
                    <a:pt x="16710" y="86"/>
                  </a:lnTo>
                  <a:cubicBezTo>
                    <a:pt x="16727" y="60"/>
                    <a:pt x="16719" y="24"/>
                    <a:pt x="16692" y="6"/>
                  </a:cubicBezTo>
                  <a:cubicBezTo>
                    <a:pt x="16682" y="3"/>
                    <a:pt x="16671" y="1"/>
                    <a:pt x="16660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37500" y="2697175"/>
              <a:ext cx="778825" cy="239175"/>
            </a:xfrm>
            <a:custGeom>
              <a:avLst/>
              <a:gdLst/>
              <a:ahLst/>
              <a:cxnLst/>
              <a:rect l="l" t="t" r="r" b="b"/>
              <a:pathLst>
                <a:path w="31153" h="9567" extrusionOk="0">
                  <a:moveTo>
                    <a:pt x="27825" y="146"/>
                  </a:moveTo>
                  <a:lnTo>
                    <a:pt x="30983" y="8415"/>
                  </a:lnTo>
                  <a:lnTo>
                    <a:pt x="509" y="9414"/>
                  </a:lnTo>
                  <a:lnTo>
                    <a:pt x="509" y="9414"/>
                  </a:lnTo>
                  <a:lnTo>
                    <a:pt x="27825" y="146"/>
                  </a:lnTo>
                  <a:close/>
                  <a:moveTo>
                    <a:pt x="27858" y="0"/>
                  </a:moveTo>
                  <a:cubicBezTo>
                    <a:pt x="27853" y="0"/>
                    <a:pt x="27848" y="1"/>
                    <a:pt x="27843" y="3"/>
                  </a:cubicBezTo>
                  <a:lnTo>
                    <a:pt x="45" y="9432"/>
                  </a:lnTo>
                  <a:cubicBezTo>
                    <a:pt x="18" y="9450"/>
                    <a:pt x="0" y="9477"/>
                    <a:pt x="9" y="9513"/>
                  </a:cubicBezTo>
                  <a:cubicBezTo>
                    <a:pt x="9" y="9539"/>
                    <a:pt x="36" y="9566"/>
                    <a:pt x="72" y="9566"/>
                  </a:cubicBezTo>
                  <a:lnTo>
                    <a:pt x="31081" y="8540"/>
                  </a:lnTo>
                  <a:cubicBezTo>
                    <a:pt x="31099" y="8540"/>
                    <a:pt x="31126" y="8531"/>
                    <a:pt x="31135" y="8513"/>
                  </a:cubicBezTo>
                  <a:cubicBezTo>
                    <a:pt x="31144" y="8496"/>
                    <a:pt x="31153" y="8478"/>
                    <a:pt x="31144" y="8451"/>
                  </a:cubicBezTo>
                  <a:lnTo>
                    <a:pt x="27923" y="38"/>
                  </a:lnTo>
                  <a:cubicBezTo>
                    <a:pt x="27909" y="16"/>
                    <a:pt x="27882" y="0"/>
                    <a:pt x="2785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94050" y="2027050"/>
              <a:ext cx="646825" cy="673325"/>
            </a:xfrm>
            <a:custGeom>
              <a:avLst/>
              <a:gdLst/>
              <a:ahLst/>
              <a:cxnLst/>
              <a:rect l="l" t="t" r="r" b="b"/>
              <a:pathLst>
                <a:path w="25873" h="26933" extrusionOk="0">
                  <a:moveTo>
                    <a:pt x="25720" y="152"/>
                  </a:moveTo>
                  <a:lnTo>
                    <a:pt x="21554" y="26745"/>
                  </a:lnTo>
                  <a:lnTo>
                    <a:pt x="197" y="7886"/>
                  </a:lnTo>
                  <a:lnTo>
                    <a:pt x="25720" y="152"/>
                  </a:lnTo>
                  <a:close/>
                  <a:moveTo>
                    <a:pt x="25783" y="0"/>
                  </a:moveTo>
                  <a:lnTo>
                    <a:pt x="55" y="7797"/>
                  </a:lnTo>
                  <a:cubicBezTo>
                    <a:pt x="28" y="7806"/>
                    <a:pt x="10" y="7824"/>
                    <a:pt x="10" y="7851"/>
                  </a:cubicBezTo>
                  <a:cubicBezTo>
                    <a:pt x="1" y="7868"/>
                    <a:pt x="10" y="7895"/>
                    <a:pt x="28" y="7913"/>
                  </a:cubicBezTo>
                  <a:lnTo>
                    <a:pt x="21554" y="26915"/>
                  </a:lnTo>
                  <a:cubicBezTo>
                    <a:pt x="21563" y="26933"/>
                    <a:pt x="21581" y="26933"/>
                    <a:pt x="21599" y="26933"/>
                  </a:cubicBezTo>
                  <a:lnTo>
                    <a:pt x="21617" y="26933"/>
                  </a:lnTo>
                  <a:cubicBezTo>
                    <a:pt x="21643" y="26924"/>
                    <a:pt x="21661" y="26906"/>
                    <a:pt x="21661" y="26879"/>
                  </a:cubicBezTo>
                  <a:lnTo>
                    <a:pt x="25863" y="72"/>
                  </a:lnTo>
                  <a:cubicBezTo>
                    <a:pt x="25872" y="54"/>
                    <a:pt x="25863" y="27"/>
                    <a:pt x="25845" y="18"/>
                  </a:cubicBezTo>
                  <a:cubicBezTo>
                    <a:pt x="25827" y="0"/>
                    <a:pt x="25810" y="0"/>
                    <a:pt x="2578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1132225" y="2026950"/>
              <a:ext cx="501600" cy="673425"/>
            </a:xfrm>
            <a:custGeom>
              <a:avLst/>
              <a:gdLst/>
              <a:ahLst/>
              <a:cxnLst/>
              <a:rect l="l" t="t" r="r" b="b"/>
              <a:pathLst>
                <a:path w="20064" h="26937" extrusionOk="0">
                  <a:moveTo>
                    <a:pt x="4318" y="209"/>
                  </a:moveTo>
                  <a:lnTo>
                    <a:pt x="19885" y="16347"/>
                  </a:lnTo>
                  <a:lnTo>
                    <a:pt x="152" y="26758"/>
                  </a:lnTo>
                  <a:lnTo>
                    <a:pt x="4318" y="209"/>
                  </a:lnTo>
                  <a:close/>
                  <a:moveTo>
                    <a:pt x="4277" y="1"/>
                  </a:moveTo>
                  <a:cubicBezTo>
                    <a:pt x="4270" y="1"/>
                    <a:pt x="4263" y="2"/>
                    <a:pt x="4256" y="4"/>
                  </a:cubicBezTo>
                  <a:cubicBezTo>
                    <a:pt x="4229" y="13"/>
                    <a:pt x="4220" y="31"/>
                    <a:pt x="4211" y="58"/>
                  </a:cubicBezTo>
                  <a:lnTo>
                    <a:pt x="9" y="26865"/>
                  </a:lnTo>
                  <a:cubicBezTo>
                    <a:pt x="0" y="26892"/>
                    <a:pt x="9" y="26910"/>
                    <a:pt x="36" y="26928"/>
                  </a:cubicBezTo>
                  <a:cubicBezTo>
                    <a:pt x="45" y="26937"/>
                    <a:pt x="54" y="26937"/>
                    <a:pt x="72" y="26937"/>
                  </a:cubicBezTo>
                  <a:cubicBezTo>
                    <a:pt x="81" y="26937"/>
                    <a:pt x="90" y="26937"/>
                    <a:pt x="99" y="26928"/>
                  </a:cubicBezTo>
                  <a:lnTo>
                    <a:pt x="20028" y="16428"/>
                  </a:lnTo>
                  <a:cubicBezTo>
                    <a:pt x="20046" y="16419"/>
                    <a:pt x="20055" y="16401"/>
                    <a:pt x="20055" y="16383"/>
                  </a:cubicBezTo>
                  <a:cubicBezTo>
                    <a:pt x="20064" y="16356"/>
                    <a:pt x="20055" y="16339"/>
                    <a:pt x="20046" y="16321"/>
                  </a:cubicBezTo>
                  <a:lnTo>
                    <a:pt x="4327" y="22"/>
                  </a:lnTo>
                  <a:cubicBezTo>
                    <a:pt x="4314" y="9"/>
                    <a:pt x="4296" y="1"/>
                    <a:pt x="427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94050" y="1724925"/>
              <a:ext cx="646825" cy="500200"/>
            </a:xfrm>
            <a:custGeom>
              <a:avLst/>
              <a:gdLst/>
              <a:ahLst/>
              <a:cxnLst/>
              <a:rect l="l" t="t" r="r" b="b"/>
              <a:pathLst>
                <a:path w="25873" h="20008" extrusionOk="0">
                  <a:moveTo>
                    <a:pt x="8717" y="167"/>
                  </a:moveTo>
                  <a:lnTo>
                    <a:pt x="25658" y="12121"/>
                  </a:lnTo>
                  <a:lnTo>
                    <a:pt x="188" y="19846"/>
                  </a:lnTo>
                  <a:lnTo>
                    <a:pt x="188" y="19846"/>
                  </a:lnTo>
                  <a:lnTo>
                    <a:pt x="8717" y="167"/>
                  </a:lnTo>
                  <a:close/>
                  <a:moveTo>
                    <a:pt x="8694" y="0"/>
                  </a:moveTo>
                  <a:cubicBezTo>
                    <a:pt x="8687" y="0"/>
                    <a:pt x="8680" y="2"/>
                    <a:pt x="8672" y="6"/>
                  </a:cubicBezTo>
                  <a:cubicBezTo>
                    <a:pt x="8654" y="6"/>
                    <a:pt x="8637" y="24"/>
                    <a:pt x="8628" y="42"/>
                  </a:cubicBezTo>
                  <a:lnTo>
                    <a:pt x="10" y="19918"/>
                  </a:lnTo>
                  <a:cubicBezTo>
                    <a:pt x="1" y="19945"/>
                    <a:pt x="1" y="19971"/>
                    <a:pt x="19" y="19989"/>
                  </a:cubicBezTo>
                  <a:cubicBezTo>
                    <a:pt x="37" y="20007"/>
                    <a:pt x="55" y="20007"/>
                    <a:pt x="72" y="20007"/>
                  </a:cubicBezTo>
                  <a:lnTo>
                    <a:pt x="90" y="20007"/>
                  </a:lnTo>
                  <a:lnTo>
                    <a:pt x="25818" y="12210"/>
                  </a:lnTo>
                  <a:cubicBezTo>
                    <a:pt x="25845" y="12201"/>
                    <a:pt x="25863" y="12183"/>
                    <a:pt x="25872" y="12157"/>
                  </a:cubicBezTo>
                  <a:cubicBezTo>
                    <a:pt x="25872" y="12139"/>
                    <a:pt x="25863" y="12112"/>
                    <a:pt x="25845" y="12094"/>
                  </a:cubicBezTo>
                  <a:lnTo>
                    <a:pt x="8726" y="15"/>
                  </a:lnTo>
                  <a:cubicBezTo>
                    <a:pt x="8715" y="5"/>
                    <a:pt x="8705" y="0"/>
                    <a:pt x="8694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437500" y="2221875"/>
              <a:ext cx="698325" cy="714475"/>
            </a:xfrm>
            <a:custGeom>
              <a:avLst/>
              <a:gdLst/>
              <a:ahLst/>
              <a:cxnLst/>
              <a:rect l="l" t="t" r="r" b="b"/>
              <a:pathLst>
                <a:path w="27933" h="28579" extrusionOk="0">
                  <a:moveTo>
                    <a:pt x="6370" y="191"/>
                  </a:moveTo>
                  <a:lnTo>
                    <a:pt x="27736" y="19050"/>
                  </a:lnTo>
                  <a:lnTo>
                    <a:pt x="161" y="28409"/>
                  </a:lnTo>
                  <a:lnTo>
                    <a:pt x="6370" y="191"/>
                  </a:lnTo>
                  <a:close/>
                  <a:moveTo>
                    <a:pt x="6327" y="1"/>
                  </a:moveTo>
                  <a:cubicBezTo>
                    <a:pt x="6321" y="1"/>
                    <a:pt x="6315" y="2"/>
                    <a:pt x="6308" y="4"/>
                  </a:cubicBezTo>
                  <a:cubicBezTo>
                    <a:pt x="6290" y="13"/>
                    <a:pt x="6272" y="31"/>
                    <a:pt x="6263" y="58"/>
                  </a:cubicBezTo>
                  <a:lnTo>
                    <a:pt x="9" y="28498"/>
                  </a:lnTo>
                  <a:cubicBezTo>
                    <a:pt x="0" y="28516"/>
                    <a:pt x="9" y="28542"/>
                    <a:pt x="27" y="28560"/>
                  </a:cubicBezTo>
                  <a:cubicBezTo>
                    <a:pt x="36" y="28569"/>
                    <a:pt x="54" y="28578"/>
                    <a:pt x="72" y="28578"/>
                  </a:cubicBezTo>
                  <a:cubicBezTo>
                    <a:pt x="81" y="28578"/>
                    <a:pt x="81" y="28569"/>
                    <a:pt x="90" y="28569"/>
                  </a:cubicBezTo>
                  <a:lnTo>
                    <a:pt x="27879" y="19140"/>
                  </a:lnTo>
                  <a:cubicBezTo>
                    <a:pt x="27905" y="19131"/>
                    <a:pt x="27923" y="19113"/>
                    <a:pt x="27923" y="19086"/>
                  </a:cubicBezTo>
                  <a:cubicBezTo>
                    <a:pt x="27932" y="19068"/>
                    <a:pt x="27923" y="19042"/>
                    <a:pt x="27905" y="19033"/>
                  </a:cubicBezTo>
                  <a:lnTo>
                    <a:pt x="6370" y="22"/>
                  </a:lnTo>
                  <a:cubicBezTo>
                    <a:pt x="6357" y="9"/>
                    <a:pt x="6344" y="1"/>
                    <a:pt x="632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26125" y="2923525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86" y="1"/>
                  </a:moveTo>
                  <a:cubicBezTo>
                    <a:pt x="419" y="1"/>
                    <a:pt x="350" y="16"/>
                    <a:pt x="286" y="48"/>
                  </a:cubicBezTo>
                  <a:cubicBezTo>
                    <a:pt x="81" y="164"/>
                    <a:pt x="0" y="423"/>
                    <a:pt x="107" y="637"/>
                  </a:cubicBezTo>
                  <a:cubicBezTo>
                    <a:pt x="187" y="778"/>
                    <a:pt x="334" y="860"/>
                    <a:pt x="485" y="860"/>
                  </a:cubicBezTo>
                  <a:cubicBezTo>
                    <a:pt x="554" y="860"/>
                    <a:pt x="623" y="843"/>
                    <a:pt x="687" y="806"/>
                  </a:cubicBezTo>
                  <a:cubicBezTo>
                    <a:pt x="901" y="699"/>
                    <a:pt x="982" y="441"/>
                    <a:pt x="866" y="227"/>
                  </a:cubicBezTo>
                  <a:cubicBezTo>
                    <a:pt x="791" y="83"/>
                    <a:pt x="642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420550" y="2917050"/>
              <a:ext cx="35700" cy="34450"/>
            </a:xfrm>
            <a:custGeom>
              <a:avLst/>
              <a:gdLst/>
              <a:ahLst/>
              <a:cxnLst/>
              <a:rect l="l" t="t" r="r" b="b"/>
              <a:pathLst>
                <a:path w="1428" h="1378" extrusionOk="0">
                  <a:moveTo>
                    <a:pt x="714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3" y="539"/>
                    <a:pt x="839" y="566"/>
                    <a:pt x="866" y="610"/>
                  </a:cubicBezTo>
                  <a:cubicBezTo>
                    <a:pt x="884" y="646"/>
                    <a:pt x="893" y="700"/>
                    <a:pt x="875" y="735"/>
                  </a:cubicBezTo>
                  <a:cubicBezTo>
                    <a:pt x="866" y="780"/>
                    <a:pt x="830" y="816"/>
                    <a:pt x="794" y="842"/>
                  </a:cubicBezTo>
                  <a:cubicBezTo>
                    <a:pt x="767" y="853"/>
                    <a:pt x="739" y="861"/>
                    <a:pt x="712" y="861"/>
                  </a:cubicBezTo>
                  <a:cubicBezTo>
                    <a:pt x="695" y="861"/>
                    <a:pt x="678" y="858"/>
                    <a:pt x="661" y="851"/>
                  </a:cubicBezTo>
                  <a:cubicBezTo>
                    <a:pt x="616" y="842"/>
                    <a:pt x="580" y="807"/>
                    <a:pt x="562" y="771"/>
                  </a:cubicBezTo>
                  <a:cubicBezTo>
                    <a:pt x="536" y="726"/>
                    <a:pt x="536" y="682"/>
                    <a:pt x="545" y="637"/>
                  </a:cubicBezTo>
                  <a:cubicBezTo>
                    <a:pt x="562" y="593"/>
                    <a:pt x="589" y="557"/>
                    <a:pt x="634" y="539"/>
                  </a:cubicBezTo>
                  <a:cubicBezTo>
                    <a:pt x="661" y="521"/>
                    <a:pt x="687" y="521"/>
                    <a:pt x="714" y="521"/>
                  </a:cubicBezTo>
                  <a:close/>
                  <a:moveTo>
                    <a:pt x="714" y="1"/>
                  </a:moveTo>
                  <a:cubicBezTo>
                    <a:pt x="603" y="1"/>
                    <a:pt x="490" y="28"/>
                    <a:pt x="384" y="84"/>
                  </a:cubicBezTo>
                  <a:cubicBezTo>
                    <a:pt x="223" y="164"/>
                    <a:pt x="107" y="316"/>
                    <a:pt x="54" y="486"/>
                  </a:cubicBezTo>
                  <a:cubicBezTo>
                    <a:pt x="0" y="664"/>
                    <a:pt x="18" y="851"/>
                    <a:pt x="107" y="1012"/>
                  </a:cubicBezTo>
                  <a:cubicBezTo>
                    <a:pt x="188" y="1173"/>
                    <a:pt x="339" y="1297"/>
                    <a:pt x="509" y="1351"/>
                  </a:cubicBezTo>
                  <a:cubicBezTo>
                    <a:pt x="580" y="1369"/>
                    <a:pt x="643" y="1378"/>
                    <a:pt x="714" y="1378"/>
                  </a:cubicBezTo>
                  <a:cubicBezTo>
                    <a:pt x="821" y="1378"/>
                    <a:pt x="937" y="1351"/>
                    <a:pt x="1035" y="1297"/>
                  </a:cubicBezTo>
                  <a:cubicBezTo>
                    <a:pt x="1196" y="1208"/>
                    <a:pt x="1321" y="1065"/>
                    <a:pt x="1374" y="887"/>
                  </a:cubicBezTo>
                  <a:cubicBezTo>
                    <a:pt x="1428" y="718"/>
                    <a:pt x="1410" y="530"/>
                    <a:pt x="1321" y="370"/>
                  </a:cubicBezTo>
                  <a:cubicBezTo>
                    <a:pt x="1232" y="200"/>
                    <a:pt x="1089" y="84"/>
                    <a:pt x="910" y="31"/>
                  </a:cubicBezTo>
                  <a:cubicBezTo>
                    <a:pt x="847" y="11"/>
                    <a:pt x="781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1121750" y="26880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8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6" y="862"/>
                  </a:cubicBezTo>
                  <a:cubicBezTo>
                    <a:pt x="563" y="862"/>
                    <a:pt x="632" y="847"/>
                    <a:pt x="696" y="815"/>
                  </a:cubicBezTo>
                  <a:cubicBezTo>
                    <a:pt x="901" y="699"/>
                    <a:pt x="981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1116175" y="2681525"/>
              <a:ext cx="37475" cy="34475"/>
            </a:xfrm>
            <a:custGeom>
              <a:avLst/>
              <a:gdLst/>
              <a:ahLst/>
              <a:cxnLst/>
              <a:rect l="l" t="t" r="r" b="b"/>
              <a:pathLst>
                <a:path w="1499" h="1379" extrusionOk="0">
                  <a:moveTo>
                    <a:pt x="714" y="522"/>
                  </a:moveTo>
                  <a:cubicBezTo>
                    <a:pt x="732" y="522"/>
                    <a:pt x="750" y="522"/>
                    <a:pt x="767" y="531"/>
                  </a:cubicBezTo>
                  <a:cubicBezTo>
                    <a:pt x="803" y="540"/>
                    <a:pt x="839" y="566"/>
                    <a:pt x="865" y="611"/>
                  </a:cubicBezTo>
                  <a:cubicBezTo>
                    <a:pt x="910" y="691"/>
                    <a:pt x="874" y="798"/>
                    <a:pt x="794" y="843"/>
                  </a:cubicBezTo>
                  <a:cubicBezTo>
                    <a:pt x="767" y="854"/>
                    <a:pt x="739" y="862"/>
                    <a:pt x="711" y="862"/>
                  </a:cubicBezTo>
                  <a:cubicBezTo>
                    <a:pt x="694" y="862"/>
                    <a:pt x="677" y="859"/>
                    <a:pt x="660" y="852"/>
                  </a:cubicBezTo>
                  <a:cubicBezTo>
                    <a:pt x="616" y="843"/>
                    <a:pt x="580" y="807"/>
                    <a:pt x="562" y="772"/>
                  </a:cubicBezTo>
                  <a:cubicBezTo>
                    <a:pt x="544" y="727"/>
                    <a:pt x="535" y="682"/>
                    <a:pt x="553" y="638"/>
                  </a:cubicBezTo>
                  <a:cubicBezTo>
                    <a:pt x="562" y="593"/>
                    <a:pt x="589" y="557"/>
                    <a:pt x="634" y="540"/>
                  </a:cubicBezTo>
                  <a:cubicBezTo>
                    <a:pt x="660" y="531"/>
                    <a:pt x="687" y="522"/>
                    <a:pt x="714" y="522"/>
                  </a:cubicBezTo>
                  <a:close/>
                  <a:moveTo>
                    <a:pt x="714" y="1"/>
                  </a:moveTo>
                  <a:cubicBezTo>
                    <a:pt x="604" y="1"/>
                    <a:pt x="493" y="29"/>
                    <a:pt x="393" y="85"/>
                  </a:cubicBezTo>
                  <a:cubicBezTo>
                    <a:pt x="223" y="165"/>
                    <a:pt x="107" y="317"/>
                    <a:pt x="54" y="486"/>
                  </a:cubicBezTo>
                  <a:cubicBezTo>
                    <a:pt x="0" y="664"/>
                    <a:pt x="18" y="852"/>
                    <a:pt x="107" y="1012"/>
                  </a:cubicBezTo>
                  <a:cubicBezTo>
                    <a:pt x="187" y="1182"/>
                    <a:pt x="339" y="1298"/>
                    <a:pt x="509" y="1351"/>
                  </a:cubicBezTo>
                  <a:cubicBezTo>
                    <a:pt x="580" y="1369"/>
                    <a:pt x="642" y="1378"/>
                    <a:pt x="714" y="1378"/>
                  </a:cubicBezTo>
                  <a:cubicBezTo>
                    <a:pt x="830" y="1378"/>
                    <a:pt x="937" y="1351"/>
                    <a:pt x="1035" y="1298"/>
                  </a:cubicBezTo>
                  <a:cubicBezTo>
                    <a:pt x="1374" y="1119"/>
                    <a:pt x="1499" y="700"/>
                    <a:pt x="1320" y="370"/>
                  </a:cubicBezTo>
                  <a:cubicBezTo>
                    <a:pt x="1231" y="201"/>
                    <a:pt x="1089" y="85"/>
                    <a:pt x="910" y="31"/>
                  </a:cubicBezTo>
                  <a:cubicBezTo>
                    <a:pt x="847" y="11"/>
                    <a:pt x="780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1202250" y="2898400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94" y="1"/>
                  </a:moveTo>
                  <a:cubicBezTo>
                    <a:pt x="425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6" y="860"/>
                  </a:cubicBezTo>
                  <a:cubicBezTo>
                    <a:pt x="564" y="860"/>
                    <a:pt x="632" y="845"/>
                    <a:pt x="697" y="812"/>
                  </a:cubicBezTo>
                  <a:cubicBezTo>
                    <a:pt x="902" y="696"/>
                    <a:pt x="982" y="438"/>
                    <a:pt x="866" y="224"/>
                  </a:cubicBezTo>
                  <a:cubicBezTo>
                    <a:pt x="793" y="83"/>
                    <a:pt x="647" y="1"/>
                    <a:pt x="49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1196675" y="2891900"/>
              <a:ext cx="37500" cy="34400"/>
            </a:xfrm>
            <a:custGeom>
              <a:avLst/>
              <a:gdLst/>
              <a:ahLst/>
              <a:cxnLst/>
              <a:rect l="l" t="t" r="r" b="b"/>
              <a:pathLst>
                <a:path w="1500" h="1376" extrusionOk="0">
                  <a:moveTo>
                    <a:pt x="714" y="519"/>
                  </a:moveTo>
                  <a:cubicBezTo>
                    <a:pt x="777" y="519"/>
                    <a:pt x="830" y="555"/>
                    <a:pt x="866" y="608"/>
                  </a:cubicBezTo>
                  <a:cubicBezTo>
                    <a:pt x="911" y="689"/>
                    <a:pt x="875" y="796"/>
                    <a:pt x="795" y="840"/>
                  </a:cubicBezTo>
                  <a:cubicBezTo>
                    <a:pt x="767" y="851"/>
                    <a:pt x="739" y="859"/>
                    <a:pt x="712" y="859"/>
                  </a:cubicBezTo>
                  <a:cubicBezTo>
                    <a:pt x="695" y="859"/>
                    <a:pt x="678" y="856"/>
                    <a:pt x="661" y="849"/>
                  </a:cubicBezTo>
                  <a:cubicBezTo>
                    <a:pt x="616" y="840"/>
                    <a:pt x="581" y="814"/>
                    <a:pt x="563" y="769"/>
                  </a:cubicBezTo>
                  <a:cubicBezTo>
                    <a:pt x="545" y="733"/>
                    <a:pt x="536" y="680"/>
                    <a:pt x="554" y="644"/>
                  </a:cubicBezTo>
                  <a:cubicBezTo>
                    <a:pt x="563" y="600"/>
                    <a:pt x="589" y="564"/>
                    <a:pt x="634" y="537"/>
                  </a:cubicBezTo>
                  <a:cubicBezTo>
                    <a:pt x="661" y="528"/>
                    <a:pt x="688" y="519"/>
                    <a:pt x="714" y="519"/>
                  </a:cubicBezTo>
                  <a:close/>
                  <a:moveTo>
                    <a:pt x="714" y="1"/>
                  </a:moveTo>
                  <a:cubicBezTo>
                    <a:pt x="605" y="1"/>
                    <a:pt x="495" y="27"/>
                    <a:pt x="393" y="82"/>
                  </a:cubicBezTo>
                  <a:cubicBezTo>
                    <a:pt x="224" y="171"/>
                    <a:pt x="108" y="314"/>
                    <a:pt x="54" y="492"/>
                  </a:cubicBezTo>
                  <a:cubicBezTo>
                    <a:pt x="1" y="662"/>
                    <a:pt x="18" y="849"/>
                    <a:pt x="108" y="1010"/>
                  </a:cubicBezTo>
                  <a:cubicBezTo>
                    <a:pt x="188" y="1179"/>
                    <a:pt x="331" y="1295"/>
                    <a:pt x="509" y="1349"/>
                  </a:cubicBezTo>
                  <a:cubicBezTo>
                    <a:pt x="581" y="1367"/>
                    <a:pt x="643" y="1376"/>
                    <a:pt x="714" y="1376"/>
                  </a:cubicBezTo>
                  <a:cubicBezTo>
                    <a:pt x="821" y="1376"/>
                    <a:pt x="937" y="1349"/>
                    <a:pt x="1035" y="1295"/>
                  </a:cubicBezTo>
                  <a:cubicBezTo>
                    <a:pt x="1374" y="1117"/>
                    <a:pt x="1499" y="698"/>
                    <a:pt x="1321" y="368"/>
                  </a:cubicBezTo>
                  <a:cubicBezTo>
                    <a:pt x="1198" y="133"/>
                    <a:pt x="959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84425" y="21853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9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3" y="862"/>
                  </a:cubicBezTo>
                  <a:cubicBezTo>
                    <a:pt x="559" y="862"/>
                    <a:pt x="625" y="847"/>
                    <a:pt x="687" y="815"/>
                  </a:cubicBezTo>
                  <a:cubicBezTo>
                    <a:pt x="901" y="699"/>
                    <a:pt x="982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78850" y="2178900"/>
              <a:ext cx="37475" cy="34400"/>
            </a:xfrm>
            <a:custGeom>
              <a:avLst/>
              <a:gdLst/>
              <a:ahLst/>
              <a:cxnLst/>
              <a:rect l="l" t="t" r="r" b="b"/>
              <a:pathLst>
                <a:path w="1499" h="1376" extrusionOk="0">
                  <a:moveTo>
                    <a:pt x="710" y="517"/>
                  </a:moveTo>
                  <a:cubicBezTo>
                    <a:pt x="772" y="517"/>
                    <a:pt x="834" y="552"/>
                    <a:pt x="866" y="608"/>
                  </a:cubicBezTo>
                  <a:cubicBezTo>
                    <a:pt x="910" y="688"/>
                    <a:pt x="874" y="795"/>
                    <a:pt x="794" y="840"/>
                  </a:cubicBezTo>
                  <a:cubicBezTo>
                    <a:pt x="767" y="851"/>
                    <a:pt x="739" y="859"/>
                    <a:pt x="711" y="859"/>
                  </a:cubicBezTo>
                  <a:cubicBezTo>
                    <a:pt x="694" y="859"/>
                    <a:pt x="677" y="856"/>
                    <a:pt x="660" y="849"/>
                  </a:cubicBezTo>
                  <a:cubicBezTo>
                    <a:pt x="616" y="840"/>
                    <a:pt x="580" y="813"/>
                    <a:pt x="562" y="769"/>
                  </a:cubicBezTo>
                  <a:cubicBezTo>
                    <a:pt x="535" y="733"/>
                    <a:pt x="535" y="679"/>
                    <a:pt x="544" y="635"/>
                  </a:cubicBezTo>
                  <a:cubicBezTo>
                    <a:pt x="562" y="599"/>
                    <a:pt x="589" y="563"/>
                    <a:pt x="634" y="537"/>
                  </a:cubicBezTo>
                  <a:cubicBezTo>
                    <a:pt x="657" y="523"/>
                    <a:pt x="684" y="517"/>
                    <a:pt x="710" y="517"/>
                  </a:cubicBezTo>
                  <a:close/>
                  <a:moveTo>
                    <a:pt x="711" y="1"/>
                  </a:moveTo>
                  <a:cubicBezTo>
                    <a:pt x="600" y="1"/>
                    <a:pt x="488" y="27"/>
                    <a:pt x="384" y="82"/>
                  </a:cubicBezTo>
                  <a:cubicBezTo>
                    <a:pt x="223" y="171"/>
                    <a:pt x="107" y="314"/>
                    <a:pt x="54" y="483"/>
                  </a:cubicBezTo>
                  <a:cubicBezTo>
                    <a:pt x="0" y="662"/>
                    <a:pt x="18" y="849"/>
                    <a:pt x="98" y="1009"/>
                  </a:cubicBezTo>
                  <a:cubicBezTo>
                    <a:pt x="188" y="1179"/>
                    <a:pt x="330" y="1295"/>
                    <a:pt x="509" y="1348"/>
                  </a:cubicBezTo>
                  <a:cubicBezTo>
                    <a:pt x="580" y="1366"/>
                    <a:pt x="642" y="1375"/>
                    <a:pt x="714" y="1375"/>
                  </a:cubicBezTo>
                  <a:cubicBezTo>
                    <a:pt x="821" y="1375"/>
                    <a:pt x="937" y="1348"/>
                    <a:pt x="1035" y="1295"/>
                  </a:cubicBezTo>
                  <a:cubicBezTo>
                    <a:pt x="1374" y="1116"/>
                    <a:pt x="1499" y="697"/>
                    <a:pt x="1320" y="367"/>
                  </a:cubicBezTo>
                  <a:cubicBezTo>
                    <a:pt x="1197" y="133"/>
                    <a:pt x="958" y="1"/>
                    <a:pt x="711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583350" y="2212825"/>
              <a:ext cx="24800" cy="21500"/>
            </a:xfrm>
            <a:custGeom>
              <a:avLst/>
              <a:gdLst/>
              <a:ahLst/>
              <a:cxnLst/>
              <a:rect l="l" t="t" r="r" b="b"/>
              <a:pathLst>
                <a:path w="992" h="860" extrusionOk="0">
                  <a:moveTo>
                    <a:pt x="498" y="1"/>
                  </a:moveTo>
                  <a:cubicBezTo>
                    <a:pt x="429" y="1"/>
                    <a:pt x="359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8" y="777"/>
                    <a:pt x="349" y="860"/>
                    <a:pt x="502" y="860"/>
                  </a:cubicBezTo>
                  <a:cubicBezTo>
                    <a:pt x="568" y="860"/>
                    <a:pt x="635" y="844"/>
                    <a:pt x="697" y="812"/>
                  </a:cubicBezTo>
                  <a:cubicBezTo>
                    <a:pt x="911" y="696"/>
                    <a:pt x="991" y="437"/>
                    <a:pt x="875" y="232"/>
                  </a:cubicBezTo>
                  <a:cubicBezTo>
                    <a:pt x="801" y="85"/>
                    <a:pt x="651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578000" y="220627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4" y="521"/>
                  </a:moveTo>
                  <a:cubicBezTo>
                    <a:pt x="723" y="521"/>
                    <a:pt x="741" y="521"/>
                    <a:pt x="759" y="530"/>
                  </a:cubicBezTo>
                  <a:cubicBezTo>
                    <a:pt x="804" y="539"/>
                    <a:pt x="839" y="575"/>
                    <a:pt x="857" y="610"/>
                  </a:cubicBezTo>
                  <a:cubicBezTo>
                    <a:pt x="884" y="655"/>
                    <a:pt x="884" y="699"/>
                    <a:pt x="875" y="744"/>
                  </a:cubicBezTo>
                  <a:cubicBezTo>
                    <a:pt x="857" y="789"/>
                    <a:pt x="830" y="824"/>
                    <a:pt x="795" y="842"/>
                  </a:cubicBezTo>
                  <a:cubicBezTo>
                    <a:pt x="762" y="855"/>
                    <a:pt x="729" y="864"/>
                    <a:pt x="697" y="864"/>
                  </a:cubicBezTo>
                  <a:cubicBezTo>
                    <a:pt x="685" y="864"/>
                    <a:pt x="673" y="862"/>
                    <a:pt x="661" y="860"/>
                  </a:cubicBezTo>
                  <a:cubicBezTo>
                    <a:pt x="616" y="842"/>
                    <a:pt x="581" y="815"/>
                    <a:pt x="563" y="771"/>
                  </a:cubicBezTo>
                  <a:cubicBezTo>
                    <a:pt x="536" y="735"/>
                    <a:pt x="536" y="691"/>
                    <a:pt x="545" y="646"/>
                  </a:cubicBezTo>
                  <a:cubicBezTo>
                    <a:pt x="563" y="601"/>
                    <a:pt x="589" y="566"/>
                    <a:pt x="634" y="539"/>
                  </a:cubicBezTo>
                  <a:cubicBezTo>
                    <a:pt x="652" y="530"/>
                    <a:pt x="679" y="521"/>
                    <a:pt x="714" y="521"/>
                  </a:cubicBezTo>
                  <a:close/>
                  <a:moveTo>
                    <a:pt x="710" y="0"/>
                  </a:moveTo>
                  <a:cubicBezTo>
                    <a:pt x="600" y="0"/>
                    <a:pt x="490" y="28"/>
                    <a:pt x="384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99" y="1021"/>
                  </a:cubicBezTo>
                  <a:cubicBezTo>
                    <a:pt x="188" y="1181"/>
                    <a:pt x="331" y="1297"/>
                    <a:pt x="509" y="1351"/>
                  </a:cubicBezTo>
                  <a:cubicBezTo>
                    <a:pt x="572" y="1369"/>
                    <a:pt x="643" y="1386"/>
                    <a:pt x="714" y="1386"/>
                  </a:cubicBezTo>
                  <a:cubicBezTo>
                    <a:pt x="821" y="1386"/>
                    <a:pt x="937" y="1360"/>
                    <a:pt x="1036" y="1297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4" y="10"/>
                    <a:pt x="777" y="0"/>
                    <a:pt x="710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799025" y="1715700"/>
              <a:ext cx="24550" cy="21650"/>
            </a:xfrm>
            <a:custGeom>
              <a:avLst/>
              <a:gdLst/>
              <a:ahLst/>
              <a:cxnLst/>
              <a:rect l="l" t="t" r="r" b="b"/>
              <a:pathLst>
                <a:path w="982" h="866" extrusionOk="0">
                  <a:moveTo>
                    <a:pt x="493" y="1"/>
                  </a:moveTo>
                  <a:cubicBezTo>
                    <a:pt x="423" y="1"/>
                    <a:pt x="352" y="18"/>
                    <a:pt x="286" y="54"/>
                  </a:cubicBezTo>
                  <a:cubicBezTo>
                    <a:pt x="81" y="170"/>
                    <a:pt x="0" y="429"/>
                    <a:pt x="107" y="634"/>
                  </a:cubicBezTo>
                  <a:cubicBezTo>
                    <a:pt x="187" y="781"/>
                    <a:pt x="335" y="865"/>
                    <a:pt x="486" y="865"/>
                  </a:cubicBezTo>
                  <a:cubicBezTo>
                    <a:pt x="555" y="865"/>
                    <a:pt x="624" y="848"/>
                    <a:pt x="687" y="812"/>
                  </a:cubicBezTo>
                  <a:cubicBezTo>
                    <a:pt x="901" y="705"/>
                    <a:pt x="982" y="438"/>
                    <a:pt x="866" y="232"/>
                  </a:cubicBezTo>
                  <a:cubicBezTo>
                    <a:pt x="792" y="85"/>
                    <a:pt x="646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793450" y="1709350"/>
              <a:ext cx="35700" cy="34475"/>
            </a:xfrm>
            <a:custGeom>
              <a:avLst/>
              <a:gdLst/>
              <a:ahLst/>
              <a:cxnLst/>
              <a:rect l="l" t="t" r="r" b="b"/>
              <a:pathLst>
                <a:path w="1428" h="1379" extrusionOk="0">
                  <a:moveTo>
                    <a:pt x="714" y="513"/>
                  </a:moveTo>
                  <a:cubicBezTo>
                    <a:pt x="732" y="513"/>
                    <a:pt x="741" y="522"/>
                    <a:pt x="759" y="522"/>
                  </a:cubicBezTo>
                  <a:cubicBezTo>
                    <a:pt x="803" y="540"/>
                    <a:pt x="839" y="567"/>
                    <a:pt x="866" y="611"/>
                  </a:cubicBezTo>
                  <a:cubicBezTo>
                    <a:pt x="884" y="647"/>
                    <a:pt x="893" y="692"/>
                    <a:pt x="875" y="736"/>
                  </a:cubicBezTo>
                  <a:cubicBezTo>
                    <a:pt x="866" y="781"/>
                    <a:pt x="830" y="816"/>
                    <a:pt x="794" y="834"/>
                  </a:cubicBezTo>
                  <a:cubicBezTo>
                    <a:pt x="766" y="851"/>
                    <a:pt x="738" y="858"/>
                    <a:pt x="710" y="858"/>
                  </a:cubicBezTo>
                  <a:cubicBezTo>
                    <a:pt x="693" y="858"/>
                    <a:pt x="677" y="855"/>
                    <a:pt x="661" y="852"/>
                  </a:cubicBezTo>
                  <a:cubicBezTo>
                    <a:pt x="616" y="834"/>
                    <a:pt x="580" y="808"/>
                    <a:pt x="562" y="772"/>
                  </a:cubicBezTo>
                  <a:cubicBezTo>
                    <a:pt x="536" y="727"/>
                    <a:pt x="536" y="683"/>
                    <a:pt x="545" y="638"/>
                  </a:cubicBezTo>
                  <a:cubicBezTo>
                    <a:pt x="562" y="593"/>
                    <a:pt x="589" y="558"/>
                    <a:pt x="634" y="540"/>
                  </a:cubicBezTo>
                  <a:cubicBezTo>
                    <a:pt x="661" y="522"/>
                    <a:pt x="687" y="513"/>
                    <a:pt x="714" y="513"/>
                  </a:cubicBezTo>
                  <a:close/>
                  <a:moveTo>
                    <a:pt x="705" y="1"/>
                  </a:moveTo>
                  <a:cubicBezTo>
                    <a:pt x="596" y="1"/>
                    <a:pt x="488" y="27"/>
                    <a:pt x="384" y="76"/>
                  </a:cubicBezTo>
                  <a:cubicBezTo>
                    <a:pt x="223" y="165"/>
                    <a:pt x="107" y="308"/>
                    <a:pt x="54" y="486"/>
                  </a:cubicBezTo>
                  <a:cubicBezTo>
                    <a:pt x="0" y="665"/>
                    <a:pt x="18" y="852"/>
                    <a:pt x="99" y="1013"/>
                  </a:cubicBezTo>
                  <a:cubicBezTo>
                    <a:pt x="188" y="1173"/>
                    <a:pt x="330" y="1298"/>
                    <a:pt x="509" y="1352"/>
                  </a:cubicBezTo>
                  <a:cubicBezTo>
                    <a:pt x="580" y="1370"/>
                    <a:pt x="643" y="1379"/>
                    <a:pt x="714" y="1379"/>
                  </a:cubicBezTo>
                  <a:cubicBezTo>
                    <a:pt x="821" y="1379"/>
                    <a:pt x="937" y="1352"/>
                    <a:pt x="1035" y="1298"/>
                  </a:cubicBezTo>
                  <a:cubicBezTo>
                    <a:pt x="1196" y="1209"/>
                    <a:pt x="1321" y="1066"/>
                    <a:pt x="1374" y="888"/>
                  </a:cubicBezTo>
                  <a:cubicBezTo>
                    <a:pt x="1428" y="709"/>
                    <a:pt x="1410" y="522"/>
                    <a:pt x="1321" y="362"/>
                  </a:cubicBezTo>
                  <a:cubicBezTo>
                    <a:pt x="1232" y="201"/>
                    <a:pt x="1089" y="85"/>
                    <a:pt x="910" y="31"/>
                  </a:cubicBezTo>
                  <a:cubicBezTo>
                    <a:pt x="842" y="11"/>
                    <a:pt x="773" y="1"/>
                    <a:pt x="70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1226775" y="2017900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8" y="1"/>
                  </a:moveTo>
                  <a:cubicBezTo>
                    <a:pt x="429" y="1"/>
                    <a:pt x="360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2" y="777"/>
                    <a:pt x="341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75" y="223"/>
                  </a:cubicBezTo>
                  <a:cubicBezTo>
                    <a:pt x="796" y="83"/>
                    <a:pt x="649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1221200" y="2011350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68" y="530"/>
                  </a:cubicBezTo>
                  <a:cubicBezTo>
                    <a:pt x="813" y="539"/>
                    <a:pt x="848" y="575"/>
                    <a:pt x="866" y="610"/>
                  </a:cubicBezTo>
                  <a:cubicBezTo>
                    <a:pt x="893" y="655"/>
                    <a:pt x="893" y="700"/>
                    <a:pt x="884" y="744"/>
                  </a:cubicBezTo>
                  <a:cubicBezTo>
                    <a:pt x="866" y="789"/>
                    <a:pt x="840" y="824"/>
                    <a:pt x="795" y="842"/>
                  </a:cubicBezTo>
                  <a:cubicBezTo>
                    <a:pt x="773" y="853"/>
                    <a:pt x="747" y="861"/>
                    <a:pt x="721" y="861"/>
                  </a:cubicBezTo>
                  <a:cubicBezTo>
                    <a:pt x="704" y="861"/>
                    <a:pt x="687" y="858"/>
                    <a:pt x="670" y="851"/>
                  </a:cubicBezTo>
                  <a:cubicBezTo>
                    <a:pt x="625" y="842"/>
                    <a:pt x="590" y="816"/>
                    <a:pt x="563" y="771"/>
                  </a:cubicBezTo>
                  <a:cubicBezTo>
                    <a:pt x="545" y="735"/>
                    <a:pt x="536" y="682"/>
                    <a:pt x="554" y="646"/>
                  </a:cubicBezTo>
                  <a:cubicBezTo>
                    <a:pt x="563" y="601"/>
                    <a:pt x="599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7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33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12"/>
                  </a:cubicBezTo>
                  <a:cubicBezTo>
                    <a:pt x="197" y="1181"/>
                    <a:pt x="340" y="1297"/>
                    <a:pt x="518" y="1351"/>
                  </a:cubicBezTo>
                  <a:cubicBezTo>
                    <a:pt x="581" y="1369"/>
                    <a:pt x="652" y="1386"/>
                    <a:pt x="715" y="1386"/>
                  </a:cubicBezTo>
                  <a:cubicBezTo>
                    <a:pt x="831" y="1386"/>
                    <a:pt x="938" y="1351"/>
                    <a:pt x="1045" y="1297"/>
                  </a:cubicBezTo>
                  <a:cubicBezTo>
                    <a:pt x="1205" y="1217"/>
                    <a:pt x="1321" y="1065"/>
                    <a:pt x="1375" y="896"/>
                  </a:cubicBezTo>
                  <a:cubicBezTo>
                    <a:pt x="1428" y="717"/>
                    <a:pt x="1410" y="530"/>
                    <a:pt x="1330" y="369"/>
                  </a:cubicBezTo>
                  <a:cubicBezTo>
                    <a:pt x="1241" y="209"/>
                    <a:pt x="1098" y="84"/>
                    <a:pt x="920" y="30"/>
                  </a:cubicBezTo>
                  <a:cubicBezTo>
                    <a:pt x="853" y="10"/>
                    <a:pt x="785" y="0"/>
                    <a:pt x="717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1616850" y="2424475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3" y="1"/>
                  </a:moveTo>
                  <a:cubicBezTo>
                    <a:pt x="424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66" y="232"/>
                  </a:cubicBezTo>
                  <a:cubicBezTo>
                    <a:pt x="792" y="85"/>
                    <a:pt x="647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11275" y="241792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4" y="539"/>
                    <a:pt x="839" y="575"/>
                    <a:pt x="866" y="610"/>
                  </a:cubicBezTo>
                  <a:cubicBezTo>
                    <a:pt x="884" y="655"/>
                    <a:pt x="893" y="700"/>
                    <a:pt x="875" y="744"/>
                  </a:cubicBezTo>
                  <a:cubicBezTo>
                    <a:pt x="866" y="789"/>
                    <a:pt x="831" y="824"/>
                    <a:pt x="795" y="842"/>
                  </a:cubicBezTo>
                  <a:cubicBezTo>
                    <a:pt x="769" y="856"/>
                    <a:pt x="741" y="863"/>
                    <a:pt x="713" y="863"/>
                  </a:cubicBezTo>
                  <a:cubicBezTo>
                    <a:pt x="653" y="863"/>
                    <a:pt x="593" y="832"/>
                    <a:pt x="563" y="771"/>
                  </a:cubicBezTo>
                  <a:cubicBezTo>
                    <a:pt x="545" y="735"/>
                    <a:pt x="536" y="691"/>
                    <a:pt x="554" y="646"/>
                  </a:cubicBezTo>
                  <a:cubicBezTo>
                    <a:pt x="563" y="601"/>
                    <a:pt x="590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5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21"/>
                  </a:cubicBezTo>
                  <a:cubicBezTo>
                    <a:pt x="233" y="1253"/>
                    <a:pt x="465" y="1386"/>
                    <a:pt x="715" y="1386"/>
                  </a:cubicBezTo>
                  <a:cubicBezTo>
                    <a:pt x="822" y="1386"/>
                    <a:pt x="938" y="1360"/>
                    <a:pt x="1036" y="1306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7" y="10"/>
                    <a:pt x="781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1576500" y="1630525"/>
              <a:ext cx="24550" cy="21525"/>
            </a:xfrm>
            <a:custGeom>
              <a:avLst/>
              <a:gdLst/>
              <a:ahLst/>
              <a:cxnLst/>
              <a:rect l="l" t="t" r="r" b="b"/>
              <a:pathLst>
                <a:path w="982" h="861" extrusionOk="0">
                  <a:moveTo>
                    <a:pt x="493" y="0"/>
                  </a:moveTo>
                  <a:cubicBezTo>
                    <a:pt x="423" y="0"/>
                    <a:pt x="352" y="17"/>
                    <a:pt x="286" y="53"/>
                  </a:cubicBezTo>
                  <a:cubicBezTo>
                    <a:pt x="80" y="160"/>
                    <a:pt x="0" y="428"/>
                    <a:pt x="107" y="633"/>
                  </a:cubicBezTo>
                  <a:cubicBezTo>
                    <a:pt x="187" y="781"/>
                    <a:pt x="335" y="861"/>
                    <a:pt x="490" y="861"/>
                  </a:cubicBezTo>
                  <a:cubicBezTo>
                    <a:pt x="559" y="861"/>
                    <a:pt x="630" y="845"/>
                    <a:pt x="696" y="811"/>
                  </a:cubicBezTo>
                  <a:cubicBezTo>
                    <a:pt x="901" y="695"/>
                    <a:pt x="982" y="437"/>
                    <a:pt x="874" y="232"/>
                  </a:cubicBezTo>
                  <a:cubicBezTo>
                    <a:pt x="795" y="84"/>
                    <a:pt x="647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1569125" y="1624025"/>
              <a:ext cx="37500" cy="34600"/>
            </a:xfrm>
            <a:custGeom>
              <a:avLst/>
              <a:gdLst/>
              <a:ahLst/>
              <a:cxnLst/>
              <a:rect l="l" t="t" r="r" b="b"/>
              <a:pathLst>
                <a:path w="1500" h="1384" extrusionOk="0">
                  <a:moveTo>
                    <a:pt x="780" y="521"/>
                  </a:moveTo>
                  <a:cubicBezTo>
                    <a:pt x="843" y="521"/>
                    <a:pt x="906" y="551"/>
                    <a:pt x="938" y="608"/>
                  </a:cubicBezTo>
                  <a:cubicBezTo>
                    <a:pt x="955" y="652"/>
                    <a:pt x="964" y="697"/>
                    <a:pt x="946" y="741"/>
                  </a:cubicBezTo>
                  <a:cubicBezTo>
                    <a:pt x="938" y="786"/>
                    <a:pt x="911" y="822"/>
                    <a:pt x="866" y="840"/>
                  </a:cubicBezTo>
                  <a:cubicBezTo>
                    <a:pt x="841" y="854"/>
                    <a:pt x="812" y="861"/>
                    <a:pt x="784" y="861"/>
                  </a:cubicBezTo>
                  <a:cubicBezTo>
                    <a:pt x="724" y="861"/>
                    <a:pt x="665" y="829"/>
                    <a:pt x="634" y="768"/>
                  </a:cubicBezTo>
                  <a:cubicBezTo>
                    <a:pt x="590" y="688"/>
                    <a:pt x="625" y="581"/>
                    <a:pt x="706" y="536"/>
                  </a:cubicBezTo>
                  <a:cubicBezTo>
                    <a:pt x="729" y="526"/>
                    <a:pt x="755" y="521"/>
                    <a:pt x="780" y="521"/>
                  </a:cubicBezTo>
                  <a:close/>
                  <a:moveTo>
                    <a:pt x="786" y="0"/>
                  </a:moveTo>
                  <a:cubicBezTo>
                    <a:pt x="677" y="0"/>
                    <a:pt x="566" y="26"/>
                    <a:pt x="465" y="81"/>
                  </a:cubicBezTo>
                  <a:cubicBezTo>
                    <a:pt x="126" y="260"/>
                    <a:pt x="1" y="679"/>
                    <a:pt x="179" y="1018"/>
                  </a:cubicBezTo>
                  <a:cubicBezTo>
                    <a:pt x="304" y="1250"/>
                    <a:pt x="536" y="1384"/>
                    <a:pt x="786" y="1384"/>
                  </a:cubicBezTo>
                  <a:cubicBezTo>
                    <a:pt x="893" y="1384"/>
                    <a:pt x="1009" y="1357"/>
                    <a:pt x="1107" y="1303"/>
                  </a:cubicBezTo>
                  <a:cubicBezTo>
                    <a:pt x="1277" y="1214"/>
                    <a:pt x="1392" y="1071"/>
                    <a:pt x="1446" y="893"/>
                  </a:cubicBezTo>
                  <a:cubicBezTo>
                    <a:pt x="1500" y="715"/>
                    <a:pt x="1482" y="527"/>
                    <a:pt x="1392" y="367"/>
                  </a:cubicBezTo>
                  <a:cubicBezTo>
                    <a:pt x="1269" y="132"/>
                    <a:pt x="1030" y="0"/>
                    <a:pt x="7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66" name="Google Shape;266;p5"/>
          <p:cNvGrpSpPr/>
          <p:nvPr/>
        </p:nvGrpSpPr>
        <p:grpSpPr>
          <a:xfrm rot="-7096669">
            <a:off x="9824778" y="383936"/>
            <a:ext cx="3698201" cy="2401776"/>
            <a:chOff x="2636525" y="1932700"/>
            <a:chExt cx="1743875" cy="1132550"/>
          </a:xfrm>
        </p:grpSpPr>
        <p:sp>
          <p:nvSpPr>
            <p:cNvPr id="267" name="Google Shape;267;p5"/>
            <p:cNvSpPr/>
            <p:nvPr/>
          </p:nvSpPr>
          <p:spPr>
            <a:xfrm>
              <a:off x="2636525" y="2177350"/>
              <a:ext cx="528375" cy="632750"/>
            </a:xfrm>
            <a:custGeom>
              <a:avLst/>
              <a:gdLst/>
              <a:ahLst/>
              <a:cxnLst/>
              <a:rect l="l" t="t" r="r" b="b"/>
              <a:pathLst>
                <a:path w="21135" h="25310" extrusionOk="0">
                  <a:moveTo>
                    <a:pt x="14524" y="1"/>
                  </a:moveTo>
                  <a:lnTo>
                    <a:pt x="1" y="25310"/>
                  </a:lnTo>
                  <a:lnTo>
                    <a:pt x="21135" y="3766"/>
                  </a:lnTo>
                  <a:lnTo>
                    <a:pt x="1452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3853150" y="2138550"/>
              <a:ext cx="527250" cy="680025"/>
            </a:xfrm>
            <a:custGeom>
              <a:avLst/>
              <a:gdLst/>
              <a:ahLst/>
              <a:cxnLst/>
              <a:rect l="l" t="t" r="r" b="b"/>
              <a:pathLst>
                <a:path w="21090" h="27201" extrusionOk="0">
                  <a:moveTo>
                    <a:pt x="21090" y="1"/>
                  </a:moveTo>
                  <a:lnTo>
                    <a:pt x="0" y="7967"/>
                  </a:lnTo>
                  <a:lnTo>
                    <a:pt x="5371" y="27201"/>
                  </a:lnTo>
                  <a:lnTo>
                    <a:pt x="2109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3984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3630125" y="1932700"/>
              <a:ext cx="750275" cy="405050"/>
            </a:xfrm>
            <a:custGeom>
              <a:avLst/>
              <a:gdLst/>
              <a:ahLst/>
              <a:cxnLst/>
              <a:rect l="l" t="t" r="r" b="b"/>
              <a:pathLst>
                <a:path w="30011" h="16202" extrusionOk="0">
                  <a:moveTo>
                    <a:pt x="0" y="1"/>
                  </a:moveTo>
                  <a:lnTo>
                    <a:pt x="8921" y="16201"/>
                  </a:lnTo>
                  <a:lnTo>
                    <a:pt x="30011" y="823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3352225" y="2818550"/>
              <a:ext cx="635200" cy="246700"/>
            </a:xfrm>
            <a:custGeom>
              <a:avLst/>
              <a:gdLst/>
              <a:ahLst/>
              <a:cxnLst/>
              <a:rect l="l" t="t" r="r" b="b"/>
              <a:pathLst>
                <a:path w="25408" h="9868" extrusionOk="0">
                  <a:moveTo>
                    <a:pt x="25408" y="1"/>
                  </a:moveTo>
                  <a:lnTo>
                    <a:pt x="1660" y="1687"/>
                  </a:lnTo>
                  <a:lnTo>
                    <a:pt x="1" y="9867"/>
                  </a:lnTo>
                  <a:lnTo>
                    <a:pt x="25408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5994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2999625" y="1932700"/>
              <a:ext cx="630525" cy="338800"/>
            </a:xfrm>
            <a:custGeom>
              <a:avLst/>
              <a:gdLst/>
              <a:ahLst/>
              <a:cxnLst/>
              <a:rect l="l" t="t" r="r" b="b"/>
              <a:pathLst>
                <a:path w="25221" h="13552" extrusionOk="0">
                  <a:moveTo>
                    <a:pt x="25220" y="1"/>
                  </a:moveTo>
                  <a:lnTo>
                    <a:pt x="0" y="9787"/>
                  </a:lnTo>
                  <a:lnTo>
                    <a:pt x="6611" y="13552"/>
                  </a:lnTo>
                  <a:lnTo>
                    <a:pt x="2522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2636525" y="2810075"/>
              <a:ext cx="757200" cy="255175"/>
            </a:xfrm>
            <a:custGeom>
              <a:avLst/>
              <a:gdLst/>
              <a:ahLst/>
              <a:cxnLst/>
              <a:rect l="l" t="t" r="r" b="b"/>
              <a:pathLst>
                <a:path w="30288" h="10207" extrusionOk="0">
                  <a:moveTo>
                    <a:pt x="1" y="1"/>
                  </a:moveTo>
                  <a:lnTo>
                    <a:pt x="28629" y="10206"/>
                  </a:lnTo>
                  <a:lnTo>
                    <a:pt x="30288" y="202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426005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3164875" y="2271475"/>
              <a:ext cx="688300" cy="589250"/>
            </a:xfrm>
            <a:custGeom>
              <a:avLst/>
              <a:gdLst/>
              <a:ahLst/>
              <a:cxnLst/>
              <a:rect l="l" t="t" r="r" b="b"/>
              <a:pathLst>
                <a:path w="27532" h="23570" extrusionOk="0">
                  <a:moveTo>
                    <a:pt x="1" y="1"/>
                  </a:moveTo>
                  <a:lnTo>
                    <a:pt x="9154" y="23570"/>
                  </a:lnTo>
                  <a:lnTo>
                    <a:pt x="27531" y="265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393700" y="2337725"/>
              <a:ext cx="593725" cy="523000"/>
            </a:xfrm>
            <a:custGeom>
              <a:avLst/>
              <a:gdLst/>
              <a:ahLst/>
              <a:cxnLst/>
              <a:rect l="l" t="t" r="r" b="b"/>
              <a:pathLst>
                <a:path w="23749" h="20920" extrusionOk="0">
                  <a:moveTo>
                    <a:pt x="18378" y="0"/>
                  </a:moveTo>
                  <a:lnTo>
                    <a:pt x="1" y="20920"/>
                  </a:lnTo>
                  <a:lnTo>
                    <a:pt x="23749" y="19234"/>
                  </a:lnTo>
                  <a:lnTo>
                    <a:pt x="1837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3164875" y="1932700"/>
              <a:ext cx="688300" cy="405050"/>
            </a:xfrm>
            <a:custGeom>
              <a:avLst/>
              <a:gdLst/>
              <a:ahLst/>
              <a:cxnLst/>
              <a:rect l="l" t="t" r="r" b="b"/>
              <a:pathLst>
                <a:path w="27532" h="16202" extrusionOk="0">
                  <a:moveTo>
                    <a:pt x="18610" y="1"/>
                  </a:moveTo>
                  <a:lnTo>
                    <a:pt x="1" y="13552"/>
                  </a:lnTo>
                  <a:lnTo>
                    <a:pt x="27531" y="16201"/>
                  </a:lnTo>
                  <a:lnTo>
                    <a:pt x="1861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30599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636525" y="2271475"/>
              <a:ext cx="757200" cy="589250"/>
            </a:xfrm>
            <a:custGeom>
              <a:avLst/>
              <a:gdLst/>
              <a:ahLst/>
              <a:cxnLst/>
              <a:rect l="l" t="t" r="r" b="b"/>
              <a:pathLst>
                <a:path w="30288" h="23570" extrusionOk="0">
                  <a:moveTo>
                    <a:pt x="21135" y="1"/>
                  </a:moveTo>
                  <a:lnTo>
                    <a:pt x="1" y="21545"/>
                  </a:lnTo>
                  <a:lnTo>
                    <a:pt x="30288" y="23570"/>
                  </a:lnTo>
                  <a:lnTo>
                    <a:pt x="2113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77" name="Google Shape;277;p5"/>
          <p:cNvGrpSpPr/>
          <p:nvPr/>
        </p:nvGrpSpPr>
        <p:grpSpPr>
          <a:xfrm rot="-1043737">
            <a:off x="10107604" y="4239241"/>
            <a:ext cx="3640563" cy="3810871"/>
            <a:chOff x="378850" y="1624025"/>
            <a:chExt cx="1268150" cy="1327475"/>
          </a:xfrm>
        </p:grpSpPr>
        <p:sp>
          <p:nvSpPr>
            <p:cNvPr id="278" name="Google Shape;278;p5"/>
            <p:cNvSpPr/>
            <p:nvPr/>
          </p:nvSpPr>
          <p:spPr>
            <a:xfrm>
              <a:off x="394900" y="2194525"/>
              <a:ext cx="202525" cy="741825"/>
            </a:xfrm>
            <a:custGeom>
              <a:avLst/>
              <a:gdLst/>
              <a:ahLst/>
              <a:cxnLst/>
              <a:rect l="l" t="t" r="r" b="b"/>
              <a:pathLst>
                <a:path w="8101" h="29673" extrusionOk="0">
                  <a:moveTo>
                    <a:pt x="134" y="135"/>
                  </a:moveTo>
                  <a:lnTo>
                    <a:pt x="7958" y="1214"/>
                  </a:lnTo>
                  <a:lnTo>
                    <a:pt x="1811" y="29128"/>
                  </a:lnTo>
                  <a:lnTo>
                    <a:pt x="134" y="135"/>
                  </a:lnTo>
                  <a:close/>
                  <a:moveTo>
                    <a:pt x="81" y="1"/>
                  </a:moveTo>
                  <a:cubicBezTo>
                    <a:pt x="54" y="1"/>
                    <a:pt x="36" y="1"/>
                    <a:pt x="27" y="19"/>
                  </a:cubicBezTo>
                  <a:cubicBezTo>
                    <a:pt x="9" y="28"/>
                    <a:pt x="0" y="45"/>
                    <a:pt x="0" y="63"/>
                  </a:cubicBezTo>
                  <a:lnTo>
                    <a:pt x="1704" y="29610"/>
                  </a:lnTo>
                  <a:cubicBezTo>
                    <a:pt x="1713" y="29636"/>
                    <a:pt x="1740" y="29663"/>
                    <a:pt x="1767" y="29672"/>
                  </a:cubicBezTo>
                  <a:lnTo>
                    <a:pt x="1776" y="29672"/>
                  </a:lnTo>
                  <a:cubicBezTo>
                    <a:pt x="1803" y="29672"/>
                    <a:pt x="1829" y="29645"/>
                    <a:pt x="1838" y="29619"/>
                  </a:cubicBezTo>
                  <a:lnTo>
                    <a:pt x="8101" y="1178"/>
                  </a:lnTo>
                  <a:cubicBezTo>
                    <a:pt x="8101" y="1161"/>
                    <a:pt x="8101" y="1143"/>
                    <a:pt x="8092" y="1125"/>
                  </a:cubicBezTo>
                  <a:cubicBezTo>
                    <a:pt x="8074" y="1107"/>
                    <a:pt x="8065" y="1098"/>
                    <a:pt x="8047" y="1098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1237275" y="1639725"/>
              <a:ext cx="396550" cy="798150"/>
            </a:xfrm>
            <a:custGeom>
              <a:avLst/>
              <a:gdLst/>
              <a:ahLst/>
              <a:cxnLst/>
              <a:rect l="l" t="t" r="r" b="b"/>
              <a:pathLst>
                <a:path w="15862" h="31926" extrusionOk="0">
                  <a:moveTo>
                    <a:pt x="14006" y="220"/>
                  </a:moveTo>
                  <a:lnTo>
                    <a:pt x="15719" y="31685"/>
                  </a:lnTo>
                  <a:lnTo>
                    <a:pt x="161" y="15556"/>
                  </a:lnTo>
                  <a:lnTo>
                    <a:pt x="14006" y="220"/>
                  </a:lnTo>
                  <a:close/>
                  <a:moveTo>
                    <a:pt x="14055" y="1"/>
                  </a:moveTo>
                  <a:cubicBezTo>
                    <a:pt x="14041" y="1"/>
                    <a:pt x="14027" y="7"/>
                    <a:pt x="14015" y="24"/>
                  </a:cubicBezTo>
                  <a:lnTo>
                    <a:pt x="27" y="15511"/>
                  </a:lnTo>
                  <a:cubicBezTo>
                    <a:pt x="0" y="15538"/>
                    <a:pt x="0" y="15573"/>
                    <a:pt x="27" y="15600"/>
                  </a:cubicBezTo>
                  <a:lnTo>
                    <a:pt x="15746" y="31899"/>
                  </a:lnTo>
                  <a:cubicBezTo>
                    <a:pt x="15755" y="31917"/>
                    <a:pt x="15773" y="31926"/>
                    <a:pt x="15791" y="31926"/>
                  </a:cubicBezTo>
                  <a:cubicBezTo>
                    <a:pt x="15799" y="31926"/>
                    <a:pt x="15808" y="31917"/>
                    <a:pt x="15817" y="31917"/>
                  </a:cubicBezTo>
                  <a:cubicBezTo>
                    <a:pt x="15844" y="31908"/>
                    <a:pt x="15862" y="31881"/>
                    <a:pt x="15862" y="31854"/>
                  </a:cubicBezTo>
                  <a:lnTo>
                    <a:pt x="14122" y="60"/>
                  </a:lnTo>
                  <a:cubicBezTo>
                    <a:pt x="14122" y="33"/>
                    <a:pt x="14104" y="15"/>
                    <a:pt x="14078" y="6"/>
                  </a:cubicBezTo>
                  <a:cubicBezTo>
                    <a:pt x="14071" y="3"/>
                    <a:pt x="14063" y="1"/>
                    <a:pt x="1405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809500" y="1639600"/>
              <a:ext cx="781075" cy="390600"/>
            </a:xfrm>
            <a:custGeom>
              <a:avLst/>
              <a:gdLst/>
              <a:ahLst/>
              <a:cxnLst/>
              <a:rect l="l" t="t" r="r" b="b"/>
              <a:pathLst>
                <a:path w="31243" h="15624" extrusionOk="0">
                  <a:moveTo>
                    <a:pt x="31010" y="154"/>
                  </a:moveTo>
                  <a:lnTo>
                    <a:pt x="17174" y="15471"/>
                  </a:lnTo>
                  <a:lnTo>
                    <a:pt x="251" y="3526"/>
                  </a:lnTo>
                  <a:lnTo>
                    <a:pt x="31010" y="154"/>
                  </a:lnTo>
                  <a:close/>
                  <a:moveTo>
                    <a:pt x="31176" y="0"/>
                  </a:moveTo>
                  <a:cubicBezTo>
                    <a:pt x="31171" y="0"/>
                    <a:pt x="31167" y="1"/>
                    <a:pt x="31162" y="2"/>
                  </a:cubicBezTo>
                  <a:lnTo>
                    <a:pt x="63" y="3410"/>
                  </a:lnTo>
                  <a:cubicBezTo>
                    <a:pt x="36" y="3419"/>
                    <a:pt x="10" y="3437"/>
                    <a:pt x="10" y="3464"/>
                  </a:cubicBezTo>
                  <a:cubicBezTo>
                    <a:pt x="1" y="3491"/>
                    <a:pt x="10" y="3517"/>
                    <a:pt x="27" y="3535"/>
                  </a:cubicBezTo>
                  <a:lnTo>
                    <a:pt x="17147" y="15614"/>
                  </a:lnTo>
                  <a:cubicBezTo>
                    <a:pt x="17156" y="15623"/>
                    <a:pt x="17174" y="15623"/>
                    <a:pt x="17183" y="15623"/>
                  </a:cubicBezTo>
                  <a:cubicBezTo>
                    <a:pt x="17200" y="15623"/>
                    <a:pt x="17218" y="15623"/>
                    <a:pt x="17236" y="15605"/>
                  </a:cubicBezTo>
                  <a:lnTo>
                    <a:pt x="31215" y="109"/>
                  </a:lnTo>
                  <a:cubicBezTo>
                    <a:pt x="31233" y="92"/>
                    <a:pt x="31242" y="65"/>
                    <a:pt x="31224" y="38"/>
                  </a:cubicBezTo>
                  <a:cubicBezTo>
                    <a:pt x="31217" y="16"/>
                    <a:pt x="31198" y="0"/>
                    <a:pt x="3117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132225" y="2434500"/>
              <a:ext cx="501600" cy="476200"/>
            </a:xfrm>
            <a:custGeom>
              <a:avLst/>
              <a:gdLst/>
              <a:ahLst/>
              <a:cxnLst/>
              <a:rect l="l" t="t" r="r" b="b"/>
              <a:pathLst>
                <a:path w="20064" h="19048" extrusionOk="0">
                  <a:moveTo>
                    <a:pt x="19716" y="286"/>
                  </a:moveTo>
                  <a:lnTo>
                    <a:pt x="3310" y="18860"/>
                  </a:lnTo>
                  <a:lnTo>
                    <a:pt x="152" y="10599"/>
                  </a:lnTo>
                  <a:lnTo>
                    <a:pt x="19716" y="286"/>
                  </a:lnTo>
                  <a:close/>
                  <a:moveTo>
                    <a:pt x="19996" y="0"/>
                  </a:moveTo>
                  <a:cubicBezTo>
                    <a:pt x="19986" y="0"/>
                    <a:pt x="19975" y="3"/>
                    <a:pt x="19966" y="10"/>
                  </a:cubicBezTo>
                  <a:lnTo>
                    <a:pt x="45" y="10519"/>
                  </a:lnTo>
                  <a:cubicBezTo>
                    <a:pt x="9" y="10528"/>
                    <a:pt x="0" y="10563"/>
                    <a:pt x="9" y="10599"/>
                  </a:cubicBezTo>
                  <a:lnTo>
                    <a:pt x="3230" y="19011"/>
                  </a:lnTo>
                  <a:cubicBezTo>
                    <a:pt x="3239" y="19029"/>
                    <a:pt x="3257" y="19047"/>
                    <a:pt x="3283" y="19047"/>
                  </a:cubicBezTo>
                  <a:lnTo>
                    <a:pt x="3292" y="19047"/>
                  </a:lnTo>
                  <a:cubicBezTo>
                    <a:pt x="3310" y="19047"/>
                    <a:pt x="3328" y="19047"/>
                    <a:pt x="3337" y="19029"/>
                  </a:cubicBezTo>
                  <a:lnTo>
                    <a:pt x="20046" y="108"/>
                  </a:lnTo>
                  <a:cubicBezTo>
                    <a:pt x="20064" y="90"/>
                    <a:pt x="20064" y="54"/>
                    <a:pt x="20046" y="28"/>
                  </a:cubicBezTo>
                  <a:cubicBezTo>
                    <a:pt x="20035" y="10"/>
                    <a:pt x="20016" y="0"/>
                    <a:pt x="1999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394900" y="1724925"/>
              <a:ext cx="418200" cy="500200"/>
            </a:xfrm>
            <a:custGeom>
              <a:avLst/>
              <a:gdLst/>
              <a:ahLst/>
              <a:cxnLst/>
              <a:rect l="l" t="t" r="r" b="b"/>
              <a:pathLst>
                <a:path w="16728" h="20008" extrusionOk="0">
                  <a:moveTo>
                    <a:pt x="16433" y="417"/>
                  </a:moveTo>
                  <a:lnTo>
                    <a:pt x="7994" y="19873"/>
                  </a:lnTo>
                  <a:lnTo>
                    <a:pt x="197" y="18803"/>
                  </a:lnTo>
                  <a:lnTo>
                    <a:pt x="16433" y="417"/>
                  </a:lnTo>
                  <a:close/>
                  <a:moveTo>
                    <a:pt x="16660" y="1"/>
                  </a:moveTo>
                  <a:cubicBezTo>
                    <a:pt x="16640" y="1"/>
                    <a:pt x="16620" y="7"/>
                    <a:pt x="16603" y="24"/>
                  </a:cubicBezTo>
                  <a:lnTo>
                    <a:pt x="18" y="18803"/>
                  </a:lnTo>
                  <a:cubicBezTo>
                    <a:pt x="0" y="18821"/>
                    <a:pt x="0" y="18847"/>
                    <a:pt x="9" y="18874"/>
                  </a:cubicBezTo>
                  <a:cubicBezTo>
                    <a:pt x="18" y="18892"/>
                    <a:pt x="36" y="18910"/>
                    <a:pt x="63" y="18910"/>
                  </a:cubicBezTo>
                  <a:lnTo>
                    <a:pt x="8029" y="20007"/>
                  </a:lnTo>
                  <a:lnTo>
                    <a:pt x="8038" y="20007"/>
                  </a:lnTo>
                  <a:cubicBezTo>
                    <a:pt x="8056" y="20007"/>
                    <a:pt x="8083" y="19998"/>
                    <a:pt x="8092" y="19971"/>
                  </a:cubicBezTo>
                  <a:lnTo>
                    <a:pt x="16710" y="86"/>
                  </a:lnTo>
                  <a:cubicBezTo>
                    <a:pt x="16727" y="60"/>
                    <a:pt x="16719" y="24"/>
                    <a:pt x="16692" y="6"/>
                  </a:cubicBezTo>
                  <a:cubicBezTo>
                    <a:pt x="16682" y="3"/>
                    <a:pt x="16671" y="1"/>
                    <a:pt x="16660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437500" y="2697175"/>
              <a:ext cx="778825" cy="239175"/>
            </a:xfrm>
            <a:custGeom>
              <a:avLst/>
              <a:gdLst/>
              <a:ahLst/>
              <a:cxnLst/>
              <a:rect l="l" t="t" r="r" b="b"/>
              <a:pathLst>
                <a:path w="31153" h="9567" extrusionOk="0">
                  <a:moveTo>
                    <a:pt x="27825" y="146"/>
                  </a:moveTo>
                  <a:lnTo>
                    <a:pt x="30983" y="8415"/>
                  </a:lnTo>
                  <a:lnTo>
                    <a:pt x="509" y="9414"/>
                  </a:lnTo>
                  <a:lnTo>
                    <a:pt x="509" y="9414"/>
                  </a:lnTo>
                  <a:lnTo>
                    <a:pt x="27825" y="146"/>
                  </a:lnTo>
                  <a:close/>
                  <a:moveTo>
                    <a:pt x="27858" y="0"/>
                  </a:moveTo>
                  <a:cubicBezTo>
                    <a:pt x="27853" y="0"/>
                    <a:pt x="27848" y="1"/>
                    <a:pt x="27843" y="3"/>
                  </a:cubicBezTo>
                  <a:lnTo>
                    <a:pt x="45" y="9432"/>
                  </a:lnTo>
                  <a:cubicBezTo>
                    <a:pt x="18" y="9450"/>
                    <a:pt x="0" y="9477"/>
                    <a:pt x="9" y="9513"/>
                  </a:cubicBezTo>
                  <a:cubicBezTo>
                    <a:pt x="9" y="9539"/>
                    <a:pt x="36" y="9566"/>
                    <a:pt x="72" y="9566"/>
                  </a:cubicBezTo>
                  <a:lnTo>
                    <a:pt x="31081" y="8540"/>
                  </a:lnTo>
                  <a:cubicBezTo>
                    <a:pt x="31099" y="8540"/>
                    <a:pt x="31126" y="8531"/>
                    <a:pt x="31135" y="8513"/>
                  </a:cubicBezTo>
                  <a:cubicBezTo>
                    <a:pt x="31144" y="8496"/>
                    <a:pt x="31153" y="8478"/>
                    <a:pt x="31144" y="8451"/>
                  </a:cubicBezTo>
                  <a:lnTo>
                    <a:pt x="27923" y="38"/>
                  </a:lnTo>
                  <a:cubicBezTo>
                    <a:pt x="27909" y="16"/>
                    <a:pt x="27882" y="0"/>
                    <a:pt x="2785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594050" y="2027050"/>
              <a:ext cx="646825" cy="673325"/>
            </a:xfrm>
            <a:custGeom>
              <a:avLst/>
              <a:gdLst/>
              <a:ahLst/>
              <a:cxnLst/>
              <a:rect l="l" t="t" r="r" b="b"/>
              <a:pathLst>
                <a:path w="25873" h="26933" extrusionOk="0">
                  <a:moveTo>
                    <a:pt x="25720" y="152"/>
                  </a:moveTo>
                  <a:lnTo>
                    <a:pt x="21554" y="26745"/>
                  </a:lnTo>
                  <a:lnTo>
                    <a:pt x="197" y="7886"/>
                  </a:lnTo>
                  <a:lnTo>
                    <a:pt x="25720" y="152"/>
                  </a:lnTo>
                  <a:close/>
                  <a:moveTo>
                    <a:pt x="25783" y="0"/>
                  </a:moveTo>
                  <a:lnTo>
                    <a:pt x="55" y="7797"/>
                  </a:lnTo>
                  <a:cubicBezTo>
                    <a:pt x="28" y="7806"/>
                    <a:pt x="10" y="7824"/>
                    <a:pt x="10" y="7851"/>
                  </a:cubicBezTo>
                  <a:cubicBezTo>
                    <a:pt x="1" y="7868"/>
                    <a:pt x="10" y="7895"/>
                    <a:pt x="28" y="7913"/>
                  </a:cubicBezTo>
                  <a:lnTo>
                    <a:pt x="21554" y="26915"/>
                  </a:lnTo>
                  <a:cubicBezTo>
                    <a:pt x="21563" y="26933"/>
                    <a:pt x="21581" y="26933"/>
                    <a:pt x="21599" y="26933"/>
                  </a:cubicBezTo>
                  <a:lnTo>
                    <a:pt x="21617" y="26933"/>
                  </a:lnTo>
                  <a:cubicBezTo>
                    <a:pt x="21643" y="26924"/>
                    <a:pt x="21661" y="26906"/>
                    <a:pt x="21661" y="26879"/>
                  </a:cubicBezTo>
                  <a:lnTo>
                    <a:pt x="25863" y="72"/>
                  </a:lnTo>
                  <a:cubicBezTo>
                    <a:pt x="25872" y="54"/>
                    <a:pt x="25863" y="27"/>
                    <a:pt x="25845" y="18"/>
                  </a:cubicBezTo>
                  <a:cubicBezTo>
                    <a:pt x="25827" y="0"/>
                    <a:pt x="25810" y="0"/>
                    <a:pt x="2578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1132225" y="2026950"/>
              <a:ext cx="501600" cy="673425"/>
            </a:xfrm>
            <a:custGeom>
              <a:avLst/>
              <a:gdLst/>
              <a:ahLst/>
              <a:cxnLst/>
              <a:rect l="l" t="t" r="r" b="b"/>
              <a:pathLst>
                <a:path w="20064" h="26937" extrusionOk="0">
                  <a:moveTo>
                    <a:pt x="4318" y="209"/>
                  </a:moveTo>
                  <a:lnTo>
                    <a:pt x="19885" y="16347"/>
                  </a:lnTo>
                  <a:lnTo>
                    <a:pt x="152" y="26758"/>
                  </a:lnTo>
                  <a:lnTo>
                    <a:pt x="4318" y="209"/>
                  </a:lnTo>
                  <a:close/>
                  <a:moveTo>
                    <a:pt x="4277" y="1"/>
                  </a:moveTo>
                  <a:cubicBezTo>
                    <a:pt x="4270" y="1"/>
                    <a:pt x="4263" y="2"/>
                    <a:pt x="4256" y="4"/>
                  </a:cubicBezTo>
                  <a:cubicBezTo>
                    <a:pt x="4229" y="13"/>
                    <a:pt x="4220" y="31"/>
                    <a:pt x="4211" y="58"/>
                  </a:cubicBezTo>
                  <a:lnTo>
                    <a:pt x="9" y="26865"/>
                  </a:lnTo>
                  <a:cubicBezTo>
                    <a:pt x="0" y="26892"/>
                    <a:pt x="9" y="26910"/>
                    <a:pt x="36" y="26928"/>
                  </a:cubicBezTo>
                  <a:cubicBezTo>
                    <a:pt x="45" y="26937"/>
                    <a:pt x="54" y="26937"/>
                    <a:pt x="72" y="26937"/>
                  </a:cubicBezTo>
                  <a:cubicBezTo>
                    <a:pt x="81" y="26937"/>
                    <a:pt x="90" y="26937"/>
                    <a:pt x="99" y="26928"/>
                  </a:cubicBezTo>
                  <a:lnTo>
                    <a:pt x="20028" y="16428"/>
                  </a:lnTo>
                  <a:cubicBezTo>
                    <a:pt x="20046" y="16419"/>
                    <a:pt x="20055" y="16401"/>
                    <a:pt x="20055" y="16383"/>
                  </a:cubicBezTo>
                  <a:cubicBezTo>
                    <a:pt x="20064" y="16356"/>
                    <a:pt x="20055" y="16339"/>
                    <a:pt x="20046" y="16321"/>
                  </a:cubicBezTo>
                  <a:lnTo>
                    <a:pt x="4327" y="22"/>
                  </a:lnTo>
                  <a:cubicBezTo>
                    <a:pt x="4314" y="9"/>
                    <a:pt x="4296" y="1"/>
                    <a:pt x="427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594050" y="1724925"/>
              <a:ext cx="646825" cy="500200"/>
            </a:xfrm>
            <a:custGeom>
              <a:avLst/>
              <a:gdLst/>
              <a:ahLst/>
              <a:cxnLst/>
              <a:rect l="l" t="t" r="r" b="b"/>
              <a:pathLst>
                <a:path w="25873" h="20008" extrusionOk="0">
                  <a:moveTo>
                    <a:pt x="8717" y="167"/>
                  </a:moveTo>
                  <a:lnTo>
                    <a:pt x="25658" y="12121"/>
                  </a:lnTo>
                  <a:lnTo>
                    <a:pt x="188" y="19846"/>
                  </a:lnTo>
                  <a:lnTo>
                    <a:pt x="188" y="19846"/>
                  </a:lnTo>
                  <a:lnTo>
                    <a:pt x="8717" y="167"/>
                  </a:lnTo>
                  <a:close/>
                  <a:moveTo>
                    <a:pt x="8694" y="0"/>
                  </a:moveTo>
                  <a:cubicBezTo>
                    <a:pt x="8687" y="0"/>
                    <a:pt x="8680" y="2"/>
                    <a:pt x="8672" y="6"/>
                  </a:cubicBezTo>
                  <a:cubicBezTo>
                    <a:pt x="8654" y="6"/>
                    <a:pt x="8637" y="24"/>
                    <a:pt x="8628" y="42"/>
                  </a:cubicBezTo>
                  <a:lnTo>
                    <a:pt x="10" y="19918"/>
                  </a:lnTo>
                  <a:cubicBezTo>
                    <a:pt x="1" y="19945"/>
                    <a:pt x="1" y="19971"/>
                    <a:pt x="19" y="19989"/>
                  </a:cubicBezTo>
                  <a:cubicBezTo>
                    <a:pt x="37" y="20007"/>
                    <a:pt x="55" y="20007"/>
                    <a:pt x="72" y="20007"/>
                  </a:cubicBezTo>
                  <a:lnTo>
                    <a:pt x="90" y="20007"/>
                  </a:lnTo>
                  <a:lnTo>
                    <a:pt x="25818" y="12210"/>
                  </a:lnTo>
                  <a:cubicBezTo>
                    <a:pt x="25845" y="12201"/>
                    <a:pt x="25863" y="12183"/>
                    <a:pt x="25872" y="12157"/>
                  </a:cubicBezTo>
                  <a:cubicBezTo>
                    <a:pt x="25872" y="12139"/>
                    <a:pt x="25863" y="12112"/>
                    <a:pt x="25845" y="12094"/>
                  </a:cubicBezTo>
                  <a:lnTo>
                    <a:pt x="8726" y="15"/>
                  </a:lnTo>
                  <a:cubicBezTo>
                    <a:pt x="8715" y="5"/>
                    <a:pt x="8705" y="0"/>
                    <a:pt x="8694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437500" y="2221875"/>
              <a:ext cx="698325" cy="714475"/>
            </a:xfrm>
            <a:custGeom>
              <a:avLst/>
              <a:gdLst/>
              <a:ahLst/>
              <a:cxnLst/>
              <a:rect l="l" t="t" r="r" b="b"/>
              <a:pathLst>
                <a:path w="27933" h="28579" extrusionOk="0">
                  <a:moveTo>
                    <a:pt x="6370" y="191"/>
                  </a:moveTo>
                  <a:lnTo>
                    <a:pt x="27736" y="19050"/>
                  </a:lnTo>
                  <a:lnTo>
                    <a:pt x="161" y="28409"/>
                  </a:lnTo>
                  <a:lnTo>
                    <a:pt x="6370" y="191"/>
                  </a:lnTo>
                  <a:close/>
                  <a:moveTo>
                    <a:pt x="6327" y="1"/>
                  </a:moveTo>
                  <a:cubicBezTo>
                    <a:pt x="6321" y="1"/>
                    <a:pt x="6315" y="2"/>
                    <a:pt x="6308" y="4"/>
                  </a:cubicBezTo>
                  <a:cubicBezTo>
                    <a:pt x="6290" y="13"/>
                    <a:pt x="6272" y="31"/>
                    <a:pt x="6263" y="58"/>
                  </a:cubicBezTo>
                  <a:lnTo>
                    <a:pt x="9" y="28498"/>
                  </a:lnTo>
                  <a:cubicBezTo>
                    <a:pt x="0" y="28516"/>
                    <a:pt x="9" y="28542"/>
                    <a:pt x="27" y="28560"/>
                  </a:cubicBezTo>
                  <a:cubicBezTo>
                    <a:pt x="36" y="28569"/>
                    <a:pt x="54" y="28578"/>
                    <a:pt x="72" y="28578"/>
                  </a:cubicBezTo>
                  <a:cubicBezTo>
                    <a:pt x="81" y="28578"/>
                    <a:pt x="81" y="28569"/>
                    <a:pt x="90" y="28569"/>
                  </a:cubicBezTo>
                  <a:lnTo>
                    <a:pt x="27879" y="19140"/>
                  </a:lnTo>
                  <a:cubicBezTo>
                    <a:pt x="27905" y="19131"/>
                    <a:pt x="27923" y="19113"/>
                    <a:pt x="27923" y="19086"/>
                  </a:cubicBezTo>
                  <a:cubicBezTo>
                    <a:pt x="27932" y="19068"/>
                    <a:pt x="27923" y="19042"/>
                    <a:pt x="27905" y="19033"/>
                  </a:cubicBezTo>
                  <a:lnTo>
                    <a:pt x="6370" y="22"/>
                  </a:lnTo>
                  <a:cubicBezTo>
                    <a:pt x="6357" y="9"/>
                    <a:pt x="6344" y="1"/>
                    <a:pt x="632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26125" y="2923525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86" y="1"/>
                  </a:moveTo>
                  <a:cubicBezTo>
                    <a:pt x="419" y="1"/>
                    <a:pt x="350" y="16"/>
                    <a:pt x="286" y="48"/>
                  </a:cubicBezTo>
                  <a:cubicBezTo>
                    <a:pt x="81" y="164"/>
                    <a:pt x="0" y="423"/>
                    <a:pt x="107" y="637"/>
                  </a:cubicBezTo>
                  <a:cubicBezTo>
                    <a:pt x="187" y="778"/>
                    <a:pt x="334" y="860"/>
                    <a:pt x="485" y="860"/>
                  </a:cubicBezTo>
                  <a:cubicBezTo>
                    <a:pt x="554" y="860"/>
                    <a:pt x="623" y="843"/>
                    <a:pt x="687" y="806"/>
                  </a:cubicBezTo>
                  <a:cubicBezTo>
                    <a:pt x="901" y="699"/>
                    <a:pt x="982" y="441"/>
                    <a:pt x="866" y="227"/>
                  </a:cubicBezTo>
                  <a:cubicBezTo>
                    <a:pt x="791" y="83"/>
                    <a:pt x="642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20550" y="2917050"/>
              <a:ext cx="35700" cy="34450"/>
            </a:xfrm>
            <a:custGeom>
              <a:avLst/>
              <a:gdLst/>
              <a:ahLst/>
              <a:cxnLst/>
              <a:rect l="l" t="t" r="r" b="b"/>
              <a:pathLst>
                <a:path w="1428" h="1378" extrusionOk="0">
                  <a:moveTo>
                    <a:pt x="714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3" y="539"/>
                    <a:pt x="839" y="566"/>
                    <a:pt x="866" y="610"/>
                  </a:cubicBezTo>
                  <a:cubicBezTo>
                    <a:pt x="884" y="646"/>
                    <a:pt x="893" y="700"/>
                    <a:pt x="875" y="735"/>
                  </a:cubicBezTo>
                  <a:cubicBezTo>
                    <a:pt x="866" y="780"/>
                    <a:pt x="830" y="816"/>
                    <a:pt x="794" y="842"/>
                  </a:cubicBezTo>
                  <a:cubicBezTo>
                    <a:pt x="767" y="853"/>
                    <a:pt x="739" y="861"/>
                    <a:pt x="712" y="861"/>
                  </a:cubicBezTo>
                  <a:cubicBezTo>
                    <a:pt x="695" y="861"/>
                    <a:pt x="678" y="858"/>
                    <a:pt x="661" y="851"/>
                  </a:cubicBezTo>
                  <a:cubicBezTo>
                    <a:pt x="616" y="842"/>
                    <a:pt x="580" y="807"/>
                    <a:pt x="562" y="771"/>
                  </a:cubicBezTo>
                  <a:cubicBezTo>
                    <a:pt x="536" y="726"/>
                    <a:pt x="536" y="682"/>
                    <a:pt x="545" y="637"/>
                  </a:cubicBezTo>
                  <a:cubicBezTo>
                    <a:pt x="562" y="593"/>
                    <a:pt x="589" y="557"/>
                    <a:pt x="634" y="539"/>
                  </a:cubicBezTo>
                  <a:cubicBezTo>
                    <a:pt x="661" y="521"/>
                    <a:pt x="687" y="521"/>
                    <a:pt x="714" y="521"/>
                  </a:cubicBezTo>
                  <a:close/>
                  <a:moveTo>
                    <a:pt x="714" y="1"/>
                  </a:moveTo>
                  <a:cubicBezTo>
                    <a:pt x="603" y="1"/>
                    <a:pt x="490" y="28"/>
                    <a:pt x="384" y="84"/>
                  </a:cubicBezTo>
                  <a:cubicBezTo>
                    <a:pt x="223" y="164"/>
                    <a:pt x="107" y="316"/>
                    <a:pt x="54" y="486"/>
                  </a:cubicBezTo>
                  <a:cubicBezTo>
                    <a:pt x="0" y="664"/>
                    <a:pt x="18" y="851"/>
                    <a:pt x="107" y="1012"/>
                  </a:cubicBezTo>
                  <a:cubicBezTo>
                    <a:pt x="188" y="1173"/>
                    <a:pt x="339" y="1297"/>
                    <a:pt x="509" y="1351"/>
                  </a:cubicBezTo>
                  <a:cubicBezTo>
                    <a:pt x="580" y="1369"/>
                    <a:pt x="643" y="1378"/>
                    <a:pt x="714" y="1378"/>
                  </a:cubicBezTo>
                  <a:cubicBezTo>
                    <a:pt x="821" y="1378"/>
                    <a:pt x="937" y="1351"/>
                    <a:pt x="1035" y="1297"/>
                  </a:cubicBezTo>
                  <a:cubicBezTo>
                    <a:pt x="1196" y="1208"/>
                    <a:pt x="1321" y="1065"/>
                    <a:pt x="1374" y="887"/>
                  </a:cubicBezTo>
                  <a:cubicBezTo>
                    <a:pt x="1428" y="718"/>
                    <a:pt x="1410" y="530"/>
                    <a:pt x="1321" y="370"/>
                  </a:cubicBezTo>
                  <a:cubicBezTo>
                    <a:pt x="1232" y="200"/>
                    <a:pt x="1089" y="84"/>
                    <a:pt x="910" y="31"/>
                  </a:cubicBezTo>
                  <a:cubicBezTo>
                    <a:pt x="847" y="11"/>
                    <a:pt x="781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121750" y="26880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8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6" y="862"/>
                  </a:cubicBezTo>
                  <a:cubicBezTo>
                    <a:pt x="563" y="862"/>
                    <a:pt x="632" y="847"/>
                    <a:pt x="696" y="815"/>
                  </a:cubicBezTo>
                  <a:cubicBezTo>
                    <a:pt x="901" y="699"/>
                    <a:pt x="981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116175" y="2681525"/>
              <a:ext cx="37475" cy="34475"/>
            </a:xfrm>
            <a:custGeom>
              <a:avLst/>
              <a:gdLst/>
              <a:ahLst/>
              <a:cxnLst/>
              <a:rect l="l" t="t" r="r" b="b"/>
              <a:pathLst>
                <a:path w="1499" h="1379" extrusionOk="0">
                  <a:moveTo>
                    <a:pt x="714" y="522"/>
                  </a:moveTo>
                  <a:cubicBezTo>
                    <a:pt x="732" y="522"/>
                    <a:pt x="750" y="522"/>
                    <a:pt x="767" y="531"/>
                  </a:cubicBezTo>
                  <a:cubicBezTo>
                    <a:pt x="803" y="540"/>
                    <a:pt x="839" y="566"/>
                    <a:pt x="865" y="611"/>
                  </a:cubicBezTo>
                  <a:cubicBezTo>
                    <a:pt x="910" y="691"/>
                    <a:pt x="874" y="798"/>
                    <a:pt x="794" y="843"/>
                  </a:cubicBezTo>
                  <a:cubicBezTo>
                    <a:pt x="767" y="854"/>
                    <a:pt x="739" y="862"/>
                    <a:pt x="711" y="862"/>
                  </a:cubicBezTo>
                  <a:cubicBezTo>
                    <a:pt x="694" y="862"/>
                    <a:pt x="677" y="859"/>
                    <a:pt x="660" y="852"/>
                  </a:cubicBezTo>
                  <a:cubicBezTo>
                    <a:pt x="616" y="843"/>
                    <a:pt x="580" y="807"/>
                    <a:pt x="562" y="772"/>
                  </a:cubicBezTo>
                  <a:cubicBezTo>
                    <a:pt x="544" y="727"/>
                    <a:pt x="535" y="682"/>
                    <a:pt x="553" y="638"/>
                  </a:cubicBezTo>
                  <a:cubicBezTo>
                    <a:pt x="562" y="593"/>
                    <a:pt x="589" y="557"/>
                    <a:pt x="634" y="540"/>
                  </a:cubicBezTo>
                  <a:cubicBezTo>
                    <a:pt x="660" y="531"/>
                    <a:pt x="687" y="522"/>
                    <a:pt x="714" y="522"/>
                  </a:cubicBezTo>
                  <a:close/>
                  <a:moveTo>
                    <a:pt x="714" y="1"/>
                  </a:moveTo>
                  <a:cubicBezTo>
                    <a:pt x="604" y="1"/>
                    <a:pt x="493" y="29"/>
                    <a:pt x="393" y="85"/>
                  </a:cubicBezTo>
                  <a:cubicBezTo>
                    <a:pt x="223" y="165"/>
                    <a:pt x="107" y="317"/>
                    <a:pt x="54" y="486"/>
                  </a:cubicBezTo>
                  <a:cubicBezTo>
                    <a:pt x="0" y="664"/>
                    <a:pt x="18" y="852"/>
                    <a:pt x="107" y="1012"/>
                  </a:cubicBezTo>
                  <a:cubicBezTo>
                    <a:pt x="187" y="1182"/>
                    <a:pt x="339" y="1298"/>
                    <a:pt x="509" y="1351"/>
                  </a:cubicBezTo>
                  <a:cubicBezTo>
                    <a:pt x="580" y="1369"/>
                    <a:pt x="642" y="1378"/>
                    <a:pt x="714" y="1378"/>
                  </a:cubicBezTo>
                  <a:cubicBezTo>
                    <a:pt x="830" y="1378"/>
                    <a:pt x="937" y="1351"/>
                    <a:pt x="1035" y="1298"/>
                  </a:cubicBezTo>
                  <a:cubicBezTo>
                    <a:pt x="1374" y="1119"/>
                    <a:pt x="1499" y="700"/>
                    <a:pt x="1320" y="370"/>
                  </a:cubicBezTo>
                  <a:cubicBezTo>
                    <a:pt x="1231" y="201"/>
                    <a:pt x="1089" y="85"/>
                    <a:pt x="910" y="31"/>
                  </a:cubicBezTo>
                  <a:cubicBezTo>
                    <a:pt x="847" y="11"/>
                    <a:pt x="780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202250" y="2898400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94" y="1"/>
                  </a:moveTo>
                  <a:cubicBezTo>
                    <a:pt x="425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6" y="860"/>
                  </a:cubicBezTo>
                  <a:cubicBezTo>
                    <a:pt x="564" y="860"/>
                    <a:pt x="632" y="845"/>
                    <a:pt x="697" y="812"/>
                  </a:cubicBezTo>
                  <a:cubicBezTo>
                    <a:pt x="902" y="696"/>
                    <a:pt x="982" y="438"/>
                    <a:pt x="866" y="224"/>
                  </a:cubicBezTo>
                  <a:cubicBezTo>
                    <a:pt x="793" y="83"/>
                    <a:pt x="647" y="1"/>
                    <a:pt x="49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1196675" y="2891900"/>
              <a:ext cx="37500" cy="34400"/>
            </a:xfrm>
            <a:custGeom>
              <a:avLst/>
              <a:gdLst/>
              <a:ahLst/>
              <a:cxnLst/>
              <a:rect l="l" t="t" r="r" b="b"/>
              <a:pathLst>
                <a:path w="1500" h="1376" extrusionOk="0">
                  <a:moveTo>
                    <a:pt x="714" y="519"/>
                  </a:moveTo>
                  <a:cubicBezTo>
                    <a:pt x="777" y="519"/>
                    <a:pt x="830" y="555"/>
                    <a:pt x="866" y="608"/>
                  </a:cubicBezTo>
                  <a:cubicBezTo>
                    <a:pt x="911" y="689"/>
                    <a:pt x="875" y="796"/>
                    <a:pt x="795" y="840"/>
                  </a:cubicBezTo>
                  <a:cubicBezTo>
                    <a:pt x="767" y="851"/>
                    <a:pt x="739" y="859"/>
                    <a:pt x="712" y="859"/>
                  </a:cubicBezTo>
                  <a:cubicBezTo>
                    <a:pt x="695" y="859"/>
                    <a:pt x="678" y="856"/>
                    <a:pt x="661" y="849"/>
                  </a:cubicBezTo>
                  <a:cubicBezTo>
                    <a:pt x="616" y="840"/>
                    <a:pt x="581" y="814"/>
                    <a:pt x="563" y="769"/>
                  </a:cubicBezTo>
                  <a:cubicBezTo>
                    <a:pt x="545" y="733"/>
                    <a:pt x="536" y="680"/>
                    <a:pt x="554" y="644"/>
                  </a:cubicBezTo>
                  <a:cubicBezTo>
                    <a:pt x="563" y="600"/>
                    <a:pt x="589" y="564"/>
                    <a:pt x="634" y="537"/>
                  </a:cubicBezTo>
                  <a:cubicBezTo>
                    <a:pt x="661" y="528"/>
                    <a:pt x="688" y="519"/>
                    <a:pt x="714" y="519"/>
                  </a:cubicBezTo>
                  <a:close/>
                  <a:moveTo>
                    <a:pt x="714" y="1"/>
                  </a:moveTo>
                  <a:cubicBezTo>
                    <a:pt x="605" y="1"/>
                    <a:pt x="495" y="27"/>
                    <a:pt x="393" y="82"/>
                  </a:cubicBezTo>
                  <a:cubicBezTo>
                    <a:pt x="224" y="171"/>
                    <a:pt x="108" y="314"/>
                    <a:pt x="54" y="492"/>
                  </a:cubicBezTo>
                  <a:cubicBezTo>
                    <a:pt x="1" y="662"/>
                    <a:pt x="18" y="849"/>
                    <a:pt x="108" y="1010"/>
                  </a:cubicBezTo>
                  <a:cubicBezTo>
                    <a:pt x="188" y="1179"/>
                    <a:pt x="331" y="1295"/>
                    <a:pt x="509" y="1349"/>
                  </a:cubicBezTo>
                  <a:cubicBezTo>
                    <a:pt x="581" y="1367"/>
                    <a:pt x="643" y="1376"/>
                    <a:pt x="714" y="1376"/>
                  </a:cubicBezTo>
                  <a:cubicBezTo>
                    <a:pt x="821" y="1376"/>
                    <a:pt x="937" y="1349"/>
                    <a:pt x="1035" y="1295"/>
                  </a:cubicBezTo>
                  <a:cubicBezTo>
                    <a:pt x="1374" y="1117"/>
                    <a:pt x="1499" y="698"/>
                    <a:pt x="1321" y="368"/>
                  </a:cubicBezTo>
                  <a:cubicBezTo>
                    <a:pt x="1198" y="133"/>
                    <a:pt x="959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384425" y="21853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9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3" y="862"/>
                  </a:cubicBezTo>
                  <a:cubicBezTo>
                    <a:pt x="559" y="862"/>
                    <a:pt x="625" y="847"/>
                    <a:pt x="687" y="815"/>
                  </a:cubicBezTo>
                  <a:cubicBezTo>
                    <a:pt x="901" y="699"/>
                    <a:pt x="982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378850" y="2178900"/>
              <a:ext cx="37475" cy="34400"/>
            </a:xfrm>
            <a:custGeom>
              <a:avLst/>
              <a:gdLst/>
              <a:ahLst/>
              <a:cxnLst/>
              <a:rect l="l" t="t" r="r" b="b"/>
              <a:pathLst>
                <a:path w="1499" h="1376" extrusionOk="0">
                  <a:moveTo>
                    <a:pt x="710" y="517"/>
                  </a:moveTo>
                  <a:cubicBezTo>
                    <a:pt x="772" y="517"/>
                    <a:pt x="834" y="552"/>
                    <a:pt x="866" y="608"/>
                  </a:cubicBezTo>
                  <a:cubicBezTo>
                    <a:pt x="910" y="688"/>
                    <a:pt x="874" y="795"/>
                    <a:pt x="794" y="840"/>
                  </a:cubicBezTo>
                  <a:cubicBezTo>
                    <a:pt x="767" y="851"/>
                    <a:pt x="739" y="859"/>
                    <a:pt x="711" y="859"/>
                  </a:cubicBezTo>
                  <a:cubicBezTo>
                    <a:pt x="694" y="859"/>
                    <a:pt x="677" y="856"/>
                    <a:pt x="660" y="849"/>
                  </a:cubicBezTo>
                  <a:cubicBezTo>
                    <a:pt x="616" y="840"/>
                    <a:pt x="580" y="813"/>
                    <a:pt x="562" y="769"/>
                  </a:cubicBezTo>
                  <a:cubicBezTo>
                    <a:pt x="535" y="733"/>
                    <a:pt x="535" y="679"/>
                    <a:pt x="544" y="635"/>
                  </a:cubicBezTo>
                  <a:cubicBezTo>
                    <a:pt x="562" y="599"/>
                    <a:pt x="589" y="563"/>
                    <a:pt x="634" y="537"/>
                  </a:cubicBezTo>
                  <a:cubicBezTo>
                    <a:pt x="657" y="523"/>
                    <a:pt x="684" y="517"/>
                    <a:pt x="710" y="517"/>
                  </a:cubicBezTo>
                  <a:close/>
                  <a:moveTo>
                    <a:pt x="711" y="1"/>
                  </a:moveTo>
                  <a:cubicBezTo>
                    <a:pt x="600" y="1"/>
                    <a:pt x="488" y="27"/>
                    <a:pt x="384" y="82"/>
                  </a:cubicBezTo>
                  <a:cubicBezTo>
                    <a:pt x="223" y="171"/>
                    <a:pt x="107" y="314"/>
                    <a:pt x="54" y="483"/>
                  </a:cubicBezTo>
                  <a:cubicBezTo>
                    <a:pt x="0" y="662"/>
                    <a:pt x="18" y="849"/>
                    <a:pt x="98" y="1009"/>
                  </a:cubicBezTo>
                  <a:cubicBezTo>
                    <a:pt x="188" y="1179"/>
                    <a:pt x="330" y="1295"/>
                    <a:pt x="509" y="1348"/>
                  </a:cubicBezTo>
                  <a:cubicBezTo>
                    <a:pt x="580" y="1366"/>
                    <a:pt x="642" y="1375"/>
                    <a:pt x="714" y="1375"/>
                  </a:cubicBezTo>
                  <a:cubicBezTo>
                    <a:pt x="821" y="1375"/>
                    <a:pt x="937" y="1348"/>
                    <a:pt x="1035" y="1295"/>
                  </a:cubicBezTo>
                  <a:cubicBezTo>
                    <a:pt x="1374" y="1116"/>
                    <a:pt x="1499" y="697"/>
                    <a:pt x="1320" y="367"/>
                  </a:cubicBezTo>
                  <a:cubicBezTo>
                    <a:pt x="1197" y="133"/>
                    <a:pt x="958" y="1"/>
                    <a:pt x="711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583350" y="2212825"/>
              <a:ext cx="24800" cy="21500"/>
            </a:xfrm>
            <a:custGeom>
              <a:avLst/>
              <a:gdLst/>
              <a:ahLst/>
              <a:cxnLst/>
              <a:rect l="l" t="t" r="r" b="b"/>
              <a:pathLst>
                <a:path w="992" h="860" extrusionOk="0">
                  <a:moveTo>
                    <a:pt x="498" y="1"/>
                  </a:moveTo>
                  <a:cubicBezTo>
                    <a:pt x="429" y="1"/>
                    <a:pt x="359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8" y="777"/>
                    <a:pt x="349" y="860"/>
                    <a:pt x="502" y="860"/>
                  </a:cubicBezTo>
                  <a:cubicBezTo>
                    <a:pt x="568" y="860"/>
                    <a:pt x="635" y="844"/>
                    <a:pt x="697" y="812"/>
                  </a:cubicBezTo>
                  <a:cubicBezTo>
                    <a:pt x="911" y="696"/>
                    <a:pt x="991" y="437"/>
                    <a:pt x="875" y="232"/>
                  </a:cubicBezTo>
                  <a:cubicBezTo>
                    <a:pt x="801" y="85"/>
                    <a:pt x="651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78000" y="220627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4" y="521"/>
                  </a:moveTo>
                  <a:cubicBezTo>
                    <a:pt x="723" y="521"/>
                    <a:pt x="741" y="521"/>
                    <a:pt x="759" y="530"/>
                  </a:cubicBezTo>
                  <a:cubicBezTo>
                    <a:pt x="804" y="539"/>
                    <a:pt x="839" y="575"/>
                    <a:pt x="857" y="610"/>
                  </a:cubicBezTo>
                  <a:cubicBezTo>
                    <a:pt x="884" y="655"/>
                    <a:pt x="884" y="699"/>
                    <a:pt x="875" y="744"/>
                  </a:cubicBezTo>
                  <a:cubicBezTo>
                    <a:pt x="857" y="789"/>
                    <a:pt x="830" y="824"/>
                    <a:pt x="795" y="842"/>
                  </a:cubicBezTo>
                  <a:cubicBezTo>
                    <a:pt x="762" y="855"/>
                    <a:pt x="729" y="864"/>
                    <a:pt x="697" y="864"/>
                  </a:cubicBezTo>
                  <a:cubicBezTo>
                    <a:pt x="685" y="864"/>
                    <a:pt x="673" y="862"/>
                    <a:pt x="661" y="860"/>
                  </a:cubicBezTo>
                  <a:cubicBezTo>
                    <a:pt x="616" y="842"/>
                    <a:pt x="581" y="815"/>
                    <a:pt x="563" y="771"/>
                  </a:cubicBezTo>
                  <a:cubicBezTo>
                    <a:pt x="536" y="735"/>
                    <a:pt x="536" y="691"/>
                    <a:pt x="545" y="646"/>
                  </a:cubicBezTo>
                  <a:cubicBezTo>
                    <a:pt x="563" y="601"/>
                    <a:pt x="589" y="566"/>
                    <a:pt x="634" y="539"/>
                  </a:cubicBezTo>
                  <a:cubicBezTo>
                    <a:pt x="652" y="530"/>
                    <a:pt x="679" y="521"/>
                    <a:pt x="714" y="521"/>
                  </a:cubicBezTo>
                  <a:close/>
                  <a:moveTo>
                    <a:pt x="710" y="0"/>
                  </a:moveTo>
                  <a:cubicBezTo>
                    <a:pt x="600" y="0"/>
                    <a:pt x="490" y="28"/>
                    <a:pt x="384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99" y="1021"/>
                  </a:cubicBezTo>
                  <a:cubicBezTo>
                    <a:pt x="188" y="1181"/>
                    <a:pt x="331" y="1297"/>
                    <a:pt x="509" y="1351"/>
                  </a:cubicBezTo>
                  <a:cubicBezTo>
                    <a:pt x="572" y="1369"/>
                    <a:pt x="643" y="1386"/>
                    <a:pt x="714" y="1386"/>
                  </a:cubicBezTo>
                  <a:cubicBezTo>
                    <a:pt x="821" y="1386"/>
                    <a:pt x="937" y="1360"/>
                    <a:pt x="1036" y="1297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4" y="10"/>
                    <a:pt x="777" y="0"/>
                    <a:pt x="710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799025" y="1715700"/>
              <a:ext cx="24550" cy="21650"/>
            </a:xfrm>
            <a:custGeom>
              <a:avLst/>
              <a:gdLst/>
              <a:ahLst/>
              <a:cxnLst/>
              <a:rect l="l" t="t" r="r" b="b"/>
              <a:pathLst>
                <a:path w="982" h="866" extrusionOk="0">
                  <a:moveTo>
                    <a:pt x="493" y="1"/>
                  </a:moveTo>
                  <a:cubicBezTo>
                    <a:pt x="423" y="1"/>
                    <a:pt x="352" y="18"/>
                    <a:pt x="286" y="54"/>
                  </a:cubicBezTo>
                  <a:cubicBezTo>
                    <a:pt x="81" y="170"/>
                    <a:pt x="0" y="429"/>
                    <a:pt x="107" y="634"/>
                  </a:cubicBezTo>
                  <a:cubicBezTo>
                    <a:pt x="187" y="781"/>
                    <a:pt x="335" y="865"/>
                    <a:pt x="486" y="865"/>
                  </a:cubicBezTo>
                  <a:cubicBezTo>
                    <a:pt x="555" y="865"/>
                    <a:pt x="624" y="848"/>
                    <a:pt x="687" y="812"/>
                  </a:cubicBezTo>
                  <a:cubicBezTo>
                    <a:pt x="901" y="705"/>
                    <a:pt x="982" y="438"/>
                    <a:pt x="866" y="232"/>
                  </a:cubicBezTo>
                  <a:cubicBezTo>
                    <a:pt x="792" y="85"/>
                    <a:pt x="646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793450" y="1709350"/>
              <a:ext cx="35700" cy="34475"/>
            </a:xfrm>
            <a:custGeom>
              <a:avLst/>
              <a:gdLst/>
              <a:ahLst/>
              <a:cxnLst/>
              <a:rect l="l" t="t" r="r" b="b"/>
              <a:pathLst>
                <a:path w="1428" h="1379" extrusionOk="0">
                  <a:moveTo>
                    <a:pt x="714" y="513"/>
                  </a:moveTo>
                  <a:cubicBezTo>
                    <a:pt x="732" y="513"/>
                    <a:pt x="741" y="522"/>
                    <a:pt x="759" y="522"/>
                  </a:cubicBezTo>
                  <a:cubicBezTo>
                    <a:pt x="803" y="540"/>
                    <a:pt x="839" y="567"/>
                    <a:pt x="866" y="611"/>
                  </a:cubicBezTo>
                  <a:cubicBezTo>
                    <a:pt x="884" y="647"/>
                    <a:pt x="893" y="692"/>
                    <a:pt x="875" y="736"/>
                  </a:cubicBezTo>
                  <a:cubicBezTo>
                    <a:pt x="866" y="781"/>
                    <a:pt x="830" y="816"/>
                    <a:pt x="794" y="834"/>
                  </a:cubicBezTo>
                  <a:cubicBezTo>
                    <a:pt x="766" y="851"/>
                    <a:pt x="738" y="858"/>
                    <a:pt x="710" y="858"/>
                  </a:cubicBezTo>
                  <a:cubicBezTo>
                    <a:pt x="693" y="858"/>
                    <a:pt x="677" y="855"/>
                    <a:pt x="661" y="852"/>
                  </a:cubicBezTo>
                  <a:cubicBezTo>
                    <a:pt x="616" y="834"/>
                    <a:pt x="580" y="808"/>
                    <a:pt x="562" y="772"/>
                  </a:cubicBezTo>
                  <a:cubicBezTo>
                    <a:pt x="536" y="727"/>
                    <a:pt x="536" y="683"/>
                    <a:pt x="545" y="638"/>
                  </a:cubicBezTo>
                  <a:cubicBezTo>
                    <a:pt x="562" y="593"/>
                    <a:pt x="589" y="558"/>
                    <a:pt x="634" y="540"/>
                  </a:cubicBezTo>
                  <a:cubicBezTo>
                    <a:pt x="661" y="522"/>
                    <a:pt x="687" y="513"/>
                    <a:pt x="714" y="513"/>
                  </a:cubicBezTo>
                  <a:close/>
                  <a:moveTo>
                    <a:pt x="705" y="1"/>
                  </a:moveTo>
                  <a:cubicBezTo>
                    <a:pt x="596" y="1"/>
                    <a:pt x="488" y="27"/>
                    <a:pt x="384" y="76"/>
                  </a:cubicBezTo>
                  <a:cubicBezTo>
                    <a:pt x="223" y="165"/>
                    <a:pt x="107" y="308"/>
                    <a:pt x="54" y="486"/>
                  </a:cubicBezTo>
                  <a:cubicBezTo>
                    <a:pt x="0" y="665"/>
                    <a:pt x="18" y="852"/>
                    <a:pt x="99" y="1013"/>
                  </a:cubicBezTo>
                  <a:cubicBezTo>
                    <a:pt x="188" y="1173"/>
                    <a:pt x="330" y="1298"/>
                    <a:pt x="509" y="1352"/>
                  </a:cubicBezTo>
                  <a:cubicBezTo>
                    <a:pt x="580" y="1370"/>
                    <a:pt x="643" y="1379"/>
                    <a:pt x="714" y="1379"/>
                  </a:cubicBezTo>
                  <a:cubicBezTo>
                    <a:pt x="821" y="1379"/>
                    <a:pt x="937" y="1352"/>
                    <a:pt x="1035" y="1298"/>
                  </a:cubicBezTo>
                  <a:cubicBezTo>
                    <a:pt x="1196" y="1209"/>
                    <a:pt x="1321" y="1066"/>
                    <a:pt x="1374" y="888"/>
                  </a:cubicBezTo>
                  <a:cubicBezTo>
                    <a:pt x="1428" y="709"/>
                    <a:pt x="1410" y="522"/>
                    <a:pt x="1321" y="362"/>
                  </a:cubicBezTo>
                  <a:cubicBezTo>
                    <a:pt x="1232" y="201"/>
                    <a:pt x="1089" y="85"/>
                    <a:pt x="910" y="31"/>
                  </a:cubicBezTo>
                  <a:cubicBezTo>
                    <a:pt x="842" y="11"/>
                    <a:pt x="773" y="1"/>
                    <a:pt x="70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1226775" y="2017900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8" y="1"/>
                  </a:moveTo>
                  <a:cubicBezTo>
                    <a:pt x="429" y="1"/>
                    <a:pt x="360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2" y="777"/>
                    <a:pt x="341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75" y="223"/>
                  </a:cubicBezTo>
                  <a:cubicBezTo>
                    <a:pt x="796" y="83"/>
                    <a:pt x="649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1221200" y="2011350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68" y="530"/>
                  </a:cubicBezTo>
                  <a:cubicBezTo>
                    <a:pt x="813" y="539"/>
                    <a:pt x="848" y="575"/>
                    <a:pt x="866" y="610"/>
                  </a:cubicBezTo>
                  <a:cubicBezTo>
                    <a:pt x="893" y="655"/>
                    <a:pt x="893" y="700"/>
                    <a:pt x="884" y="744"/>
                  </a:cubicBezTo>
                  <a:cubicBezTo>
                    <a:pt x="866" y="789"/>
                    <a:pt x="840" y="824"/>
                    <a:pt x="795" y="842"/>
                  </a:cubicBezTo>
                  <a:cubicBezTo>
                    <a:pt x="773" y="853"/>
                    <a:pt x="747" y="861"/>
                    <a:pt x="721" y="861"/>
                  </a:cubicBezTo>
                  <a:cubicBezTo>
                    <a:pt x="704" y="861"/>
                    <a:pt x="687" y="858"/>
                    <a:pt x="670" y="851"/>
                  </a:cubicBezTo>
                  <a:cubicBezTo>
                    <a:pt x="625" y="842"/>
                    <a:pt x="590" y="816"/>
                    <a:pt x="563" y="771"/>
                  </a:cubicBezTo>
                  <a:cubicBezTo>
                    <a:pt x="545" y="735"/>
                    <a:pt x="536" y="682"/>
                    <a:pt x="554" y="646"/>
                  </a:cubicBezTo>
                  <a:cubicBezTo>
                    <a:pt x="563" y="601"/>
                    <a:pt x="599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7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33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12"/>
                  </a:cubicBezTo>
                  <a:cubicBezTo>
                    <a:pt x="197" y="1181"/>
                    <a:pt x="340" y="1297"/>
                    <a:pt x="518" y="1351"/>
                  </a:cubicBezTo>
                  <a:cubicBezTo>
                    <a:pt x="581" y="1369"/>
                    <a:pt x="652" y="1386"/>
                    <a:pt x="715" y="1386"/>
                  </a:cubicBezTo>
                  <a:cubicBezTo>
                    <a:pt x="831" y="1386"/>
                    <a:pt x="938" y="1351"/>
                    <a:pt x="1045" y="1297"/>
                  </a:cubicBezTo>
                  <a:cubicBezTo>
                    <a:pt x="1205" y="1217"/>
                    <a:pt x="1321" y="1065"/>
                    <a:pt x="1375" y="896"/>
                  </a:cubicBezTo>
                  <a:cubicBezTo>
                    <a:pt x="1428" y="717"/>
                    <a:pt x="1410" y="530"/>
                    <a:pt x="1330" y="369"/>
                  </a:cubicBezTo>
                  <a:cubicBezTo>
                    <a:pt x="1241" y="209"/>
                    <a:pt x="1098" y="84"/>
                    <a:pt x="920" y="30"/>
                  </a:cubicBezTo>
                  <a:cubicBezTo>
                    <a:pt x="853" y="10"/>
                    <a:pt x="785" y="0"/>
                    <a:pt x="717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1616850" y="2424475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3" y="1"/>
                  </a:moveTo>
                  <a:cubicBezTo>
                    <a:pt x="424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66" y="232"/>
                  </a:cubicBezTo>
                  <a:cubicBezTo>
                    <a:pt x="792" y="85"/>
                    <a:pt x="647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1611275" y="241792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4" y="539"/>
                    <a:pt x="839" y="575"/>
                    <a:pt x="866" y="610"/>
                  </a:cubicBezTo>
                  <a:cubicBezTo>
                    <a:pt x="884" y="655"/>
                    <a:pt x="893" y="700"/>
                    <a:pt x="875" y="744"/>
                  </a:cubicBezTo>
                  <a:cubicBezTo>
                    <a:pt x="866" y="789"/>
                    <a:pt x="831" y="824"/>
                    <a:pt x="795" y="842"/>
                  </a:cubicBezTo>
                  <a:cubicBezTo>
                    <a:pt x="769" y="856"/>
                    <a:pt x="741" y="863"/>
                    <a:pt x="713" y="863"/>
                  </a:cubicBezTo>
                  <a:cubicBezTo>
                    <a:pt x="653" y="863"/>
                    <a:pt x="593" y="832"/>
                    <a:pt x="563" y="771"/>
                  </a:cubicBezTo>
                  <a:cubicBezTo>
                    <a:pt x="545" y="735"/>
                    <a:pt x="536" y="691"/>
                    <a:pt x="554" y="646"/>
                  </a:cubicBezTo>
                  <a:cubicBezTo>
                    <a:pt x="563" y="601"/>
                    <a:pt x="590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5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21"/>
                  </a:cubicBezTo>
                  <a:cubicBezTo>
                    <a:pt x="233" y="1253"/>
                    <a:pt x="465" y="1386"/>
                    <a:pt x="715" y="1386"/>
                  </a:cubicBezTo>
                  <a:cubicBezTo>
                    <a:pt x="822" y="1386"/>
                    <a:pt x="938" y="1360"/>
                    <a:pt x="1036" y="1306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7" y="10"/>
                    <a:pt x="781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1576500" y="1630525"/>
              <a:ext cx="24550" cy="21525"/>
            </a:xfrm>
            <a:custGeom>
              <a:avLst/>
              <a:gdLst/>
              <a:ahLst/>
              <a:cxnLst/>
              <a:rect l="l" t="t" r="r" b="b"/>
              <a:pathLst>
                <a:path w="982" h="861" extrusionOk="0">
                  <a:moveTo>
                    <a:pt x="493" y="0"/>
                  </a:moveTo>
                  <a:cubicBezTo>
                    <a:pt x="423" y="0"/>
                    <a:pt x="352" y="17"/>
                    <a:pt x="286" y="53"/>
                  </a:cubicBezTo>
                  <a:cubicBezTo>
                    <a:pt x="80" y="160"/>
                    <a:pt x="0" y="428"/>
                    <a:pt x="107" y="633"/>
                  </a:cubicBezTo>
                  <a:cubicBezTo>
                    <a:pt x="187" y="781"/>
                    <a:pt x="335" y="861"/>
                    <a:pt x="490" y="861"/>
                  </a:cubicBezTo>
                  <a:cubicBezTo>
                    <a:pt x="559" y="861"/>
                    <a:pt x="630" y="845"/>
                    <a:pt x="696" y="811"/>
                  </a:cubicBezTo>
                  <a:cubicBezTo>
                    <a:pt x="901" y="695"/>
                    <a:pt x="982" y="437"/>
                    <a:pt x="874" y="232"/>
                  </a:cubicBezTo>
                  <a:cubicBezTo>
                    <a:pt x="795" y="84"/>
                    <a:pt x="647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1569125" y="1624025"/>
              <a:ext cx="37500" cy="34600"/>
            </a:xfrm>
            <a:custGeom>
              <a:avLst/>
              <a:gdLst/>
              <a:ahLst/>
              <a:cxnLst/>
              <a:rect l="l" t="t" r="r" b="b"/>
              <a:pathLst>
                <a:path w="1500" h="1384" extrusionOk="0">
                  <a:moveTo>
                    <a:pt x="780" y="521"/>
                  </a:moveTo>
                  <a:cubicBezTo>
                    <a:pt x="843" y="521"/>
                    <a:pt x="906" y="551"/>
                    <a:pt x="938" y="608"/>
                  </a:cubicBezTo>
                  <a:cubicBezTo>
                    <a:pt x="955" y="652"/>
                    <a:pt x="964" y="697"/>
                    <a:pt x="946" y="741"/>
                  </a:cubicBezTo>
                  <a:cubicBezTo>
                    <a:pt x="938" y="786"/>
                    <a:pt x="911" y="822"/>
                    <a:pt x="866" y="840"/>
                  </a:cubicBezTo>
                  <a:cubicBezTo>
                    <a:pt x="841" y="854"/>
                    <a:pt x="812" y="861"/>
                    <a:pt x="784" y="861"/>
                  </a:cubicBezTo>
                  <a:cubicBezTo>
                    <a:pt x="724" y="861"/>
                    <a:pt x="665" y="829"/>
                    <a:pt x="634" y="768"/>
                  </a:cubicBezTo>
                  <a:cubicBezTo>
                    <a:pt x="590" y="688"/>
                    <a:pt x="625" y="581"/>
                    <a:pt x="706" y="536"/>
                  </a:cubicBezTo>
                  <a:cubicBezTo>
                    <a:pt x="729" y="526"/>
                    <a:pt x="755" y="521"/>
                    <a:pt x="780" y="521"/>
                  </a:cubicBezTo>
                  <a:close/>
                  <a:moveTo>
                    <a:pt x="786" y="0"/>
                  </a:moveTo>
                  <a:cubicBezTo>
                    <a:pt x="677" y="0"/>
                    <a:pt x="566" y="26"/>
                    <a:pt x="465" y="81"/>
                  </a:cubicBezTo>
                  <a:cubicBezTo>
                    <a:pt x="126" y="260"/>
                    <a:pt x="1" y="679"/>
                    <a:pt x="179" y="1018"/>
                  </a:cubicBezTo>
                  <a:cubicBezTo>
                    <a:pt x="304" y="1250"/>
                    <a:pt x="536" y="1384"/>
                    <a:pt x="786" y="1384"/>
                  </a:cubicBezTo>
                  <a:cubicBezTo>
                    <a:pt x="893" y="1384"/>
                    <a:pt x="1009" y="1357"/>
                    <a:pt x="1107" y="1303"/>
                  </a:cubicBezTo>
                  <a:cubicBezTo>
                    <a:pt x="1277" y="1214"/>
                    <a:pt x="1392" y="1071"/>
                    <a:pt x="1446" y="893"/>
                  </a:cubicBezTo>
                  <a:cubicBezTo>
                    <a:pt x="1500" y="715"/>
                    <a:pt x="1482" y="527"/>
                    <a:pt x="1392" y="367"/>
                  </a:cubicBezTo>
                  <a:cubicBezTo>
                    <a:pt x="1269" y="132"/>
                    <a:pt x="1030" y="0"/>
                    <a:pt x="7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06" name="Google Shape;306;p5"/>
          <p:cNvGrpSpPr/>
          <p:nvPr/>
        </p:nvGrpSpPr>
        <p:grpSpPr>
          <a:xfrm rot="10425341">
            <a:off x="-2467096" y="5680833"/>
            <a:ext cx="3698263" cy="2401816"/>
            <a:chOff x="2636525" y="1932700"/>
            <a:chExt cx="1743875" cy="1132550"/>
          </a:xfrm>
        </p:grpSpPr>
        <p:sp>
          <p:nvSpPr>
            <p:cNvPr id="307" name="Google Shape;307;p5"/>
            <p:cNvSpPr/>
            <p:nvPr/>
          </p:nvSpPr>
          <p:spPr>
            <a:xfrm>
              <a:off x="2636525" y="2177350"/>
              <a:ext cx="528375" cy="632750"/>
            </a:xfrm>
            <a:custGeom>
              <a:avLst/>
              <a:gdLst/>
              <a:ahLst/>
              <a:cxnLst/>
              <a:rect l="l" t="t" r="r" b="b"/>
              <a:pathLst>
                <a:path w="21135" h="25310" extrusionOk="0">
                  <a:moveTo>
                    <a:pt x="14524" y="1"/>
                  </a:moveTo>
                  <a:lnTo>
                    <a:pt x="1" y="25310"/>
                  </a:lnTo>
                  <a:lnTo>
                    <a:pt x="21135" y="3766"/>
                  </a:lnTo>
                  <a:lnTo>
                    <a:pt x="1452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3853150" y="2138550"/>
              <a:ext cx="527250" cy="680025"/>
            </a:xfrm>
            <a:custGeom>
              <a:avLst/>
              <a:gdLst/>
              <a:ahLst/>
              <a:cxnLst/>
              <a:rect l="l" t="t" r="r" b="b"/>
              <a:pathLst>
                <a:path w="21090" h="27201" extrusionOk="0">
                  <a:moveTo>
                    <a:pt x="21090" y="1"/>
                  </a:moveTo>
                  <a:lnTo>
                    <a:pt x="0" y="7967"/>
                  </a:lnTo>
                  <a:lnTo>
                    <a:pt x="5371" y="27201"/>
                  </a:lnTo>
                  <a:lnTo>
                    <a:pt x="2109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3984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3630125" y="1932700"/>
              <a:ext cx="750275" cy="405050"/>
            </a:xfrm>
            <a:custGeom>
              <a:avLst/>
              <a:gdLst/>
              <a:ahLst/>
              <a:cxnLst/>
              <a:rect l="l" t="t" r="r" b="b"/>
              <a:pathLst>
                <a:path w="30011" h="16202" extrusionOk="0">
                  <a:moveTo>
                    <a:pt x="0" y="1"/>
                  </a:moveTo>
                  <a:lnTo>
                    <a:pt x="8921" y="16201"/>
                  </a:lnTo>
                  <a:lnTo>
                    <a:pt x="30011" y="823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3352225" y="2818550"/>
              <a:ext cx="635200" cy="246700"/>
            </a:xfrm>
            <a:custGeom>
              <a:avLst/>
              <a:gdLst/>
              <a:ahLst/>
              <a:cxnLst/>
              <a:rect l="l" t="t" r="r" b="b"/>
              <a:pathLst>
                <a:path w="25408" h="9868" extrusionOk="0">
                  <a:moveTo>
                    <a:pt x="25408" y="1"/>
                  </a:moveTo>
                  <a:lnTo>
                    <a:pt x="1660" y="1687"/>
                  </a:lnTo>
                  <a:lnTo>
                    <a:pt x="1" y="9867"/>
                  </a:lnTo>
                  <a:lnTo>
                    <a:pt x="25408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5994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2999625" y="1932700"/>
              <a:ext cx="630525" cy="338800"/>
            </a:xfrm>
            <a:custGeom>
              <a:avLst/>
              <a:gdLst/>
              <a:ahLst/>
              <a:cxnLst/>
              <a:rect l="l" t="t" r="r" b="b"/>
              <a:pathLst>
                <a:path w="25221" h="13552" extrusionOk="0">
                  <a:moveTo>
                    <a:pt x="25220" y="1"/>
                  </a:moveTo>
                  <a:lnTo>
                    <a:pt x="0" y="9787"/>
                  </a:lnTo>
                  <a:lnTo>
                    <a:pt x="6611" y="13552"/>
                  </a:lnTo>
                  <a:lnTo>
                    <a:pt x="2522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2636525" y="2810075"/>
              <a:ext cx="757200" cy="255175"/>
            </a:xfrm>
            <a:custGeom>
              <a:avLst/>
              <a:gdLst/>
              <a:ahLst/>
              <a:cxnLst/>
              <a:rect l="l" t="t" r="r" b="b"/>
              <a:pathLst>
                <a:path w="30288" h="10207" extrusionOk="0">
                  <a:moveTo>
                    <a:pt x="1" y="1"/>
                  </a:moveTo>
                  <a:lnTo>
                    <a:pt x="28629" y="10206"/>
                  </a:lnTo>
                  <a:lnTo>
                    <a:pt x="30288" y="202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426005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3164875" y="2271475"/>
              <a:ext cx="688300" cy="589250"/>
            </a:xfrm>
            <a:custGeom>
              <a:avLst/>
              <a:gdLst/>
              <a:ahLst/>
              <a:cxnLst/>
              <a:rect l="l" t="t" r="r" b="b"/>
              <a:pathLst>
                <a:path w="27532" h="23570" extrusionOk="0">
                  <a:moveTo>
                    <a:pt x="1" y="1"/>
                  </a:moveTo>
                  <a:lnTo>
                    <a:pt x="9154" y="23570"/>
                  </a:lnTo>
                  <a:lnTo>
                    <a:pt x="27531" y="265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3393700" y="2337725"/>
              <a:ext cx="593725" cy="523000"/>
            </a:xfrm>
            <a:custGeom>
              <a:avLst/>
              <a:gdLst/>
              <a:ahLst/>
              <a:cxnLst/>
              <a:rect l="l" t="t" r="r" b="b"/>
              <a:pathLst>
                <a:path w="23749" h="20920" extrusionOk="0">
                  <a:moveTo>
                    <a:pt x="18378" y="0"/>
                  </a:moveTo>
                  <a:lnTo>
                    <a:pt x="1" y="20920"/>
                  </a:lnTo>
                  <a:lnTo>
                    <a:pt x="23749" y="19234"/>
                  </a:lnTo>
                  <a:lnTo>
                    <a:pt x="1837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3164875" y="1932700"/>
              <a:ext cx="688300" cy="405050"/>
            </a:xfrm>
            <a:custGeom>
              <a:avLst/>
              <a:gdLst/>
              <a:ahLst/>
              <a:cxnLst/>
              <a:rect l="l" t="t" r="r" b="b"/>
              <a:pathLst>
                <a:path w="27532" h="16202" extrusionOk="0">
                  <a:moveTo>
                    <a:pt x="18610" y="1"/>
                  </a:moveTo>
                  <a:lnTo>
                    <a:pt x="1" y="13552"/>
                  </a:lnTo>
                  <a:lnTo>
                    <a:pt x="27531" y="16201"/>
                  </a:lnTo>
                  <a:lnTo>
                    <a:pt x="1861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30599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2636525" y="2271475"/>
              <a:ext cx="757200" cy="589250"/>
            </a:xfrm>
            <a:custGeom>
              <a:avLst/>
              <a:gdLst/>
              <a:ahLst/>
              <a:cxnLst/>
              <a:rect l="l" t="t" r="r" b="b"/>
              <a:pathLst>
                <a:path w="30288" h="23570" extrusionOk="0">
                  <a:moveTo>
                    <a:pt x="21135" y="1"/>
                  </a:moveTo>
                  <a:lnTo>
                    <a:pt x="1" y="21545"/>
                  </a:lnTo>
                  <a:lnTo>
                    <a:pt x="30288" y="23570"/>
                  </a:lnTo>
                  <a:lnTo>
                    <a:pt x="2113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17" name="Google Shape;317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8" name="Google Shape;318;p5"/>
          <p:cNvSpPr txBox="1">
            <a:spLocks noGrp="1"/>
          </p:cNvSpPr>
          <p:nvPr>
            <p:ph type="subTitle" idx="1"/>
          </p:nvPr>
        </p:nvSpPr>
        <p:spPr>
          <a:xfrm>
            <a:off x="6564332" y="3478365"/>
            <a:ext cx="3340800" cy="23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9" name="Google Shape;319;p5"/>
          <p:cNvSpPr txBox="1">
            <a:spLocks noGrp="1"/>
          </p:cNvSpPr>
          <p:nvPr>
            <p:ph type="subTitle" idx="2"/>
          </p:nvPr>
        </p:nvSpPr>
        <p:spPr>
          <a:xfrm>
            <a:off x="2287167" y="3478365"/>
            <a:ext cx="3340800" cy="23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0" name="Google Shape;320;p5"/>
          <p:cNvSpPr txBox="1">
            <a:spLocks noGrp="1"/>
          </p:cNvSpPr>
          <p:nvPr>
            <p:ph type="subTitle" idx="3"/>
          </p:nvPr>
        </p:nvSpPr>
        <p:spPr>
          <a:xfrm>
            <a:off x="2287167" y="2834753"/>
            <a:ext cx="33408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1" name="Google Shape;321;p5"/>
          <p:cNvSpPr txBox="1">
            <a:spLocks noGrp="1"/>
          </p:cNvSpPr>
          <p:nvPr>
            <p:ph type="subTitle" idx="4"/>
          </p:nvPr>
        </p:nvSpPr>
        <p:spPr>
          <a:xfrm>
            <a:off x="6564333" y="2834753"/>
            <a:ext cx="33408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859085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5"/>
          <p:cNvGrpSpPr/>
          <p:nvPr/>
        </p:nvGrpSpPr>
        <p:grpSpPr>
          <a:xfrm>
            <a:off x="-2583041" y="-1099475"/>
            <a:ext cx="14537108" cy="7669008"/>
            <a:chOff x="-1937281" y="-824606"/>
            <a:chExt cx="10902831" cy="5751756"/>
          </a:xfrm>
        </p:grpSpPr>
        <p:sp>
          <p:nvSpPr>
            <p:cNvPr id="99" name="Google Shape;99;p5"/>
            <p:cNvSpPr/>
            <p:nvPr/>
          </p:nvSpPr>
          <p:spPr>
            <a:xfrm rot="2700000">
              <a:off x="-1048235" y="-728227"/>
              <a:ext cx="1586360" cy="3171695"/>
            </a:xfrm>
            <a:custGeom>
              <a:avLst/>
              <a:gdLst/>
              <a:ahLst/>
              <a:cxnLst/>
              <a:rect l="l" t="t" r="r" b="b"/>
              <a:pathLst>
                <a:path w="63455" h="126869" extrusionOk="0">
                  <a:moveTo>
                    <a:pt x="25734" y="1"/>
                  </a:moveTo>
                  <a:lnTo>
                    <a:pt x="25734" y="1"/>
                  </a:lnTo>
                  <a:cubicBezTo>
                    <a:pt x="23415" y="5790"/>
                    <a:pt x="21096" y="11987"/>
                    <a:pt x="22024" y="18165"/>
                  </a:cubicBezTo>
                  <a:cubicBezTo>
                    <a:pt x="22562" y="21950"/>
                    <a:pt x="24343" y="25587"/>
                    <a:pt x="25271" y="29372"/>
                  </a:cubicBezTo>
                  <a:cubicBezTo>
                    <a:pt x="25345" y="31858"/>
                    <a:pt x="25512" y="34325"/>
                    <a:pt x="25734" y="36793"/>
                  </a:cubicBezTo>
                  <a:cubicBezTo>
                    <a:pt x="24807" y="34474"/>
                    <a:pt x="23267" y="32322"/>
                    <a:pt x="21486" y="30763"/>
                  </a:cubicBezTo>
                  <a:cubicBezTo>
                    <a:pt x="19092" y="28834"/>
                    <a:pt x="16142" y="27683"/>
                    <a:pt x="13062" y="27516"/>
                  </a:cubicBezTo>
                  <a:cubicBezTo>
                    <a:pt x="12769" y="27501"/>
                    <a:pt x="12475" y="27495"/>
                    <a:pt x="12181" y="27495"/>
                  </a:cubicBezTo>
                  <a:cubicBezTo>
                    <a:pt x="11003" y="27495"/>
                    <a:pt x="9819" y="27590"/>
                    <a:pt x="8646" y="27590"/>
                  </a:cubicBezTo>
                  <a:cubicBezTo>
                    <a:pt x="7181" y="27590"/>
                    <a:pt x="5641" y="27368"/>
                    <a:pt x="4397" y="26663"/>
                  </a:cubicBezTo>
                  <a:lnTo>
                    <a:pt x="4397" y="26663"/>
                  </a:lnTo>
                  <a:cubicBezTo>
                    <a:pt x="4082" y="28221"/>
                    <a:pt x="4861" y="29835"/>
                    <a:pt x="6104" y="30837"/>
                  </a:cubicBezTo>
                  <a:cubicBezTo>
                    <a:pt x="7329" y="31858"/>
                    <a:pt x="8887" y="32396"/>
                    <a:pt x="10502" y="32619"/>
                  </a:cubicBezTo>
                  <a:cubicBezTo>
                    <a:pt x="12060" y="32934"/>
                    <a:pt x="13600" y="33008"/>
                    <a:pt x="15214" y="33324"/>
                  </a:cubicBezTo>
                  <a:cubicBezTo>
                    <a:pt x="19389" y="34084"/>
                    <a:pt x="23564" y="36645"/>
                    <a:pt x="25976" y="40281"/>
                  </a:cubicBezTo>
                  <a:cubicBezTo>
                    <a:pt x="26273" y="43139"/>
                    <a:pt x="26588" y="45996"/>
                    <a:pt x="26978" y="48779"/>
                  </a:cubicBezTo>
                  <a:cubicBezTo>
                    <a:pt x="25883" y="46608"/>
                    <a:pt x="24028" y="44530"/>
                    <a:pt x="21949" y="43361"/>
                  </a:cubicBezTo>
                  <a:cubicBezTo>
                    <a:pt x="19853" y="42211"/>
                    <a:pt x="17459" y="41747"/>
                    <a:pt x="15140" y="41357"/>
                  </a:cubicBezTo>
                  <a:cubicBezTo>
                    <a:pt x="12747" y="40968"/>
                    <a:pt x="10353" y="40578"/>
                    <a:pt x="8182" y="39576"/>
                  </a:cubicBezTo>
                  <a:cubicBezTo>
                    <a:pt x="6030" y="38574"/>
                    <a:pt x="4008" y="36867"/>
                    <a:pt x="3321" y="34641"/>
                  </a:cubicBezTo>
                  <a:lnTo>
                    <a:pt x="3321" y="34641"/>
                  </a:lnTo>
                  <a:cubicBezTo>
                    <a:pt x="3154" y="39038"/>
                    <a:pt x="5863" y="43454"/>
                    <a:pt x="9815" y="45458"/>
                  </a:cubicBezTo>
                  <a:cubicBezTo>
                    <a:pt x="11819" y="46460"/>
                    <a:pt x="14138" y="46849"/>
                    <a:pt x="16383" y="47239"/>
                  </a:cubicBezTo>
                  <a:cubicBezTo>
                    <a:pt x="18703" y="47536"/>
                    <a:pt x="20948" y="47851"/>
                    <a:pt x="23100" y="48705"/>
                  </a:cubicBezTo>
                  <a:cubicBezTo>
                    <a:pt x="24807" y="49391"/>
                    <a:pt x="26440" y="50560"/>
                    <a:pt x="27441" y="52026"/>
                  </a:cubicBezTo>
                  <a:cubicBezTo>
                    <a:pt x="27905" y="54586"/>
                    <a:pt x="28295" y="57054"/>
                    <a:pt x="28833" y="59596"/>
                  </a:cubicBezTo>
                  <a:cubicBezTo>
                    <a:pt x="27052" y="56590"/>
                    <a:pt x="23953" y="54197"/>
                    <a:pt x="20632" y="53492"/>
                  </a:cubicBezTo>
                  <a:cubicBezTo>
                    <a:pt x="17701" y="52879"/>
                    <a:pt x="14676" y="53343"/>
                    <a:pt x="11745" y="52954"/>
                  </a:cubicBezTo>
                  <a:cubicBezTo>
                    <a:pt x="6791" y="52341"/>
                    <a:pt x="2319" y="49169"/>
                    <a:pt x="0" y="44846"/>
                  </a:cubicBezTo>
                  <a:lnTo>
                    <a:pt x="0" y="44846"/>
                  </a:lnTo>
                  <a:cubicBezTo>
                    <a:pt x="612" y="47072"/>
                    <a:pt x="1225" y="49391"/>
                    <a:pt x="2319" y="51488"/>
                  </a:cubicBezTo>
                  <a:cubicBezTo>
                    <a:pt x="3395" y="53566"/>
                    <a:pt x="5102" y="55421"/>
                    <a:pt x="7255" y="56349"/>
                  </a:cubicBezTo>
                  <a:cubicBezTo>
                    <a:pt x="8528" y="56865"/>
                    <a:pt x="9855" y="57033"/>
                    <a:pt x="11211" y="57033"/>
                  </a:cubicBezTo>
                  <a:cubicBezTo>
                    <a:pt x="13717" y="57033"/>
                    <a:pt x="16323" y="56461"/>
                    <a:pt x="18873" y="56461"/>
                  </a:cubicBezTo>
                  <a:cubicBezTo>
                    <a:pt x="19307" y="56461"/>
                    <a:pt x="19739" y="56477"/>
                    <a:pt x="20168" y="56516"/>
                  </a:cubicBezTo>
                  <a:cubicBezTo>
                    <a:pt x="23805" y="56813"/>
                    <a:pt x="27200" y="58984"/>
                    <a:pt x="29297" y="62008"/>
                  </a:cubicBezTo>
                  <a:cubicBezTo>
                    <a:pt x="29983" y="65162"/>
                    <a:pt x="30763" y="68261"/>
                    <a:pt x="31616" y="71359"/>
                  </a:cubicBezTo>
                  <a:cubicBezTo>
                    <a:pt x="29686" y="68112"/>
                    <a:pt x="26347" y="65626"/>
                    <a:pt x="22562" y="64865"/>
                  </a:cubicBezTo>
                  <a:cubicBezTo>
                    <a:pt x="19853" y="64327"/>
                    <a:pt x="16996" y="64624"/>
                    <a:pt x="14138" y="64327"/>
                  </a:cubicBezTo>
                  <a:cubicBezTo>
                    <a:pt x="9277" y="63863"/>
                    <a:pt x="4639" y="61544"/>
                    <a:pt x="1299" y="57907"/>
                  </a:cubicBezTo>
                  <a:lnTo>
                    <a:pt x="1299" y="57907"/>
                  </a:lnTo>
                  <a:cubicBezTo>
                    <a:pt x="1689" y="61229"/>
                    <a:pt x="2857" y="64550"/>
                    <a:pt x="5399" y="66721"/>
                  </a:cubicBezTo>
                  <a:cubicBezTo>
                    <a:pt x="7960" y="68873"/>
                    <a:pt x="11596" y="69429"/>
                    <a:pt x="14918" y="69429"/>
                  </a:cubicBezTo>
                  <a:cubicBezTo>
                    <a:pt x="17066" y="69429"/>
                    <a:pt x="19215" y="69244"/>
                    <a:pt x="21350" y="69244"/>
                  </a:cubicBezTo>
                  <a:cubicBezTo>
                    <a:pt x="22589" y="69244"/>
                    <a:pt x="23822" y="69306"/>
                    <a:pt x="25048" y="69504"/>
                  </a:cubicBezTo>
                  <a:cubicBezTo>
                    <a:pt x="27738" y="69968"/>
                    <a:pt x="30614" y="71433"/>
                    <a:pt x="32228" y="73678"/>
                  </a:cubicBezTo>
                  <a:cubicBezTo>
                    <a:pt x="32618" y="75070"/>
                    <a:pt x="33008" y="76461"/>
                    <a:pt x="33472" y="77853"/>
                  </a:cubicBezTo>
                  <a:cubicBezTo>
                    <a:pt x="34232" y="80562"/>
                    <a:pt x="35160" y="83178"/>
                    <a:pt x="36088" y="85813"/>
                  </a:cubicBezTo>
                  <a:cubicBezTo>
                    <a:pt x="33694" y="82250"/>
                    <a:pt x="29983" y="79541"/>
                    <a:pt x="25883" y="78243"/>
                  </a:cubicBezTo>
                  <a:cubicBezTo>
                    <a:pt x="22488" y="77148"/>
                    <a:pt x="18851" y="77074"/>
                    <a:pt x="15307" y="76294"/>
                  </a:cubicBezTo>
                  <a:cubicBezTo>
                    <a:pt x="11819" y="75608"/>
                    <a:pt x="8182" y="74068"/>
                    <a:pt x="6327" y="71044"/>
                  </a:cubicBezTo>
                  <a:lnTo>
                    <a:pt x="6327" y="71044"/>
                  </a:lnTo>
                  <a:cubicBezTo>
                    <a:pt x="6494" y="73752"/>
                    <a:pt x="7570" y="76461"/>
                    <a:pt x="9426" y="78465"/>
                  </a:cubicBezTo>
                  <a:cubicBezTo>
                    <a:pt x="11281" y="80469"/>
                    <a:pt x="13823" y="81861"/>
                    <a:pt x="16532" y="82250"/>
                  </a:cubicBezTo>
                  <a:cubicBezTo>
                    <a:pt x="17461" y="82392"/>
                    <a:pt x="18397" y="82430"/>
                    <a:pt x="19339" y="82430"/>
                  </a:cubicBezTo>
                  <a:cubicBezTo>
                    <a:pt x="20484" y="82430"/>
                    <a:pt x="21637" y="82373"/>
                    <a:pt x="22795" y="82373"/>
                  </a:cubicBezTo>
                  <a:cubicBezTo>
                    <a:pt x="23310" y="82373"/>
                    <a:pt x="23826" y="82384"/>
                    <a:pt x="24343" y="82417"/>
                  </a:cubicBezTo>
                  <a:cubicBezTo>
                    <a:pt x="29297" y="82640"/>
                    <a:pt x="34325" y="85200"/>
                    <a:pt x="37257" y="89134"/>
                  </a:cubicBezTo>
                  <a:cubicBezTo>
                    <a:pt x="38184" y="91453"/>
                    <a:pt x="39038" y="93698"/>
                    <a:pt x="40040" y="96017"/>
                  </a:cubicBezTo>
                  <a:cubicBezTo>
                    <a:pt x="37795" y="93160"/>
                    <a:pt x="34325" y="90915"/>
                    <a:pt x="30911" y="90451"/>
                  </a:cubicBezTo>
                  <a:cubicBezTo>
                    <a:pt x="30040" y="90326"/>
                    <a:pt x="29154" y="90289"/>
                    <a:pt x="28259" y="90289"/>
                  </a:cubicBezTo>
                  <a:cubicBezTo>
                    <a:pt x="26965" y="90289"/>
                    <a:pt x="25654" y="90366"/>
                    <a:pt x="24349" y="90366"/>
                  </a:cubicBezTo>
                  <a:cubicBezTo>
                    <a:pt x="23751" y="90366"/>
                    <a:pt x="23155" y="90350"/>
                    <a:pt x="22562" y="90303"/>
                  </a:cubicBezTo>
                  <a:cubicBezTo>
                    <a:pt x="17849" y="89839"/>
                    <a:pt x="13359" y="86963"/>
                    <a:pt x="10891" y="82955"/>
                  </a:cubicBezTo>
                  <a:lnTo>
                    <a:pt x="10891" y="82955"/>
                  </a:lnTo>
                  <a:cubicBezTo>
                    <a:pt x="11429" y="88058"/>
                    <a:pt x="15307" y="92696"/>
                    <a:pt x="20243" y="94162"/>
                  </a:cubicBezTo>
                  <a:cubicBezTo>
                    <a:pt x="24417" y="95312"/>
                    <a:pt x="28833" y="94477"/>
                    <a:pt x="33008" y="95312"/>
                  </a:cubicBezTo>
                  <a:cubicBezTo>
                    <a:pt x="36088" y="95943"/>
                    <a:pt x="39335" y="97483"/>
                    <a:pt x="41654" y="99728"/>
                  </a:cubicBezTo>
                  <a:cubicBezTo>
                    <a:pt x="45828" y="109153"/>
                    <a:pt x="50857" y="118133"/>
                    <a:pt x="56497" y="126705"/>
                  </a:cubicBezTo>
                  <a:cubicBezTo>
                    <a:pt x="56601" y="126798"/>
                    <a:pt x="56727" y="126869"/>
                    <a:pt x="56865" y="126869"/>
                  </a:cubicBezTo>
                  <a:cubicBezTo>
                    <a:pt x="56948" y="126869"/>
                    <a:pt x="57037" y="126843"/>
                    <a:pt x="57128" y="126780"/>
                  </a:cubicBezTo>
                  <a:cubicBezTo>
                    <a:pt x="57350" y="126705"/>
                    <a:pt x="57350" y="126390"/>
                    <a:pt x="57276" y="126241"/>
                  </a:cubicBezTo>
                  <a:cubicBezTo>
                    <a:pt x="51951" y="118208"/>
                    <a:pt x="47220" y="109784"/>
                    <a:pt x="43212" y="101045"/>
                  </a:cubicBezTo>
                  <a:cubicBezTo>
                    <a:pt x="43750" y="98485"/>
                    <a:pt x="45290" y="96407"/>
                    <a:pt x="47220" y="94551"/>
                  </a:cubicBezTo>
                  <a:cubicBezTo>
                    <a:pt x="49317" y="92455"/>
                    <a:pt x="51859" y="90841"/>
                    <a:pt x="54271" y="89208"/>
                  </a:cubicBezTo>
                  <a:cubicBezTo>
                    <a:pt x="56738" y="87519"/>
                    <a:pt x="59132" y="85664"/>
                    <a:pt x="60839" y="83252"/>
                  </a:cubicBezTo>
                  <a:cubicBezTo>
                    <a:pt x="62527" y="80859"/>
                    <a:pt x="63455" y="77779"/>
                    <a:pt x="62694" y="74903"/>
                  </a:cubicBezTo>
                  <a:lnTo>
                    <a:pt x="62694" y="74903"/>
                  </a:lnTo>
                  <a:cubicBezTo>
                    <a:pt x="61841" y="77612"/>
                    <a:pt x="59837" y="79857"/>
                    <a:pt x="57592" y="81564"/>
                  </a:cubicBezTo>
                  <a:cubicBezTo>
                    <a:pt x="55272" y="83252"/>
                    <a:pt x="52712" y="84495"/>
                    <a:pt x="50244" y="85961"/>
                  </a:cubicBezTo>
                  <a:cubicBezTo>
                    <a:pt x="47851" y="87352"/>
                    <a:pt x="45457" y="89059"/>
                    <a:pt x="43825" y="91379"/>
                  </a:cubicBezTo>
                  <a:cubicBezTo>
                    <a:pt x="42507" y="93160"/>
                    <a:pt x="41747" y="95628"/>
                    <a:pt x="41821" y="97947"/>
                  </a:cubicBezTo>
                  <a:cubicBezTo>
                    <a:pt x="41116" y="96240"/>
                    <a:pt x="40429" y="94551"/>
                    <a:pt x="39724" y="92844"/>
                  </a:cubicBezTo>
                  <a:cubicBezTo>
                    <a:pt x="40188" y="89913"/>
                    <a:pt x="42043" y="87742"/>
                    <a:pt x="44066" y="85497"/>
                  </a:cubicBezTo>
                  <a:cubicBezTo>
                    <a:pt x="46385" y="83029"/>
                    <a:pt x="49168" y="81100"/>
                    <a:pt x="51784" y="78929"/>
                  </a:cubicBezTo>
                  <a:cubicBezTo>
                    <a:pt x="54419" y="76851"/>
                    <a:pt x="56887" y="74439"/>
                    <a:pt x="58445" y="71433"/>
                  </a:cubicBezTo>
                  <a:cubicBezTo>
                    <a:pt x="59985" y="68502"/>
                    <a:pt x="60449" y="64698"/>
                    <a:pt x="58909" y="61767"/>
                  </a:cubicBezTo>
                  <a:lnTo>
                    <a:pt x="58909" y="61767"/>
                  </a:lnTo>
                  <a:cubicBezTo>
                    <a:pt x="58278" y="65477"/>
                    <a:pt x="56349" y="69040"/>
                    <a:pt x="53417" y="71507"/>
                  </a:cubicBezTo>
                  <a:cubicBezTo>
                    <a:pt x="51098" y="73511"/>
                    <a:pt x="48315" y="74903"/>
                    <a:pt x="45828" y="76758"/>
                  </a:cubicBezTo>
                  <a:cubicBezTo>
                    <a:pt x="42043" y="79783"/>
                    <a:pt x="39502" y="85033"/>
                    <a:pt x="38574" y="89913"/>
                  </a:cubicBezTo>
                  <a:cubicBezTo>
                    <a:pt x="37405" y="86963"/>
                    <a:pt x="36403" y="84031"/>
                    <a:pt x="35401" y="81100"/>
                  </a:cubicBezTo>
                  <a:cubicBezTo>
                    <a:pt x="35475" y="78781"/>
                    <a:pt x="36329" y="76387"/>
                    <a:pt x="37869" y="74754"/>
                  </a:cubicBezTo>
                  <a:cubicBezTo>
                    <a:pt x="39965" y="72584"/>
                    <a:pt x="42749" y="71285"/>
                    <a:pt x="45365" y="69893"/>
                  </a:cubicBezTo>
                  <a:cubicBezTo>
                    <a:pt x="48074" y="68576"/>
                    <a:pt x="50782" y="67184"/>
                    <a:pt x="52879" y="65014"/>
                  </a:cubicBezTo>
                  <a:cubicBezTo>
                    <a:pt x="54883" y="62843"/>
                    <a:pt x="56126" y="59689"/>
                    <a:pt x="55272" y="56813"/>
                  </a:cubicBezTo>
                  <a:lnTo>
                    <a:pt x="55272" y="56813"/>
                  </a:lnTo>
                  <a:cubicBezTo>
                    <a:pt x="54567" y="59911"/>
                    <a:pt x="51784" y="62082"/>
                    <a:pt x="48927" y="63548"/>
                  </a:cubicBezTo>
                  <a:cubicBezTo>
                    <a:pt x="46144" y="65014"/>
                    <a:pt x="42971" y="66016"/>
                    <a:pt x="40429" y="67945"/>
                  </a:cubicBezTo>
                  <a:cubicBezTo>
                    <a:pt x="37108" y="70431"/>
                    <a:pt x="35011" y="74903"/>
                    <a:pt x="34789" y="79170"/>
                  </a:cubicBezTo>
                  <a:cubicBezTo>
                    <a:pt x="33694" y="75756"/>
                    <a:pt x="32766" y="72361"/>
                    <a:pt x="31839" y="68873"/>
                  </a:cubicBezTo>
                  <a:cubicBezTo>
                    <a:pt x="32618" y="66331"/>
                    <a:pt x="34158" y="64160"/>
                    <a:pt x="36329" y="62694"/>
                  </a:cubicBezTo>
                  <a:cubicBezTo>
                    <a:pt x="38797" y="60913"/>
                    <a:pt x="41580" y="59837"/>
                    <a:pt x="44288" y="58520"/>
                  </a:cubicBezTo>
                  <a:cubicBezTo>
                    <a:pt x="46997" y="57202"/>
                    <a:pt x="49706" y="55737"/>
                    <a:pt x="51710" y="53492"/>
                  </a:cubicBezTo>
                  <a:cubicBezTo>
                    <a:pt x="53714" y="51247"/>
                    <a:pt x="54883" y="48092"/>
                    <a:pt x="54104" y="45217"/>
                  </a:cubicBezTo>
                  <a:lnTo>
                    <a:pt x="54104" y="45217"/>
                  </a:lnTo>
                  <a:cubicBezTo>
                    <a:pt x="53250" y="47851"/>
                    <a:pt x="51172" y="50022"/>
                    <a:pt x="48853" y="51488"/>
                  </a:cubicBezTo>
                  <a:cubicBezTo>
                    <a:pt x="46534" y="52954"/>
                    <a:pt x="43899" y="53881"/>
                    <a:pt x="41283" y="54957"/>
                  </a:cubicBezTo>
                  <a:cubicBezTo>
                    <a:pt x="38722" y="56052"/>
                    <a:pt x="36180" y="57202"/>
                    <a:pt x="34158" y="59132"/>
                  </a:cubicBezTo>
                  <a:cubicBezTo>
                    <a:pt x="32544" y="60616"/>
                    <a:pt x="31301" y="63084"/>
                    <a:pt x="30985" y="65403"/>
                  </a:cubicBezTo>
                  <a:cubicBezTo>
                    <a:pt x="30521" y="63232"/>
                    <a:pt x="30058" y="61080"/>
                    <a:pt x="29594" y="58835"/>
                  </a:cubicBezTo>
                  <a:cubicBezTo>
                    <a:pt x="30763" y="56201"/>
                    <a:pt x="32841" y="53955"/>
                    <a:pt x="35475" y="52731"/>
                  </a:cubicBezTo>
                  <a:cubicBezTo>
                    <a:pt x="39260" y="50950"/>
                    <a:pt x="43676" y="51098"/>
                    <a:pt x="47387" y="49169"/>
                  </a:cubicBezTo>
                  <a:cubicBezTo>
                    <a:pt x="51562" y="46998"/>
                    <a:pt x="54104" y="41895"/>
                    <a:pt x="53343" y="37183"/>
                  </a:cubicBezTo>
                  <a:lnTo>
                    <a:pt x="53343" y="37183"/>
                  </a:lnTo>
                  <a:cubicBezTo>
                    <a:pt x="51562" y="41209"/>
                    <a:pt x="47999" y="44382"/>
                    <a:pt x="43750" y="45773"/>
                  </a:cubicBezTo>
                  <a:cubicBezTo>
                    <a:pt x="41283" y="46534"/>
                    <a:pt x="38574" y="46775"/>
                    <a:pt x="36180" y="47777"/>
                  </a:cubicBezTo>
                  <a:cubicBezTo>
                    <a:pt x="32766" y="49243"/>
                    <a:pt x="29983" y="52564"/>
                    <a:pt x="29056" y="56201"/>
                  </a:cubicBezTo>
                  <a:cubicBezTo>
                    <a:pt x="28666" y="53733"/>
                    <a:pt x="28295" y="51247"/>
                    <a:pt x="27905" y="48853"/>
                  </a:cubicBezTo>
                  <a:cubicBezTo>
                    <a:pt x="28369" y="47072"/>
                    <a:pt x="29686" y="45458"/>
                    <a:pt x="31226" y="44456"/>
                  </a:cubicBezTo>
                  <a:cubicBezTo>
                    <a:pt x="33397" y="42990"/>
                    <a:pt x="36013" y="42359"/>
                    <a:pt x="38574" y="41747"/>
                  </a:cubicBezTo>
                  <a:cubicBezTo>
                    <a:pt x="41116" y="41135"/>
                    <a:pt x="43750" y="40430"/>
                    <a:pt x="45754" y="38723"/>
                  </a:cubicBezTo>
                  <a:cubicBezTo>
                    <a:pt x="48779" y="36329"/>
                    <a:pt x="50003" y="31932"/>
                    <a:pt x="48704" y="28295"/>
                  </a:cubicBezTo>
                  <a:lnTo>
                    <a:pt x="48704" y="28295"/>
                  </a:lnTo>
                  <a:cubicBezTo>
                    <a:pt x="47777" y="31079"/>
                    <a:pt x="44994" y="32934"/>
                    <a:pt x="42210" y="34010"/>
                  </a:cubicBezTo>
                  <a:cubicBezTo>
                    <a:pt x="39427" y="35179"/>
                    <a:pt x="36477" y="35865"/>
                    <a:pt x="33935" y="37424"/>
                  </a:cubicBezTo>
                  <a:cubicBezTo>
                    <a:pt x="30911" y="39187"/>
                    <a:pt x="28518" y="42823"/>
                    <a:pt x="27590" y="46386"/>
                  </a:cubicBezTo>
                  <a:cubicBezTo>
                    <a:pt x="27200" y="43751"/>
                    <a:pt x="26978" y="41135"/>
                    <a:pt x="26736" y="38500"/>
                  </a:cubicBezTo>
                  <a:cubicBezTo>
                    <a:pt x="27516" y="35643"/>
                    <a:pt x="29520" y="33157"/>
                    <a:pt x="31913" y="31468"/>
                  </a:cubicBezTo>
                  <a:cubicBezTo>
                    <a:pt x="34789" y="29446"/>
                    <a:pt x="38036" y="27980"/>
                    <a:pt x="40503" y="25587"/>
                  </a:cubicBezTo>
                  <a:cubicBezTo>
                    <a:pt x="43602" y="22581"/>
                    <a:pt x="45365" y="18239"/>
                    <a:pt x="45216" y="13916"/>
                  </a:cubicBezTo>
                  <a:lnTo>
                    <a:pt x="45216" y="13916"/>
                  </a:lnTo>
                  <a:cubicBezTo>
                    <a:pt x="43750" y="16922"/>
                    <a:pt x="41116" y="19167"/>
                    <a:pt x="38333" y="21097"/>
                  </a:cubicBezTo>
                  <a:cubicBezTo>
                    <a:pt x="35624" y="22952"/>
                    <a:pt x="32692" y="24659"/>
                    <a:pt x="30299" y="27052"/>
                  </a:cubicBezTo>
                  <a:cubicBezTo>
                    <a:pt x="28518" y="28759"/>
                    <a:pt x="26978" y="31468"/>
                    <a:pt x="26440" y="34084"/>
                  </a:cubicBezTo>
                  <a:cubicBezTo>
                    <a:pt x="26347" y="33157"/>
                    <a:pt x="26273" y="32229"/>
                    <a:pt x="26273" y="31227"/>
                  </a:cubicBezTo>
                  <a:cubicBezTo>
                    <a:pt x="28443" y="26440"/>
                    <a:pt x="29130" y="20633"/>
                    <a:pt x="28369" y="15382"/>
                  </a:cubicBezTo>
                  <a:cubicBezTo>
                    <a:pt x="27664" y="10205"/>
                    <a:pt x="25512" y="5177"/>
                    <a:pt x="25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0" name="Google Shape;100;p5"/>
            <p:cNvGrpSpPr/>
            <p:nvPr/>
          </p:nvGrpSpPr>
          <p:grpSpPr>
            <a:xfrm>
              <a:off x="7868650" y="151200"/>
              <a:ext cx="1096900" cy="4775950"/>
              <a:chOff x="7868650" y="151200"/>
              <a:chExt cx="1096900" cy="4775950"/>
            </a:xfrm>
          </p:grpSpPr>
          <p:grpSp>
            <p:nvGrpSpPr>
              <p:cNvPr id="101" name="Google Shape;101;p5"/>
              <p:cNvGrpSpPr/>
              <p:nvPr/>
            </p:nvGrpSpPr>
            <p:grpSpPr>
              <a:xfrm>
                <a:off x="8003750" y="151200"/>
                <a:ext cx="929800" cy="791025"/>
                <a:chOff x="4201950" y="1208725"/>
                <a:chExt cx="929800" cy="791025"/>
              </a:xfrm>
            </p:grpSpPr>
            <p:sp>
              <p:nvSpPr>
                <p:cNvPr id="102" name="Google Shape;102;p5"/>
                <p:cNvSpPr/>
                <p:nvPr/>
              </p:nvSpPr>
              <p:spPr>
                <a:xfrm>
                  <a:off x="4467025" y="1355775"/>
                  <a:ext cx="48275" cy="1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4027" extrusionOk="0">
                      <a:moveTo>
                        <a:pt x="1077" y="0"/>
                      </a:moveTo>
                      <a:cubicBezTo>
                        <a:pt x="539" y="0"/>
                        <a:pt x="75" y="390"/>
                        <a:pt x="75" y="928"/>
                      </a:cubicBezTo>
                      <a:cubicBezTo>
                        <a:pt x="75" y="1614"/>
                        <a:pt x="1" y="2320"/>
                        <a:pt x="1" y="3006"/>
                      </a:cubicBezTo>
                      <a:cubicBezTo>
                        <a:pt x="1" y="3563"/>
                        <a:pt x="390" y="4026"/>
                        <a:pt x="854" y="4026"/>
                      </a:cubicBezTo>
                      <a:cubicBezTo>
                        <a:pt x="1392" y="4026"/>
                        <a:pt x="1856" y="3637"/>
                        <a:pt x="1856" y="3099"/>
                      </a:cubicBezTo>
                      <a:cubicBezTo>
                        <a:pt x="1856" y="2394"/>
                        <a:pt x="1930" y="1707"/>
                        <a:pt x="1930" y="1002"/>
                      </a:cubicBezTo>
                      <a:cubicBezTo>
                        <a:pt x="1930" y="464"/>
                        <a:pt x="1541" y="0"/>
                        <a:pt x="10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3" name="Google Shape;103;p5"/>
                <p:cNvSpPr/>
                <p:nvPr/>
              </p:nvSpPr>
              <p:spPr>
                <a:xfrm>
                  <a:off x="4594600" y="1208725"/>
                  <a:ext cx="48250" cy="1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5104" extrusionOk="0">
                      <a:moveTo>
                        <a:pt x="1002" y="1"/>
                      </a:moveTo>
                      <a:cubicBezTo>
                        <a:pt x="538" y="1"/>
                        <a:pt x="74" y="390"/>
                        <a:pt x="74" y="928"/>
                      </a:cubicBezTo>
                      <a:lnTo>
                        <a:pt x="74" y="4175"/>
                      </a:lnTo>
                      <a:cubicBezTo>
                        <a:pt x="0" y="4713"/>
                        <a:pt x="464" y="5103"/>
                        <a:pt x="928" y="5103"/>
                      </a:cubicBezTo>
                      <a:cubicBezTo>
                        <a:pt x="1466" y="5103"/>
                        <a:pt x="1855" y="4713"/>
                        <a:pt x="1930" y="4175"/>
                      </a:cubicBezTo>
                      <a:lnTo>
                        <a:pt x="1930" y="928"/>
                      </a:lnTo>
                      <a:cubicBezTo>
                        <a:pt x="1930" y="390"/>
                        <a:pt x="1540" y="1"/>
                        <a:pt x="1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4" name="Google Shape;104;p5"/>
                <p:cNvSpPr/>
                <p:nvPr/>
              </p:nvSpPr>
              <p:spPr>
                <a:xfrm>
                  <a:off x="4640975" y="1436950"/>
                  <a:ext cx="50125" cy="10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" h="4183" extrusionOk="0">
                      <a:moveTo>
                        <a:pt x="928" y="0"/>
                      </a:moveTo>
                      <a:cubicBezTo>
                        <a:pt x="464" y="74"/>
                        <a:pt x="0" y="464"/>
                        <a:pt x="75" y="1002"/>
                      </a:cubicBezTo>
                      <a:lnTo>
                        <a:pt x="149" y="3321"/>
                      </a:lnTo>
                      <a:cubicBezTo>
                        <a:pt x="149" y="3752"/>
                        <a:pt x="485" y="4183"/>
                        <a:pt x="964" y="4183"/>
                      </a:cubicBezTo>
                      <a:cubicBezTo>
                        <a:pt x="1000" y="4183"/>
                        <a:pt x="1038" y="4180"/>
                        <a:pt x="1077" y="4175"/>
                      </a:cubicBezTo>
                      <a:cubicBezTo>
                        <a:pt x="1615" y="4175"/>
                        <a:pt x="2004" y="3785"/>
                        <a:pt x="2004" y="3247"/>
                      </a:cubicBezTo>
                      <a:lnTo>
                        <a:pt x="1930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5" name="Google Shape;105;p5"/>
                <p:cNvSpPr/>
                <p:nvPr/>
              </p:nvSpPr>
              <p:spPr>
                <a:xfrm>
                  <a:off x="4818625" y="1264625"/>
                  <a:ext cx="56150" cy="16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" h="6504" extrusionOk="0">
                      <a:moveTo>
                        <a:pt x="1188" y="1"/>
                      </a:moveTo>
                      <a:cubicBezTo>
                        <a:pt x="718" y="1"/>
                        <a:pt x="384" y="369"/>
                        <a:pt x="316" y="863"/>
                      </a:cubicBezTo>
                      <a:cubicBezTo>
                        <a:pt x="242" y="2403"/>
                        <a:pt x="149" y="3962"/>
                        <a:pt x="1" y="5502"/>
                      </a:cubicBezTo>
                      <a:cubicBezTo>
                        <a:pt x="1" y="5966"/>
                        <a:pt x="390" y="6429"/>
                        <a:pt x="928" y="6504"/>
                      </a:cubicBezTo>
                      <a:cubicBezTo>
                        <a:pt x="1392" y="6504"/>
                        <a:pt x="1856" y="6114"/>
                        <a:pt x="1856" y="5576"/>
                      </a:cubicBezTo>
                      <a:cubicBezTo>
                        <a:pt x="2004" y="4036"/>
                        <a:pt x="2097" y="2477"/>
                        <a:pt x="2171" y="937"/>
                      </a:cubicBezTo>
                      <a:cubicBezTo>
                        <a:pt x="2246" y="474"/>
                        <a:pt x="1856" y="10"/>
                        <a:pt x="1318" y="10"/>
                      </a:cubicBezTo>
                      <a:cubicBezTo>
                        <a:pt x="1274" y="4"/>
                        <a:pt x="1230" y="1"/>
                        <a:pt x="11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6" name="Google Shape;106;p5"/>
                <p:cNvSpPr/>
                <p:nvPr/>
              </p:nvSpPr>
              <p:spPr>
                <a:xfrm>
                  <a:off x="4201950" y="1360400"/>
                  <a:ext cx="51975" cy="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" h="3657" extrusionOk="0">
                      <a:moveTo>
                        <a:pt x="1042" y="1"/>
                      </a:moveTo>
                      <a:cubicBezTo>
                        <a:pt x="1004" y="1"/>
                        <a:pt x="966" y="4"/>
                        <a:pt x="928" y="10"/>
                      </a:cubicBezTo>
                      <a:cubicBezTo>
                        <a:pt x="390" y="10"/>
                        <a:pt x="0" y="474"/>
                        <a:pt x="74" y="1030"/>
                      </a:cubicBezTo>
                      <a:cubicBezTo>
                        <a:pt x="74" y="1643"/>
                        <a:pt x="149" y="2255"/>
                        <a:pt x="223" y="2886"/>
                      </a:cubicBezTo>
                      <a:cubicBezTo>
                        <a:pt x="223" y="3310"/>
                        <a:pt x="610" y="3656"/>
                        <a:pt x="1087" y="3656"/>
                      </a:cubicBezTo>
                      <a:cubicBezTo>
                        <a:pt x="1132" y="3656"/>
                        <a:pt x="1178" y="3653"/>
                        <a:pt x="1225" y="3647"/>
                      </a:cubicBezTo>
                      <a:cubicBezTo>
                        <a:pt x="1689" y="3647"/>
                        <a:pt x="2078" y="3183"/>
                        <a:pt x="2078" y="2645"/>
                      </a:cubicBezTo>
                      <a:cubicBezTo>
                        <a:pt x="2004" y="2107"/>
                        <a:pt x="1930" y="1494"/>
                        <a:pt x="1930" y="864"/>
                      </a:cubicBezTo>
                      <a:cubicBezTo>
                        <a:pt x="1862" y="370"/>
                        <a:pt x="1465" y="1"/>
                        <a:pt x="10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7" name="Google Shape;107;p5"/>
                <p:cNvSpPr/>
                <p:nvPr/>
              </p:nvSpPr>
              <p:spPr>
                <a:xfrm>
                  <a:off x="4999150" y="1430225"/>
                  <a:ext cx="52425" cy="11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4721" extrusionOk="0">
                      <a:moveTo>
                        <a:pt x="928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lnTo>
                        <a:pt x="167" y="3859"/>
                      </a:lnTo>
                      <a:cubicBezTo>
                        <a:pt x="236" y="4290"/>
                        <a:pt x="577" y="4721"/>
                        <a:pt x="1056" y="4721"/>
                      </a:cubicBezTo>
                      <a:cubicBezTo>
                        <a:pt x="1093" y="4721"/>
                        <a:pt x="1130" y="4718"/>
                        <a:pt x="1169" y="4713"/>
                      </a:cubicBezTo>
                      <a:cubicBezTo>
                        <a:pt x="1707" y="4713"/>
                        <a:pt x="2097" y="4249"/>
                        <a:pt x="2022" y="3785"/>
                      </a:cubicBezTo>
                      <a:lnTo>
                        <a:pt x="1855" y="854"/>
                      </a:lnTo>
                      <a:cubicBezTo>
                        <a:pt x="1855" y="390"/>
                        <a:pt x="1392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8" name="Google Shape;108;p5"/>
                <p:cNvSpPr/>
                <p:nvPr/>
              </p:nvSpPr>
              <p:spPr>
                <a:xfrm>
                  <a:off x="4865025" y="1657275"/>
                  <a:ext cx="52425" cy="13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5502" extrusionOk="0">
                      <a:moveTo>
                        <a:pt x="854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cubicBezTo>
                        <a:pt x="74" y="2171"/>
                        <a:pt x="148" y="3396"/>
                        <a:pt x="241" y="4639"/>
                      </a:cubicBezTo>
                      <a:cubicBezTo>
                        <a:pt x="309" y="5133"/>
                        <a:pt x="643" y="5501"/>
                        <a:pt x="1113" y="5501"/>
                      </a:cubicBezTo>
                      <a:cubicBezTo>
                        <a:pt x="1156" y="5501"/>
                        <a:pt x="1199" y="5498"/>
                        <a:pt x="1243" y="5492"/>
                      </a:cubicBezTo>
                      <a:cubicBezTo>
                        <a:pt x="1707" y="5492"/>
                        <a:pt x="2097" y="5028"/>
                        <a:pt x="2097" y="4565"/>
                      </a:cubicBezTo>
                      <a:cubicBezTo>
                        <a:pt x="2004" y="3321"/>
                        <a:pt x="1930" y="2078"/>
                        <a:pt x="1855" y="854"/>
                      </a:cubicBezTo>
                      <a:cubicBezTo>
                        <a:pt x="1855" y="390"/>
                        <a:pt x="1392" y="0"/>
                        <a:pt x="8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9" name="Google Shape;109;p5"/>
                <p:cNvSpPr/>
                <p:nvPr/>
              </p:nvSpPr>
              <p:spPr>
                <a:xfrm>
                  <a:off x="4823500" y="1908825"/>
                  <a:ext cx="46400" cy="9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3637" extrusionOk="0">
                      <a:moveTo>
                        <a:pt x="928" y="0"/>
                      </a:moveTo>
                      <a:cubicBezTo>
                        <a:pt x="371" y="0"/>
                        <a:pt x="0" y="390"/>
                        <a:pt x="0" y="928"/>
                      </a:cubicBezTo>
                      <a:lnTo>
                        <a:pt x="0" y="2709"/>
                      </a:lnTo>
                      <a:cubicBezTo>
                        <a:pt x="0" y="3247"/>
                        <a:pt x="371" y="3637"/>
                        <a:pt x="928" y="3637"/>
                      </a:cubicBezTo>
                      <a:cubicBezTo>
                        <a:pt x="1466" y="3637"/>
                        <a:pt x="1856" y="3247"/>
                        <a:pt x="1856" y="2709"/>
                      </a:cubicBezTo>
                      <a:lnTo>
                        <a:pt x="1856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0" name="Google Shape;110;p5"/>
                <p:cNvSpPr/>
                <p:nvPr/>
              </p:nvSpPr>
              <p:spPr>
                <a:xfrm>
                  <a:off x="5083475" y="1703650"/>
                  <a:ext cx="48275" cy="13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5493" extrusionOk="0">
                      <a:moveTo>
                        <a:pt x="1003" y="1"/>
                      </a:moveTo>
                      <a:cubicBezTo>
                        <a:pt x="465" y="1"/>
                        <a:pt x="75" y="390"/>
                        <a:pt x="75" y="854"/>
                      </a:cubicBezTo>
                      <a:cubicBezTo>
                        <a:pt x="1" y="2079"/>
                        <a:pt x="1" y="3322"/>
                        <a:pt x="1" y="4565"/>
                      </a:cubicBezTo>
                      <a:cubicBezTo>
                        <a:pt x="1" y="5103"/>
                        <a:pt x="391" y="5493"/>
                        <a:pt x="854" y="5493"/>
                      </a:cubicBezTo>
                      <a:cubicBezTo>
                        <a:pt x="1393" y="5493"/>
                        <a:pt x="1856" y="5103"/>
                        <a:pt x="1856" y="4565"/>
                      </a:cubicBezTo>
                      <a:cubicBezTo>
                        <a:pt x="1856" y="3396"/>
                        <a:pt x="1856" y="2172"/>
                        <a:pt x="1931" y="928"/>
                      </a:cubicBezTo>
                      <a:cubicBezTo>
                        <a:pt x="1931" y="390"/>
                        <a:pt x="1541" y="1"/>
                        <a:pt x="10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1" name="Google Shape;111;p5"/>
              <p:cNvGrpSpPr/>
              <p:nvPr/>
            </p:nvGrpSpPr>
            <p:grpSpPr>
              <a:xfrm>
                <a:off x="7868650" y="4056400"/>
                <a:ext cx="1096900" cy="870750"/>
                <a:chOff x="4034850" y="985525"/>
                <a:chExt cx="1096900" cy="870750"/>
              </a:xfrm>
            </p:grpSpPr>
            <p:sp>
              <p:nvSpPr>
                <p:cNvPr id="112" name="Google Shape;112;p5"/>
                <p:cNvSpPr/>
                <p:nvPr/>
              </p:nvSpPr>
              <p:spPr>
                <a:xfrm>
                  <a:off x="5035200" y="985525"/>
                  <a:ext cx="48275" cy="1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4027" extrusionOk="0">
                      <a:moveTo>
                        <a:pt x="1077" y="0"/>
                      </a:moveTo>
                      <a:cubicBezTo>
                        <a:pt x="539" y="0"/>
                        <a:pt x="75" y="390"/>
                        <a:pt x="75" y="928"/>
                      </a:cubicBezTo>
                      <a:cubicBezTo>
                        <a:pt x="75" y="1614"/>
                        <a:pt x="1" y="2320"/>
                        <a:pt x="1" y="3006"/>
                      </a:cubicBezTo>
                      <a:cubicBezTo>
                        <a:pt x="1" y="3563"/>
                        <a:pt x="390" y="4026"/>
                        <a:pt x="854" y="4026"/>
                      </a:cubicBezTo>
                      <a:cubicBezTo>
                        <a:pt x="1392" y="4026"/>
                        <a:pt x="1856" y="3637"/>
                        <a:pt x="1856" y="3099"/>
                      </a:cubicBezTo>
                      <a:cubicBezTo>
                        <a:pt x="1856" y="2394"/>
                        <a:pt x="1930" y="1707"/>
                        <a:pt x="1930" y="1002"/>
                      </a:cubicBezTo>
                      <a:cubicBezTo>
                        <a:pt x="1930" y="464"/>
                        <a:pt x="1541" y="0"/>
                        <a:pt x="10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3" name="Google Shape;113;p5"/>
                <p:cNvSpPr/>
                <p:nvPr/>
              </p:nvSpPr>
              <p:spPr>
                <a:xfrm>
                  <a:off x="4207963" y="1599000"/>
                  <a:ext cx="48250" cy="1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5104" extrusionOk="0">
                      <a:moveTo>
                        <a:pt x="1002" y="1"/>
                      </a:moveTo>
                      <a:cubicBezTo>
                        <a:pt x="538" y="1"/>
                        <a:pt x="74" y="390"/>
                        <a:pt x="74" y="928"/>
                      </a:cubicBezTo>
                      <a:lnTo>
                        <a:pt x="74" y="4175"/>
                      </a:lnTo>
                      <a:cubicBezTo>
                        <a:pt x="0" y="4713"/>
                        <a:pt x="464" y="5103"/>
                        <a:pt x="928" y="5103"/>
                      </a:cubicBezTo>
                      <a:cubicBezTo>
                        <a:pt x="1466" y="5103"/>
                        <a:pt x="1855" y="4713"/>
                        <a:pt x="1930" y="4175"/>
                      </a:cubicBezTo>
                      <a:lnTo>
                        <a:pt x="1930" y="928"/>
                      </a:lnTo>
                      <a:cubicBezTo>
                        <a:pt x="1930" y="390"/>
                        <a:pt x="1540" y="1"/>
                        <a:pt x="1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4" name="Google Shape;114;p5"/>
                <p:cNvSpPr/>
                <p:nvPr/>
              </p:nvSpPr>
              <p:spPr>
                <a:xfrm>
                  <a:off x="4640975" y="1436950"/>
                  <a:ext cx="50125" cy="10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" h="4183" extrusionOk="0">
                      <a:moveTo>
                        <a:pt x="928" y="0"/>
                      </a:moveTo>
                      <a:cubicBezTo>
                        <a:pt x="464" y="74"/>
                        <a:pt x="0" y="464"/>
                        <a:pt x="75" y="1002"/>
                      </a:cubicBezTo>
                      <a:lnTo>
                        <a:pt x="149" y="3321"/>
                      </a:lnTo>
                      <a:cubicBezTo>
                        <a:pt x="149" y="3752"/>
                        <a:pt x="485" y="4183"/>
                        <a:pt x="964" y="4183"/>
                      </a:cubicBezTo>
                      <a:cubicBezTo>
                        <a:pt x="1000" y="4183"/>
                        <a:pt x="1038" y="4180"/>
                        <a:pt x="1077" y="4175"/>
                      </a:cubicBezTo>
                      <a:cubicBezTo>
                        <a:pt x="1615" y="4175"/>
                        <a:pt x="2004" y="3785"/>
                        <a:pt x="2004" y="3247"/>
                      </a:cubicBezTo>
                      <a:lnTo>
                        <a:pt x="1930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5" name="Google Shape;115;p5"/>
                <p:cNvSpPr/>
                <p:nvPr/>
              </p:nvSpPr>
              <p:spPr>
                <a:xfrm>
                  <a:off x="4818625" y="1264625"/>
                  <a:ext cx="56150" cy="16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" h="6504" extrusionOk="0">
                      <a:moveTo>
                        <a:pt x="1188" y="1"/>
                      </a:moveTo>
                      <a:cubicBezTo>
                        <a:pt x="718" y="1"/>
                        <a:pt x="384" y="369"/>
                        <a:pt x="316" y="863"/>
                      </a:cubicBezTo>
                      <a:cubicBezTo>
                        <a:pt x="242" y="2403"/>
                        <a:pt x="149" y="3962"/>
                        <a:pt x="1" y="5502"/>
                      </a:cubicBezTo>
                      <a:cubicBezTo>
                        <a:pt x="1" y="5966"/>
                        <a:pt x="390" y="6429"/>
                        <a:pt x="928" y="6504"/>
                      </a:cubicBezTo>
                      <a:cubicBezTo>
                        <a:pt x="1392" y="6504"/>
                        <a:pt x="1856" y="6114"/>
                        <a:pt x="1856" y="5576"/>
                      </a:cubicBezTo>
                      <a:cubicBezTo>
                        <a:pt x="2004" y="4036"/>
                        <a:pt x="2097" y="2477"/>
                        <a:pt x="2171" y="937"/>
                      </a:cubicBezTo>
                      <a:cubicBezTo>
                        <a:pt x="2246" y="474"/>
                        <a:pt x="1856" y="10"/>
                        <a:pt x="1318" y="10"/>
                      </a:cubicBezTo>
                      <a:cubicBezTo>
                        <a:pt x="1274" y="4"/>
                        <a:pt x="1230" y="1"/>
                        <a:pt x="11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6" name="Google Shape;116;p5"/>
                <p:cNvSpPr/>
                <p:nvPr/>
              </p:nvSpPr>
              <p:spPr>
                <a:xfrm>
                  <a:off x="4034850" y="1726600"/>
                  <a:ext cx="51975" cy="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" h="3657" extrusionOk="0">
                      <a:moveTo>
                        <a:pt x="1042" y="1"/>
                      </a:moveTo>
                      <a:cubicBezTo>
                        <a:pt x="1004" y="1"/>
                        <a:pt x="966" y="4"/>
                        <a:pt x="928" y="10"/>
                      </a:cubicBezTo>
                      <a:cubicBezTo>
                        <a:pt x="390" y="10"/>
                        <a:pt x="0" y="474"/>
                        <a:pt x="74" y="1030"/>
                      </a:cubicBezTo>
                      <a:cubicBezTo>
                        <a:pt x="74" y="1643"/>
                        <a:pt x="149" y="2255"/>
                        <a:pt x="223" y="2886"/>
                      </a:cubicBezTo>
                      <a:cubicBezTo>
                        <a:pt x="223" y="3310"/>
                        <a:pt x="610" y="3656"/>
                        <a:pt x="1087" y="3656"/>
                      </a:cubicBezTo>
                      <a:cubicBezTo>
                        <a:pt x="1132" y="3656"/>
                        <a:pt x="1178" y="3653"/>
                        <a:pt x="1225" y="3647"/>
                      </a:cubicBezTo>
                      <a:cubicBezTo>
                        <a:pt x="1689" y="3647"/>
                        <a:pt x="2078" y="3183"/>
                        <a:pt x="2078" y="2645"/>
                      </a:cubicBezTo>
                      <a:cubicBezTo>
                        <a:pt x="2004" y="2107"/>
                        <a:pt x="1930" y="1494"/>
                        <a:pt x="1930" y="864"/>
                      </a:cubicBezTo>
                      <a:cubicBezTo>
                        <a:pt x="1862" y="370"/>
                        <a:pt x="1465" y="1"/>
                        <a:pt x="10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7" name="Google Shape;117;p5"/>
                <p:cNvSpPr/>
                <p:nvPr/>
              </p:nvSpPr>
              <p:spPr>
                <a:xfrm>
                  <a:off x="4377350" y="1667038"/>
                  <a:ext cx="52425" cy="11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4721" extrusionOk="0">
                      <a:moveTo>
                        <a:pt x="928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lnTo>
                        <a:pt x="167" y="3859"/>
                      </a:lnTo>
                      <a:cubicBezTo>
                        <a:pt x="236" y="4290"/>
                        <a:pt x="577" y="4721"/>
                        <a:pt x="1056" y="4721"/>
                      </a:cubicBezTo>
                      <a:cubicBezTo>
                        <a:pt x="1093" y="4721"/>
                        <a:pt x="1130" y="4718"/>
                        <a:pt x="1169" y="4713"/>
                      </a:cubicBezTo>
                      <a:cubicBezTo>
                        <a:pt x="1707" y="4713"/>
                        <a:pt x="2097" y="4249"/>
                        <a:pt x="2022" y="3785"/>
                      </a:cubicBezTo>
                      <a:lnTo>
                        <a:pt x="1855" y="854"/>
                      </a:lnTo>
                      <a:cubicBezTo>
                        <a:pt x="1855" y="390"/>
                        <a:pt x="1392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" name="Google Shape;118;p5"/>
                <p:cNvSpPr/>
                <p:nvPr/>
              </p:nvSpPr>
              <p:spPr>
                <a:xfrm>
                  <a:off x="4865025" y="1657275"/>
                  <a:ext cx="52425" cy="13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5502" extrusionOk="0">
                      <a:moveTo>
                        <a:pt x="854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cubicBezTo>
                        <a:pt x="74" y="2171"/>
                        <a:pt x="148" y="3396"/>
                        <a:pt x="241" y="4639"/>
                      </a:cubicBezTo>
                      <a:cubicBezTo>
                        <a:pt x="309" y="5133"/>
                        <a:pt x="643" y="5501"/>
                        <a:pt x="1113" y="5501"/>
                      </a:cubicBezTo>
                      <a:cubicBezTo>
                        <a:pt x="1156" y="5501"/>
                        <a:pt x="1199" y="5498"/>
                        <a:pt x="1243" y="5492"/>
                      </a:cubicBezTo>
                      <a:cubicBezTo>
                        <a:pt x="1707" y="5492"/>
                        <a:pt x="2097" y="5028"/>
                        <a:pt x="2097" y="4565"/>
                      </a:cubicBezTo>
                      <a:cubicBezTo>
                        <a:pt x="2004" y="3321"/>
                        <a:pt x="1930" y="2078"/>
                        <a:pt x="1855" y="854"/>
                      </a:cubicBezTo>
                      <a:cubicBezTo>
                        <a:pt x="1855" y="390"/>
                        <a:pt x="1392" y="0"/>
                        <a:pt x="8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9" name="Google Shape;119;p5"/>
                <p:cNvSpPr/>
                <p:nvPr/>
              </p:nvSpPr>
              <p:spPr>
                <a:xfrm>
                  <a:off x="4720300" y="1765350"/>
                  <a:ext cx="46400" cy="9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3637" extrusionOk="0">
                      <a:moveTo>
                        <a:pt x="928" y="0"/>
                      </a:moveTo>
                      <a:cubicBezTo>
                        <a:pt x="371" y="0"/>
                        <a:pt x="0" y="390"/>
                        <a:pt x="0" y="928"/>
                      </a:cubicBezTo>
                      <a:lnTo>
                        <a:pt x="0" y="2709"/>
                      </a:lnTo>
                      <a:cubicBezTo>
                        <a:pt x="0" y="3247"/>
                        <a:pt x="371" y="3637"/>
                        <a:pt x="928" y="3637"/>
                      </a:cubicBezTo>
                      <a:cubicBezTo>
                        <a:pt x="1466" y="3637"/>
                        <a:pt x="1856" y="3247"/>
                        <a:pt x="1856" y="2709"/>
                      </a:cubicBezTo>
                      <a:lnTo>
                        <a:pt x="1856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0" name="Google Shape;120;p5"/>
                <p:cNvSpPr/>
                <p:nvPr/>
              </p:nvSpPr>
              <p:spPr>
                <a:xfrm>
                  <a:off x="5083475" y="1703650"/>
                  <a:ext cx="48275" cy="13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5493" extrusionOk="0">
                      <a:moveTo>
                        <a:pt x="1003" y="1"/>
                      </a:moveTo>
                      <a:cubicBezTo>
                        <a:pt x="465" y="1"/>
                        <a:pt x="75" y="390"/>
                        <a:pt x="75" y="854"/>
                      </a:cubicBezTo>
                      <a:cubicBezTo>
                        <a:pt x="1" y="2079"/>
                        <a:pt x="1" y="3322"/>
                        <a:pt x="1" y="4565"/>
                      </a:cubicBezTo>
                      <a:cubicBezTo>
                        <a:pt x="1" y="5103"/>
                        <a:pt x="391" y="5493"/>
                        <a:pt x="854" y="5493"/>
                      </a:cubicBezTo>
                      <a:cubicBezTo>
                        <a:pt x="1393" y="5493"/>
                        <a:pt x="1856" y="5103"/>
                        <a:pt x="1856" y="4565"/>
                      </a:cubicBezTo>
                      <a:cubicBezTo>
                        <a:pt x="1856" y="3396"/>
                        <a:pt x="1856" y="2172"/>
                        <a:pt x="1931" y="928"/>
                      </a:cubicBezTo>
                      <a:cubicBezTo>
                        <a:pt x="1931" y="390"/>
                        <a:pt x="1541" y="1"/>
                        <a:pt x="10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subTitle" idx="1"/>
          </p:nvPr>
        </p:nvSpPr>
        <p:spPr>
          <a:xfrm>
            <a:off x="950803" y="2815017"/>
            <a:ext cx="39532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ubTitle" idx="2"/>
          </p:nvPr>
        </p:nvSpPr>
        <p:spPr>
          <a:xfrm>
            <a:off x="950819" y="4797955"/>
            <a:ext cx="39532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subTitle" idx="3"/>
          </p:nvPr>
        </p:nvSpPr>
        <p:spPr>
          <a:xfrm>
            <a:off x="950800" y="2231233"/>
            <a:ext cx="3953200" cy="6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4"/>
          </p:nvPr>
        </p:nvSpPr>
        <p:spPr>
          <a:xfrm>
            <a:off x="950816" y="4214171"/>
            <a:ext cx="3953200" cy="6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3200" b="1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6" name="Google Shape;126;p5"/>
          <p:cNvSpPr>
            <a:spLocks noGrp="1"/>
          </p:cNvSpPr>
          <p:nvPr>
            <p:ph type="pic" idx="5"/>
          </p:nvPr>
        </p:nvSpPr>
        <p:spPr>
          <a:xfrm>
            <a:off x="7092467" y="1963567"/>
            <a:ext cx="3579200" cy="3579200"/>
          </a:xfrm>
          <a:prstGeom prst="ellipse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194127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6"/>
          <p:cNvGrpSpPr/>
          <p:nvPr/>
        </p:nvGrpSpPr>
        <p:grpSpPr>
          <a:xfrm rot="4595478">
            <a:off x="11162486" y="-2432695"/>
            <a:ext cx="5182071" cy="5424664"/>
            <a:chOff x="378850" y="1624025"/>
            <a:chExt cx="1268150" cy="1327475"/>
          </a:xfrm>
        </p:grpSpPr>
        <p:sp>
          <p:nvSpPr>
            <p:cNvPr id="324" name="Google Shape;324;p6"/>
            <p:cNvSpPr/>
            <p:nvPr/>
          </p:nvSpPr>
          <p:spPr>
            <a:xfrm>
              <a:off x="394900" y="2194525"/>
              <a:ext cx="202525" cy="741825"/>
            </a:xfrm>
            <a:custGeom>
              <a:avLst/>
              <a:gdLst/>
              <a:ahLst/>
              <a:cxnLst/>
              <a:rect l="l" t="t" r="r" b="b"/>
              <a:pathLst>
                <a:path w="8101" h="29673" extrusionOk="0">
                  <a:moveTo>
                    <a:pt x="134" y="135"/>
                  </a:moveTo>
                  <a:lnTo>
                    <a:pt x="7958" y="1214"/>
                  </a:lnTo>
                  <a:lnTo>
                    <a:pt x="1811" y="29128"/>
                  </a:lnTo>
                  <a:lnTo>
                    <a:pt x="134" y="135"/>
                  </a:lnTo>
                  <a:close/>
                  <a:moveTo>
                    <a:pt x="81" y="1"/>
                  </a:moveTo>
                  <a:cubicBezTo>
                    <a:pt x="54" y="1"/>
                    <a:pt x="36" y="1"/>
                    <a:pt x="27" y="19"/>
                  </a:cubicBezTo>
                  <a:cubicBezTo>
                    <a:pt x="9" y="28"/>
                    <a:pt x="0" y="45"/>
                    <a:pt x="0" y="63"/>
                  </a:cubicBezTo>
                  <a:lnTo>
                    <a:pt x="1704" y="29610"/>
                  </a:lnTo>
                  <a:cubicBezTo>
                    <a:pt x="1713" y="29636"/>
                    <a:pt x="1740" y="29663"/>
                    <a:pt x="1767" y="29672"/>
                  </a:cubicBezTo>
                  <a:lnTo>
                    <a:pt x="1776" y="29672"/>
                  </a:lnTo>
                  <a:cubicBezTo>
                    <a:pt x="1803" y="29672"/>
                    <a:pt x="1829" y="29645"/>
                    <a:pt x="1838" y="29619"/>
                  </a:cubicBezTo>
                  <a:lnTo>
                    <a:pt x="8101" y="1178"/>
                  </a:lnTo>
                  <a:cubicBezTo>
                    <a:pt x="8101" y="1161"/>
                    <a:pt x="8101" y="1143"/>
                    <a:pt x="8092" y="1125"/>
                  </a:cubicBezTo>
                  <a:cubicBezTo>
                    <a:pt x="8074" y="1107"/>
                    <a:pt x="8065" y="1098"/>
                    <a:pt x="8047" y="1098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1237275" y="1639725"/>
              <a:ext cx="396550" cy="798150"/>
            </a:xfrm>
            <a:custGeom>
              <a:avLst/>
              <a:gdLst/>
              <a:ahLst/>
              <a:cxnLst/>
              <a:rect l="l" t="t" r="r" b="b"/>
              <a:pathLst>
                <a:path w="15862" h="31926" extrusionOk="0">
                  <a:moveTo>
                    <a:pt x="14006" y="220"/>
                  </a:moveTo>
                  <a:lnTo>
                    <a:pt x="15719" y="31685"/>
                  </a:lnTo>
                  <a:lnTo>
                    <a:pt x="161" y="15556"/>
                  </a:lnTo>
                  <a:lnTo>
                    <a:pt x="14006" y="220"/>
                  </a:lnTo>
                  <a:close/>
                  <a:moveTo>
                    <a:pt x="14055" y="1"/>
                  </a:moveTo>
                  <a:cubicBezTo>
                    <a:pt x="14041" y="1"/>
                    <a:pt x="14027" y="7"/>
                    <a:pt x="14015" y="24"/>
                  </a:cubicBezTo>
                  <a:lnTo>
                    <a:pt x="27" y="15511"/>
                  </a:lnTo>
                  <a:cubicBezTo>
                    <a:pt x="0" y="15538"/>
                    <a:pt x="0" y="15573"/>
                    <a:pt x="27" y="15600"/>
                  </a:cubicBezTo>
                  <a:lnTo>
                    <a:pt x="15746" y="31899"/>
                  </a:lnTo>
                  <a:cubicBezTo>
                    <a:pt x="15755" y="31917"/>
                    <a:pt x="15773" y="31926"/>
                    <a:pt x="15791" y="31926"/>
                  </a:cubicBezTo>
                  <a:cubicBezTo>
                    <a:pt x="15799" y="31926"/>
                    <a:pt x="15808" y="31917"/>
                    <a:pt x="15817" y="31917"/>
                  </a:cubicBezTo>
                  <a:cubicBezTo>
                    <a:pt x="15844" y="31908"/>
                    <a:pt x="15862" y="31881"/>
                    <a:pt x="15862" y="31854"/>
                  </a:cubicBezTo>
                  <a:lnTo>
                    <a:pt x="14122" y="60"/>
                  </a:lnTo>
                  <a:cubicBezTo>
                    <a:pt x="14122" y="33"/>
                    <a:pt x="14104" y="15"/>
                    <a:pt x="14078" y="6"/>
                  </a:cubicBezTo>
                  <a:cubicBezTo>
                    <a:pt x="14071" y="3"/>
                    <a:pt x="14063" y="1"/>
                    <a:pt x="1405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809500" y="1639600"/>
              <a:ext cx="781075" cy="390600"/>
            </a:xfrm>
            <a:custGeom>
              <a:avLst/>
              <a:gdLst/>
              <a:ahLst/>
              <a:cxnLst/>
              <a:rect l="l" t="t" r="r" b="b"/>
              <a:pathLst>
                <a:path w="31243" h="15624" extrusionOk="0">
                  <a:moveTo>
                    <a:pt x="31010" y="154"/>
                  </a:moveTo>
                  <a:lnTo>
                    <a:pt x="17174" y="15471"/>
                  </a:lnTo>
                  <a:lnTo>
                    <a:pt x="251" y="3526"/>
                  </a:lnTo>
                  <a:lnTo>
                    <a:pt x="31010" y="154"/>
                  </a:lnTo>
                  <a:close/>
                  <a:moveTo>
                    <a:pt x="31176" y="0"/>
                  </a:moveTo>
                  <a:cubicBezTo>
                    <a:pt x="31171" y="0"/>
                    <a:pt x="31167" y="1"/>
                    <a:pt x="31162" y="2"/>
                  </a:cubicBezTo>
                  <a:lnTo>
                    <a:pt x="63" y="3410"/>
                  </a:lnTo>
                  <a:cubicBezTo>
                    <a:pt x="36" y="3419"/>
                    <a:pt x="10" y="3437"/>
                    <a:pt x="10" y="3464"/>
                  </a:cubicBezTo>
                  <a:cubicBezTo>
                    <a:pt x="1" y="3491"/>
                    <a:pt x="10" y="3517"/>
                    <a:pt x="27" y="3535"/>
                  </a:cubicBezTo>
                  <a:lnTo>
                    <a:pt x="17147" y="15614"/>
                  </a:lnTo>
                  <a:cubicBezTo>
                    <a:pt x="17156" y="15623"/>
                    <a:pt x="17174" y="15623"/>
                    <a:pt x="17183" y="15623"/>
                  </a:cubicBezTo>
                  <a:cubicBezTo>
                    <a:pt x="17200" y="15623"/>
                    <a:pt x="17218" y="15623"/>
                    <a:pt x="17236" y="15605"/>
                  </a:cubicBezTo>
                  <a:lnTo>
                    <a:pt x="31215" y="109"/>
                  </a:lnTo>
                  <a:cubicBezTo>
                    <a:pt x="31233" y="92"/>
                    <a:pt x="31242" y="65"/>
                    <a:pt x="31224" y="38"/>
                  </a:cubicBezTo>
                  <a:cubicBezTo>
                    <a:pt x="31217" y="16"/>
                    <a:pt x="31198" y="0"/>
                    <a:pt x="3117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1132225" y="2434500"/>
              <a:ext cx="501600" cy="476200"/>
            </a:xfrm>
            <a:custGeom>
              <a:avLst/>
              <a:gdLst/>
              <a:ahLst/>
              <a:cxnLst/>
              <a:rect l="l" t="t" r="r" b="b"/>
              <a:pathLst>
                <a:path w="20064" h="19048" extrusionOk="0">
                  <a:moveTo>
                    <a:pt x="19716" y="286"/>
                  </a:moveTo>
                  <a:lnTo>
                    <a:pt x="3310" y="18860"/>
                  </a:lnTo>
                  <a:lnTo>
                    <a:pt x="152" y="10599"/>
                  </a:lnTo>
                  <a:lnTo>
                    <a:pt x="19716" y="286"/>
                  </a:lnTo>
                  <a:close/>
                  <a:moveTo>
                    <a:pt x="19996" y="0"/>
                  </a:moveTo>
                  <a:cubicBezTo>
                    <a:pt x="19986" y="0"/>
                    <a:pt x="19975" y="3"/>
                    <a:pt x="19966" y="10"/>
                  </a:cubicBezTo>
                  <a:lnTo>
                    <a:pt x="45" y="10519"/>
                  </a:lnTo>
                  <a:cubicBezTo>
                    <a:pt x="9" y="10528"/>
                    <a:pt x="0" y="10563"/>
                    <a:pt x="9" y="10599"/>
                  </a:cubicBezTo>
                  <a:lnTo>
                    <a:pt x="3230" y="19011"/>
                  </a:lnTo>
                  <a:cubicBezTo>
                    <a:pt x="3239" y="19029"/>
                    <a:pt x="3257" y="19047"/>
                    <a:pt x="3283" y="19047"/>
                  </a:cubicBezTo>
                  <a:lnTo>
                    <a:pt x="3292" y="19047"/>
                  </a:lnTo>
                  <a:cubicBezTo>
                    <a:pt x="3310" y="19047"/>
                    <a:pt x="3328" y="19047"/>
                    <a:pt x="3337" y="19029"/>
                  </a:cubicBezTo>
                  <a:lnTo>
                    <a:pt x="20046" y="108"/>
                  </a:lnTo>
                  <a:cubicBezTo>
                    <a:pt x="20064" y="90"/>
                    <a:pt x="20064" y="54"/>
                    <a:pt x="20046" y="28"/>
                  </a:cubicBezTo>
                  <a:cubicBezTo>
                    <a:pt x="20035" y="10"/>
                    <a:pt x="20016" y="0"/>
                    <a:pt x="1999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394900" y="1724925"/>
              <a:ext cx="418200" cy="500200"/>
            </a:xfrm>
            <a:custGeom>
              <a:avLst/>
              <a:gdLst/>
              <a:ahLst/>
              <a:cxnLst/>
              <a:rect l="l" t="t" r="r" b="b"/>
              <a:pathLst>
                <a:path w="16728" h="20008" extrusionOk="0">
                  <a:moveTo>
                    <a:pt x="16433" y="417"/>
                  </a:moveTo>
                  <a:lnTo>
                    <a:pt x="7994" y="19873"/>
                  </a:lnTo>
                  <a:lnTo>
                    <a:pt x="197" y="18803"/>
                  </a:lnTo>
                  <a:lnTo>
                    <a:pt x="16433" y="417"/>
                  </a:lnTo>
                  <a:close/>
                  <a:moveTo>
                    <a:pt x="16660" y="1"/>
                  </a:moveTo>
                  <a:cubicBezTo>
                    <a:pt x="16640" y="1"/>
                    <a:pt x="16620" y="7"/>
                    <a:pt x="16603" y="24"/>
                  </a:cubicBezTo>
                  <a:lnTo>
                    <a:pt x="18" y="18803"/>
                  </a:lnTo>
                  <a:cubicBezTo>
                    <a:pt x="0" y="18821"/>
                    <a:pt x="0" y="18847"/>
                    <a:pt x="9" y="18874"/>
                  </a:cubicBezTo>
                  <a:cubicBezTo>
                    <a:pt x="18" y="18892"/>
                    <a:pt x="36" y="18910"/>
                    <a:pt x="63" y="18910"/>
                  </a:cubicBezTo>
                  <a:lnTo>
                    <a:pt x="8029" y="20007"/>
                  </a:lnTo>
                  <a:lnTo>
                    <a:pt x="8038" y="20007"/>
                  </a:lnTo>
                  <a:cubicBezTo>
                    <a:pt x="8056" y="20007"/>
                    <a:pt x="8083" y="19998"/>
                    <a:pt x="8092" y="19971"/>
                  </a:cubicBezTo>
                  <a:lnTo>
                    <a:pt x="16710" y="86"/>
                  </a:lnTo>
                  <a:cubicBezTo>
                    <a:pt x="16727" y="60"/>
                    <a:pt x="16719" y="24"/>
                    <a:pt x="16692" y="6"/>
                  </a:cubicBezTo>
                  <a:cubicBezTo>
                    <a:pt x="16682" y="3"/>
                    <a:pt x="16671" y="1"/>
                    <a:pt x="16660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437500" y="2697175"/>
              <a:ext cx="778825" cy="239175"/>
            </a:xfrm>
            <a:custGeom>
              <a:avLst/>
              <a:gdLst/>
              <a:ahLst/>
              <a:cxnLst/>
              <a:rect l="l" t="t" r="r" b="b"/>
              <a:pathLst>
                <a:path w="31153" h="9567" extrusionOk="0">
                  <a:moveTo>
                    <a:pt x="27825" y="146"/>
                  </a:moveTo>
                  <a:lnTo>
                    <a:pt x="30983" y="8415"/>
                  </a:lnTo>
                  <a:lnTo>
                    <a:pt x="509" y="9414"/>
                  </a:lnTo>
                  <a:lnTo>
                    <a:pt x="509" y="9414"/>
                  </a:lnTo>
                  <a:lnTo>
                    <a:pt x="27825" y="146"/>
                  </a:lnTo>
                  <a:close/>
                  <a:moveTo>
                    <a:pt x="27858" y="0"/>
                  </a:moveTo>
                  <a:cubicBezTo>
                    <a:pt x="27853" y="0"/>
                    <a:pt x="27848" y="1"/>
                    <a:pt x="27843" y="3"/>
                  </a:cubicBezTo>
                  <a:lnTo>
                    <a:pt x="45" y="9432"/>
                  </a:lnTo>
                  <a:cubicBezTo>
                    <a:pt x="18" y="9450"/>
                    <a:pt x="0" y="9477"/>
                    <a:pt x="9" y="9513"/>
                  </a:cubicBezTo>
                  <a:cubicBezTo>
                    <a:pt x="9" y="9539"/>
                    <a:pt x="36" y="9566"/>
                    <a:pt x="72" y="9566"/>
                  </a:cubicBezTo>
                  <a:lnTo>
                    <a:pt x="31081" y="8540"/>
                  </a:lnTo>
                  <a:cubicBezTo>
                    <a:pt x="31099" y="8540"/>
                    <a:pt x="31126" y="8531"/>
                    <a:pt x="31135" y="8513"/>
                  </a:cubicBezTo>
                  <a:cubicBezTo>
                    <a:pt x="31144" y="8496"/>
                    <a:pt x="31153" y="8478"/>
                    <a:pt x="31144" y="8451"/>
                  </a:cubicBezTo>
                  <a:lnTo>
                    <a:pt x="27923" y="38"/>
                  </a:lnTo>
                  <a:cubicBezTo>
                    <a:pt x="27909" y="16"/>
                    <a:pt x="27882" y="0"/>
                    <a:pt x="2785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594050" y="2027050"/>
              <a:ext cx="646825" cy="673325"/>
            </a:xfrm>
            <a:custGeom>
              <a:avLst/>
              <a:gdLst/>
              <a:ahLst/>
              <a:cxnLst/>
              <a:rect l="l" t="t" r="r" b="b"/>
              <a:pathLst>
                <a:path w="25873" h="26933" extrusionOk="0">
                  <a:moveTo>
                    <a:pt x="25720" y="152"/>
                  </a:moveTo>
                  <a:lnTo>
                    <a:pt x="21554" y="26745"/>
                  </a:lnTo>
                  <a:lnTo>
                    <a:pt x="197" y="7886"/>
                  </a:lnTo>
                  <a:lnTo>
                    <a:pt x="25720" y="152"/>
                  </a:lnTo>
                  <a:close/>
                  <a:moveTo>
                    <a:pt x="25783" y="0"/>
                  </a:moveTo>
                  <a:lnTo>
                    <a:pt x="55" y="7797"/>
                  </a:lnTo>
                  <a:cubicBezTo>
                    <a:pt x="28" y="7806"/>
                    <a:pt x="10" y="7824"/>
                    <a:pt x="10" y="7851"/>
                  </a:cubicBezTo>
                  <a:cubicBezTo>
                    <a:pt x="1" y="7868"/>
                    <a:pt x="10" y="7895"/>
                    <a:pt x="28" y="7913"/>
                  </a:cubicBezTo>
                  <a:lnTo>
                    <a:pt x="21554" y="26915"/>
                  </a:lnTo>
                  <a:cubicBezTo>
                    <a:pt x="21563" y="26933"/>
                    <a:pt x="21581" y="26933"/>
                    <a:pt x="21599" y="26933"/>
                  </a:cubicBezTo>
                  <a:lnTo>
                    <a:pt x="21617" y="26933"/>
                  </a:lnTo>
                  <a:cubicBezTo>
                    <a:pt x="21643" y="26924"/>
                    <a:pt x="21661" y="26906"/>
                    <a:pt x="21661" y="26879"/>
                  </a:cubicBezTo>
                  <a:lnTo>
                    <a:pt x="25863" y="72"/>
                  </a:lnTo>
                  <a:cubicBezTo>
                    <a:pt x="25872" y="54"/>
                    <a:pt x="25863" y="27"/>
                    <a:pt x="25845" y="18"/>
                  </a:cubicBezTo>
                  <a:cubicBezTo>
                    <a:pt x="25827" y="0"/>
                    <a:pt x="25810" y="0"/>
                    <a:pt x="2578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1132225" y="2026950"/>
              <a:ext cx="501600" cy="673425"/>
            </a:xfrm>
            <a:custGeom>
              <a:avLst/>
              <a:gdLst/>
              <a:ahLst/>
              <a:cxnLst/>
              <a:rect l="l" t="t" r="r" b="b"/>
              <a:pathLst>
                <a:path w="20064" h="26937" extrusionOk="0">
                  <a:moveTo>
                    <a:pt x="4318" y="209"/>
                  </a:moveTo>
                  <a:lnTo>
                    <a:pt x="19885" y="16347"/>
                  </a:lnTo>
                  <a:lnTo>
                    <a:pt x="152" y="26758"/>
                  </a:lnTo>
                  <a:lnTo>
                    <a:pt x="4318" y="209"/>
                  </a:lnTo>
                  <a:close/>
                  <a:moveTo>
                    <a:pt x="4277" y="1"/>
                  </a:moveTo>
                  <a:cubicBezTo>
                    <a:pt x="4270" y="1"/>
                    <a:pt x="4263" y="2"/>
                    <a:pt x="4256" y="4"/>
                  </a:cubicBezTo>
                  <a:cubicBezTo>
                    <a:pt x="4229" y="13"/>
                    <a:pt x="4220" y="31"/>
                    <a:pt x="4211" y="58"/>
                  </a:cubicBezTo>
                  <a:lnTo>
                    <a:pt x="9" y="26865"/>
                  </a:lnTo>
                  <a:cubicBezTo>
                    <a:pt x="0" y="26892"/>
                    <a:pt x="9" y="26910"/>
                    <a:pt x="36" y="26928"/>
                  </a:cubicBezTo>
                  <a:cubicBezTo>
                    <a:pt x="45" y="26937"/>
                    <a:pt x="54" y="26937"/>
                    <a:pt x="72" y="26937"/>
                  </a:cubicBezTo>
                  <a:cubicBezTo>
                    <a:pt x="81" y="26937"/>
                    <a:pt x="90" y="26937"/>
                    <a:pt x="99" y="26928"/>
                  </a:cubicBezTo>
                  <a:lnTo>
                    <a:pt x="20028" y="16428"/>
                  </a:lnTo>
                  <a:cubicBezTo>
                    <a:pt x="20046" y="16419"/>
                    <a:pt x="20055" y="16401"/>
                    <a:pt x="20055" y="16383"/>
                  </a:cubicBezTo>
                  <a:cubicBezTo>
                    <a:pt x="20064" y="16356"/>
                    <a:pt x="20055" y="16339"/>
                    <a:pt x="20046" y="16321"/>
                  </a:cubicBezTo>
                  <a:lnTo>
                    <a:pt x="4327" y="22"/>
                  </a:lnTo>
                  <a:cubicBezTo>
                    <a:pt x="4314" y="9"/>
                    <a:pt x="4296" y="1"/>
                    <a:pt x="427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594050" y="1724925"/>
              <a:ext cx="646825" cy="500200"/>
            </a:xfrm>
            <a:custGeom>
              <a:avLst/>
              <a:gdLst/>
              <a:ahLst/>
              <a:cxnLst/>
              <a:rect l="l" t="t" r="r" b="b"/>
              <a:pathLst>
                <a:path w="25873" h="20008" extrusionOk="0">
                  <a:moveTo>
                    <a:pt x="8717" y="167"/>
                  </a:moveTo>
                  <a:lnTo>
                    <a:pt x="25658" y="12121"/>
                  </a:lnTo>
                  <a:lnTo>
                    <a:pt x="188" y="19846"/>
                  </a:lnTo>
                  <a:lnTo>
                    <a:pt x="188" y="19846"/>
                  </a:lnTo>
                  <a:lnTo>
                    <a:pt x="8717" y="167"/>
                  </a:lnTo>
                  <a:close/>
                  <a:moveTo>
                    <a:pt x="8694" y="0"/>
                  </a:moveTo>
                  <a:cubicBezTo>
                    <a:pt x="8687" y="0"/>
                    <a:pt x="8680" y="2"/>
                    <a:pt x="8672" y="6"/>
                  </a:cubicBezTo>
                  <a:cubicBezTo>
                    <a:pt x="8654" y="6"/>
                    <a:pt x="8637" y="24"/>
                    <a:pt x="8628" y="42"/>
                  </a:cubicBezTo>
                  <a:lnTo>
                    <a:pt x="10" y="19918"/>
                  </a:lnTo>
                  <a:cubicBezTo>
                    <a:pt x="1" y="19945"/>
                    <a:pt x="1" y="19971"/>
                    <a:pt x="19" y="19989"/>
                  </a:cubicBezTo>
                  <a:cubicBezTo>
                    <a:pt x="37" y="20007"/>
                    <a:pt x="55" y="20007"/>
                    <a:pt x="72" y="20007"/>
                  </a:cubicBezTo>
                  <a:lnTo>
                    <a:pt x="90" y="20007"/>
                  </a:lnTo>
                  <a:lnTo>
                    <a:pt x="25818" y="12210"/>
                  </a:lnTo>
                  <a:cubicBezTo>
                    <a:pt x="25845" y="12201"/>
                    <a:pt x="25863" y="12183"/>
                    <a:pt x="25872" y="12157"/>
                  </a:cubicBezTo>
                  <a:cubicBezTo>
                    <a:pt x="25872" y="12139"/>
                    <a:pt x="25863" y="12112"/>
                    <a:pt x="25845" y="12094"/>
                  </a:cubicBezTo>
                  <a:lnTo>
                    <a:pt x="8726" y="15"/>
                  </a:lnTo>
                  <a:cubicBezTo>
                    <a:pt x="8715" y="5"/>
                    <a:pt x="8705" y="0"/>
                    <a:pt x="8694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437500" y="2221875"/>
              <a:ext cx="698325" cy="714475"/>
            </a:xfrm>
            <a:custGeom>
              <a:avLst/>
              <a:gdLst/>
              <a:ahLst/>
              <a:cxnLst/>
              <a:rect l="l" t="t" r="r" b="b"/>
              <a:pathLst>
                <a:path w="27933" h="28579" extrusionOk="0">
                  <a:moveTo>
                    <a:pt x="6370" y="191"/>
                  </a:moveTo>
                  <a:lnTo>
                    <a:pt x="27736" y="19050"/>
                  </a:lnTo>
                  <a:lnTo>
                    <a:pt x="161" y="28409"/>
                  </a:lnTo>
                  <a:lnTo>
                    <a:pt x="6370" y="191"/>
                  </a:lnTo>
                  <a:close/>
                  <a:moveTo>
                    <a:pt x="6327" y="1"/>
                  </a:moveTo>
                  <a:cubicBezTo>
                    <a:pt x="6321" y="1"/>
                    <a:pt x="6315" y="2"/>
                    <a:pt x="6308" y="4"/>
                  </a:cubicBezTo>
                  <a:cubicBezTo>
                    <a:pt x="6290" y="13"/>
                    <a:pt x="6272" y="31"/>
                    <a:pt x="6263" y="58"/>
                  </a:cubicBezTo>
                  <a:lnTo>
                    <a:pt x="9" y="28498"/>
                  </a:lnTo>
                  <a:cubicBezTo>
                    <a:pt x="0" y="28516"/>
                    <a:pt x="9" y="28542"/>
                    <a:pt x="27" y="28560"/>
                  </a:cubicBezTo>
                  <a:cubicBezTo>
                    <a:pt x="36" y="28569"/>
                    <a:pt x="54" y="28578"/>
                    <a:pt x="72" y="28578"/>
                  </a:cubicBezTo>
                  <a:cubicBezTo>
                    <a:pt x="81" y="28578"/>
                    <a:pt x="81" y="28569"/>
                    <a:pt x="90" y="28569"/>
                  </a:cubicBezTo>
                  <a:lnTo>
                    <a:pt x="27879" y="19140"/>
                  </a:lnTo>
                  <a:cubicBezTo>
                    <a:pt x="27905" y="19131"/>
                    <a:pt x="27923" y="19113"/>
                    <a:pt x="27923" y="19086"/>
                  </a:cubicBezTo>
                  <a:cubicBezTo>
                    <a:pt x="27932" y="19068"/>
                    <a:pt x="27923" y="19042"/>
                    <a:pt x="27905" y="19033"/>
                  </a:cubicBezTo>
                  <a:lnTo>
                    <a:pt x="6370" y="22"/>
                  </a:lnTo>
                  <a:cubicBezTo>
                    <a:pt x="6357" y="9"/>
                    <a:pt x="6344" y="1"/>
                    <a:pt x="632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426125" y="2923525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86" y="1"/>
                  </a:moveTo>
                  <a:cubicBezTo>
                    <a:pt x="419" y="1"/>
                    <a:pt x="350" y="16"/>
                    <a:pt x="286" y="48"/>
                  </a:cubicBezTo>
                  <a:cubicBezTo>
                    <a:pt x="81" y="164"/>
                    <a:pt x="0" y="423"/>
                    <a:pt x="107" y="637"/>
                  </a:cubicBezTo>
                  <a:cubicBezTo>
                    <a:pt x="187" y="778"/>
                    <a:pt x="334" y="860"/>
                    <a:pt x="485" y="860"/>
                  </a:cubicBezTo>
                  <a:cubicBezTo>
                    <a:pt x="554" y="860"/>
                    <a:pt x="623" y="843"/>
                    <a:pt x="687" y="806"/>
                  </a:cubicBezTo>
                  <a:cubicBezTo>
                    <a:pt x="901" y="699"/>
                    <a:pt x="982" y="441"/>
                    <a:pt x="866" y="227"/>
                  </a:cubicBezTo>
                  <a:cubicBezTo>
                    <a:pt x="791" y="83"/>
                    <a:pt x="642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420550" y="2917050"/>
              <a:ext cx="35700" cy="34450"/>
            </a:xfrm>
            <a:custGeom>
              <a:avLst/>
              <a:gdLst/>
              <a:ahLst/>
              <a:cxnLst/>
              <a:rect l="l" t="t" r="r" b="b"/>
              <a:pathLst>
                <a:path w="1428" h="1378" extrusionOk="0">
                  <a:moveTo>
                    <a:pt x="714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3" y="539"/>
                    <a:pt x="839" y="566"/>
                    <a:pt x="866" y="610"/>
                  </a:cubicBezTo>
                  <a:cubicBezTo>
                    <a:pt x="884" y="646"/>
                    <a:pt x="893" y="700"/>
                    <a:pt x="875" y="735"/>
                  </a:cubicBezTo>
                  <a:cubicBezTo>
                    <a:pt x="866" y="780"/>
                    <a:pt x="830" y="816"/>
                    <a:pt x="794" y="842"/>
                  </a:cubicBezTo>
                  <a:cubicBezTo>
                    <a:pt x="767" y="853"/>
                    <a:pt x="739" y="861"/>
                    <a:pt x="712" y="861"/>
                  </a:cubicBezTo>
                  <a:cubicBezTo>
                    <a:pt x="695" y="861"/>
                    <a:pt x="678" y="858"/>
                    <a:pt x="661" y="851"/>
                  </a:cubicBezTo>
                  <a:cubicBezTo>
                    <a:pt x="616" y="842"/>
                    <a:pt x="580" y="807"/>
                    <a:pt x="562" y="771"/>
                  </a:cubicBezTo>
                  <a:cubicBezTo>
                    <a:pt x="536" y="726"/>
                    <a:pt x="536" y="682"/>
                    <a:pt x="545" y="637"/>
                  </a:cubicBezTo>
                  <a:cubicBezTo>
                    <a:pt x="562" y="593"/>
                    <a:pt x="589" y="557"/>
                    <a:pt x="634" y="539"/>
                  </a:cubicBezTo>
                  <a:cubicBezTo>
                    <a:pt x="661" y="521"/>
                    <a:pt x="687" y="521"/>
                    <a:pt x="714" y="521"/>
                  </a:cubicBezTo>
                  <a:close/>
                  <a:moveTo>
                    <a:pt x="714" y="1"/>
                  </a:moveTo>
                  <a:cubicBezTo>
                    <a:pt x="603" y="1"/>
                    <a:pt x="490" y="28"/>
                    <a:pt x="384" y="84"/>
                  </a:cubicBezTo>
                  <a:cubicBezTo>
                    <a:pt x="223" y="164"/>
                    <a:pt x="107" y="316"/>
                    <a:pt x="54" y="486"/>
                  </a:cubicBezTo>
                  <a:cubicBezTo>
                    <a:pt x="0" y="664"/>
                    <a:pt x="18" y="851"/>
                    <a:pt x="107" y="1012"/>
                  </a:cubicBezTo>
                  <a:cubicBezTo>
                    <a:pt x="188" y="1173"/>
                    <a:pt x="339" y="1297"/>
                    <a:pt x="509" y="1351"/>
                  </a:cubicBezTo>
                  <a:cubicBezTo>
                    <a:pt x="580" y="1369"/>
                    <a:pt x="643" y="1378"/>
                    <a:pt x="714" y="1378"/>
                  </a:cubicBezTo>
                  <a:cubicBezTo>
                    <a:pt x="821" y="1378"/>
                    <a:pt x="937" y="1351"/>
                    <a:pt x="1035" y="1297"/>
                  </a:cubicBezTo>
                  <a:cubicBezTo>
                    <a:pt x="1196" y="1208"/>
                    <a:pt x="1321" y="1065"/>
                    <a:pt x="1374" y="887"/>
                  </a:cubicBezTo>
                  <a:cubicBezTo>
                    <a:pt x="1428" y="718"/>
                    <a:pt x="1410" y="530"/>
                    <a:pt x="1321" y="370"/>
                  </a:cubicBezTo>
                  <a:cubicBezTo>
                    <a:pt x="1232" y="200"/>
                    <a:pt x="1089" y="84"/>
                    <a:pt x="910" y="31"/>
                  </a:cubicBezTo>
                  <a:cubicBezTo>
                    <a:pt x="847" y="11"/>
                    <a:pt x="781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1121750" y="26880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8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6" y="862"/>
                  </a:cubicBezTo>
                  <a:cubicBezTo>
                    <a:pt x="563" y="862"/>
                    <a:pt x="632" y="847"/>
                    <a:pt x="696" y="815"/>
                  </a:cubicBezTo>
                  <a:cubicBezTo>
                    <a:pt x="901" y="699"/>
                    <a:pt x="981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1116175" y="2681525"/>
              <a:ext cx="37475" cy="34475"/>
            </a:xfrm>
            <a:custGeom>
              <a:avLst/>
              <a:gdLst/>
              <a:ahLst/>
              <a:cxnLst/>
              <a:rect l="l" t="t" r="r" b="b"/>
              <a:pathLst>
                <a:path w="1499" h="1379" extrusionOk="0">
                  <a:moveTo>
                    <a:pt x="714" y="522"/>
                  </a:moveTo>
                  <a:cubicBezTo>
                    <a:pt x="732" y="522"/>
                    <a:pt x="750" y="522"/>
                    <a:pt x="767" y="531"/>
                  </a:cubicBezTo>
                  <a:cubicBezTo>
                    <a:pt x="803" y="540"/>
                    <a:pt x="839" y="566"/>
                    <a:pt x="865" y="611"/>
                  </a:cubicBezTo>
                  <a:cubicBezTo>
                    <a:pt x="910" y="691"/>
                    <a:pt x="874" y="798"/>
                    <a:pt x="794" y="843"/>
                  </a:cubicBezTo>
                  <a:cubicBezTo>
                    <a:pt x="767" y="854"/>
                    <a:pt x="739" y="862"/>
                    <a:pt x="711" y="862"/>
                  </a:cubicBezTo>
                  <a:cubicBezTo>
                    <a:pt x="694" y="862"/>
                    <a:pt x="677" y="859"/>
                    <a:pt x="660" y="852"/>
                  </a:cubicBezTo>
                  <a:cubicBezTo>
                    <a:pt x="616" y="843"/>
                    <a:pt x="580" y="807"/>
                    <a:pt x="562" y="772"/>
                  </a:cubicBezTo>
                  <a:cubicBezTo>
                    <a:pt x="544" y="727"/>
                    <a:pt x="535" y="682"/>
                    <a:pt x="553" y="638"/>
                  </a:cubicBezTo>
                  <a:cubicBezTo>
                    <a:pt x="562" y="593"/>
                    <a:pt x="589" y="557"/>
                    <a:pt x="634" y="540"/>
                  </a:cubicBezTo>
                  <a:cubicBezTo>
                    <a:pt x="660" y="531"/>
                    <a:pt x="687" y="522"/>
                    <a:pt x="714" y="522"/>
                  </a:cubicBezTo>
                  <a:close/>
                  <a:moveTo>
                    <a:pt x="714" y="1"/>
                  </a:moveTo>
                  <a:cubicBezTo>
                    <a:pt x="604" y="1"/>
                    <a:pt x="493" y="29"/>
                    <a:pt x="393" y="85"/>
                  </a:cubicBezTo>
                  <a:cubicBezTo>
                    <a:pt x="223" y="165"/>
                    <a:pt x="107" y="317"/>
                    <a:pt x="54" y="486"/>
                  </a:cubicBezTo>
                  <a:cubicBezTo>
                    <a:pt x="0" y="664"/>
                    <a:pt x="18" y="852"/>
                    <a:pt x="107" y="1012"/>
                  </a:cubicBezTo>
                  <a:cubicBezTo>
                    <a:pt x="187" y="1182"/>
                    <a:pt x="339" y="1298"/>
                    <a:pt x="509" y="1351"/>
                  </a:cubicBezTo>
                  <a:cubicBezTo>
                    <a:pt x="580" y="1369"/>
                    <a:pt x="642" y="1378"/>
                    <a:pt x="714" y="1378"/>
                  </a:cubicBezTo>
                  <a:cubicBezTo>
                    <a:pt x="830" y="1378"/>
                    <a:pt x="937" y="1351"/>
                    <a:pt x="1035" y="1298"/>
                  </a:cubicBezTo>
                  <a:cubicBezTo>
                    <a:pt x="1374" y="1119"/>
                    <a:pt x="1499" y="700"/>
                    <a:pt x="1320" y="370"/>
                  </a:cubicBezTo>
                  <a:cubicBezTo>
                    <a:pt x="1231" y="201"/>
                    <a:pt x="1089" y="85"/>
                    <a:pt x="910" y="31"/>
                  </a:cubicBezTo>
                  <a:cubicBezTo>
                    <a:pt x="847" y="11"/>
                    <a:pt x="780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1202250" y="2898400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94" y="1"/>
                  </a:moveTo>
                  <a:cubicBezTo>
                    <a:pt x="425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6" y="860"/>
                  </a:cubicBezTo>
                  <a:cubicBezTo>
                    <a:pt x="564" y="860"/>
                    <a:pt x="632" y="845"/>
                    <a:pt x="697" y="812"/>
                  </a:cubicBezTo>
                  <a:cubicBezTo>
                    <a:pt x="902" y="696"/>
                    <a:pt x="982" y="438"/>
                    <a:pt x="866" y="224"/>
                  </a:cubicBezTo>
                  <a:cubicBezTo>
                    <a:pt x="793" y="83"/>
                    <a:pt x="647" y="1"/>
                    <a:pt x="49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1196675" y="2891900"/>
              <a:ext cx="37500" cy="34400"/>
            </a:xfrm>
            <a:custGeom>
              <a:avLst/>
              <a:gdLst/>
              <a:ahLst/>
              <a:cxnLst/>
              <a:rect l="l" t="t" r="r" b="b"/>
              <a:pathLst>
                <a:path w="1500" h="1376" extrusionOk="0">
                  <a:moveTo>
                    <a:pt x="714" y="519"/>
                  </a:moveTo>
                  <a:cubicBezTo>
                    <a:pt x="777" y="519"/>
                    <a:pt x="830" y="555"/>
                    <a:pt x="866" y="608"/>
                  </a:cubicBezTo>
                  <a:cubicBezTo>
                    <a:pt x="911" y="689"/>
                    <a:pt x="875" y="796"/>
                    <a:pt x="795" y="840"/>
                  </a:cubicBezTo>
                  <a:cubicBezTo>
                    <a:pt x="767" y="851"/>
                    <a:pt x="739" y="859"/>
                    <a:pt x="712" y="859"/>
                  </a:cubicBezTo>
                  <a:cubicBezTo>
                    <a:pt x="695" y="859"/>
                    <a:pt x="678" y="856"/>
                    <a:pt x="661" y="849"/>
                  </a:cubicBezTo>
                  <a:cubicBezTo>
                    <a:pt x="616" y="840"/>
                    <a:pt x="581" y="814"/>
                    <a:pt x="563" y="769"/>
                  </a:cubicBezTo>
                  <a:cubicBezTo>
                    <a:pt x="545" y="733"/>
                    <a:pt x="536" y="680"/>
                    <a:pt x="554" y="644"/>
                  </a:cubicBezTo>
                  <a:cubicBezTo>
                    <a:pt x="563" y="600"/>
                    <a:pt x="589" y="564"/>
                    <a:pt x="634" y="537"/>
                  </a:cubicBezTo>
                  <a:cubicBezTo>
                    <a:pt x="661" y="528"/>
                    <a:pt x="688" y="519"/>
                    <a:pt x="714" y="519"/>
                  </a:cubicBezTo>
                  <a:close/>
                  <a:moveTo>
                    <a:pt x="714" y="1"/>
                  </a:moveTo>
                  <a:cubicBezTo>
                    <a:pt x="605" y="1"/>
                    <a:pt x="495" y="27"/>
                    <a:pt x="393" y="82"/>
                  </a:cubicBezTo>
                  <a:cubicBezTo>
                    <a:pt x="224" y="171"/>
                    <a:pt x="108" y="314"/>
                    <a:pt x="54" y="492"/>
                  </a:cubicBezTo>
                  <a:cubicBezTo>
                    <a:pt x="1" y="662"/>
                    <a:pt x="18" y="849"/>
                    <a:pt x="108" y="1010"/>
                  </a:cubicBezTo>
                  <a:cubicBezTo>
                    <a:pt x="188" y="1179"/>
                    <a:pt x="331" y="1295"/>
                    <a:pt x="509" y="1349"/>
                  </a:cubicBezTo>
                  <a:cubicBezTo>
                    <a:pt x="581" y="1367"/>
                    <a:pt x="643" y="1376"/>
                    <a:pt x="714" y="1376"/>
                  </a:cubicBezTo>
                  <a:cubicBezTo>
                    <a:pt x="821" y="1376"/>
                    <a:pt x="937" y="1349"/>
                    <a:pt x="1035" y="1295"/>
                  </a:cubicBezTo>
                  <a:cubicBezTo>
                    <a:pt x="1374" y="1117"/>
                    <a:pt x="1499" y="698"/>
                    <a:pt x="1321" y="368"/>
                  </a:cubicBezTo>
                  <a:cubicBezTo>
                    <a:pt x="1198" y="133"/>
                    <a:pt x="959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384425" y="21853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9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3" y="862"/>
                  </a:cubicBezTo>
                  <a:cubicBezTo>
                    <a:pt x="559" y="862"/>
                    <a:pt x="625" y="847"/>
                    <a:pt x="687" y="815"/>
                  </a:cubicBezTo>
                  <a:cubicBezTo>
                    <a:pt x="901" y="699"/>
                    <a:pt x="982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378850" y="2178900"/>
              <a:ext cx="37475" cy="34400"/>
            </a:xfrm>
            <a:custGeom>
              <a:avLst/>
              <a:gdLst/>
              <a:ahLst/>
              <a:cxnLst/>
              <a:rect l="l" t="t" r="r" b="b"/>
              <a:pathLst>
                <a:path w="1499" h="1376" extrusionOk="0">
                  <a:moveTo>
                    <a:pt x="710" y="517"/>
                  </a:moveTo>
                  <a:cubicBezTo>
                    <a:pt x="772" y="517"/>
                    <a:pt x="834" y="552"/>
                    <a:pt x="866" y="608"/>
                  </a:cubicBezTo>
                  <a:cubicBezTo>
                    <a:pt x="910" y="688"/>
                    <a:pt x="874" y="795"/>
                    <a:pt x="794" y="840"/>
                  </a:cubicBezTo>
                  <a:cubicBezTo>
                    <a:pt x="767" y="851"/>
                    <a:pt x="739" y="859"/>
                    <a:pt x="711" y="859"/>
                  </a:cubicBezTo>
                  <a:cubicBezTo>
                    <a:pt x="694" y="859"/>
                    <a:pt x="677" y="856"/>
                    <a:pt x="660" y="849"/>
                  </a:cubicBezTo>
                  <a:cubicBezTo>
                    <a:pt x="616" y="840"/>
                    <a:pt x="580" y="813"/>
                    <a:pt x="562" y="769"/>
                  </a:cubicBezTo>
                  <a:cubicBezTo>
                    <a:pt x="535" y="733"/>
                    <a:pt x="535" y="679"/>
                    <a:pt x="544" y="635"/>
                  </a:cubicBezTo>
                  <a:cubicBezTo>
                    <a:pt x="562" y="599"/>
                    <a:pt x="589" y="563"/>
                    <a:pt x="634" y="537"/>
                  </a:cubicBezTo>
                  <a:cubicBezTo>
                    <a:pt x="657" y="523"/>
                    <a:pt x="684" y="517"/>
                    <a:pt x="710" y="517"/>
                  </a:cubicBezTo>
                  <a:close/>
                  <a:moveTo>
                    <a:pt x="711" y="1"/>
                  </a:moveTo>
                  <a:cubicBezTo>
                    <a:pt x="600" y="1"/>
                    <a:pt x="488" y="27"/>
                    <a:pt x="384" y="82"/>
                  </a:cubicBezTo>
                  <a:cubicBezTo>
                    <a:pt x="223" y="171"/>
                    <a:pt x="107" y="314"/>
                    <a:pt x="54" y="483"/>
                  </a:cubicBezTo>
                  <a:cubicBezTo>
                    <a:pt x="0" y="662"/>
                    <a:pt x="18" y="849"/>
                    <a:pt x="98" y="1009"/>
                  </a:cubicBezTo>
                  <a:cubicBezTo>
                    <a:pt x="188" y="1179"/>
                    <a:pt x="330" y="1295"/>
                    <a:pt x="509" y="1348"/>
                  </a:cubicBezTo>
                  <a:cubicBezTo>
                    <a:pt x="580" y="1366"/>
                    <a:pt x="642" y="1375"/>
                    <a:pt x="714" y="1375"/>
                  </a:cubicBezTo>
                  <a:cubicBezTo>
                    <a:pt x="821" y="1375"/>
                    <a:pt x="937" y="1348"/>
                    <a:pt x="1035" y="1295"/>
                  </a:cubicBezTo>
                  <a:cubicBezTo>
                    <a:pt x="1374" y="1116"/>
                    <a:pt x="1499" y="697"/>
                    <a:pt x="1320" y="367"/>
                  </a:cubicBezTo>
                  <a:cubicBezTo>
                    <a:pt x="1197" y="133"/>
                    <a:pt x="958" y="1"/>
                    <a:pt x="711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583350" y="2212825"/>
              <a:ext cx="24800" cy="21500"/>
            </a:xfrm>
            <a:custGeom>
              <a:avLst/>
              <a:gdLst/>
              <a:ahLst/>
              <a:cxnLst/>
              <a:rect l="l" t="t" r="r" b="b"/>
              <a:pathLst>
                <a:path w="992" h="860" extrusionOk="0">
                  <a:moveTo>
                    <a:pt x="498" y="1"/>
                  </a:moveTo>
                  <a:cubicBezTo>
                    <a:pt x="429" y="1"/>
                    <a:pt x="359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8" y="777"/>
                    <a:pt x="349" y="860"/>
                    <a:pt x="502" y="860"/>
                  </a:cubicBezTo>
                  <a:cubicBezTo>
                    <a:pt x="568" y="860"/>
                    <a:pt x="635" y="844"/>
                    <a:pt x="697" y="812"/>
                  </a:cubicBezTo>
                  <a:cubicBezTo>
                    <a:pt x="911" y="696"/>
                    <a:pt x="991" y="437"/>
                    <a:pt x="875" y="232"/>
                  </a:cubicBezTo>
                  <a:cubicBezTo>
                    <a:pt x="801" y="85"/>
                    <a:pt x="651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78000" y="220627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4" y="521"/>
                  </a:moveTo>
                  <a:cubicBezTo>
                    <a:pt x="723" y="521"/>
                    <a:pt x="741" y="521"/>
                    <a:pt x="759" y="530"/>
                  </a:cubicBezTo>
                  <a:cubicBezTo>
                    <a:pt x="804" y="539"/>
                    <a:pt x="839" y="575"/>
                    <a:pt x="857" y="610"/>
                  </a:cubicBezTo>
                  <a:cubicBezTo>
                    <a:pt x="884" y="655"/>
                    <a:pt x="884" y="699"/>
                    <a:pt x="875" y="744"/>
                  </a:cubicBezTo>
                  <a:cubicBezTo>
                    <a:pt x="857" y="789"/>
                    <a:pt x="830" y="824"/>
                    <a:pt x="795" y="842"/>
                  </a:cubicBezTo>
                  <a:cubicBezTo>
                    <a:pt x="762" y="855"/>
                    <a:pt x="729" y="864"/>
                    <a:pt x="697" y="864"/>
                  </a:cubicBezTo>
                  <a:cubicBezTo>
                    <a:pt x="685" y="864"/>
                    <a:pt x="673" y="862"/>
                    <a:pt x="661" y="860"/>
                  </a:cubicBezTo>
                  <a:cubicBezTo>
                    <a:pt x="616" y="842"/>
                    <a:pt x="581" y="815"/>
                    <a:pt x="563" y="771"/>
                  </a:cubicBezTo>
                  <a:cubicBezTo>
                    <a:pt x="536" y="735"/>
                    <a:pt x="536" y="691"/>
                    <a:pt x="545" y="646"/>
                  </a:cubicBezTo>
                  <a:cubicBezTo>
                    <a:pt x="563" y="601"/>
                    <a:pt x="589" y="566"/>
                    <a:pt x="634" y="539"/>
                  </a:cubicBezTo>
                  <a:cubicBezTo>
                    <a:pt x="652" y="530"/>
                    <a:pt x="679" y="521"/>
                    <a:pt x="714" y="521"/>
                  </a:cubicBezTo>
                  <a:close/>
                  <a:moveTo>
                    <a:pt x="710" y="0"/>
                  </a:moveTo>
                  <a:cubicBezTo>
                    <a:pt x="600" y="0"/>
                    <a:pt x="490" y="28"/>
                    <a:pt x="384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99" y="1021"/>
                  </a:cubicBezTo>
                  <a:cubicBezTo>
                    <a:pt x="188" y="1181"/>
                    <a:pt x="331" y="1297"/>
                    <a:pt x="509" y="1351"/>
                  </a:cubicBezTo>
                  <a:cubicBezTo>
                    <a:pt x="572" y="1369"/>
                    <a:pt x="643" y="1386"/>
                    <a:pt x="714" y="1386"/>
                  </a:cubicBezTo>
                  <a:cubicBezTo>
                    <a:pt x="821" y="1386"/>
                    <a:pt x="937" y="1360"/>
                    <a:pt x="1036" y="1297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4" y="10"/>
                    <a:pt x="777" y="0"/>
                    <a:pt x="710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799025" y="1715700"/>
              <a:ext cx="24550" cy="21650"/>
            </a:xfrm>
            <a:custGeom>
              <a:avLst/>
              <a:gdLst/>
              <a:ahLst/>
              <a:cxnLst/>
              <a:rect l="l" t="t" r="r" b="b"/>
              <a:pathLst>
                <a:path w="982" h="866" extrusionOk="0">
                  <a:moveTo>
                    <a:pt x="493" y="1"/>
                  </a:moveTo>
                  <a:cubicBezTo>
                    <a:pt x="423" y="1"/>
                    <a:pt x="352" y="18"/>
                    <a:pt x="286" y="54"/>
                  </a:cubicBezTo>
                  <a:cubicBezTo>
                    <a:pt x="81" y="170"/>
                    <a:pt x="0" y="429"/>
                    <a:pt x="107" y="634"/>
                  </a:cubicBezTo>
                  <a:cubicBezTo>
                    <a:pt x="187" y="781"/>
                    <a:pt x="335" y="865"/>
                    <a:pt x="486" y="865"/>
                  </a:cubicBezTo>
                  <a:cubicBezTo>
                    <a:pt x="555" y="865"/>
                    <a:pt x="624" y="848"/>
                    <a:pt x="687" y="812"/>
                  </a:cubicBezTo>
                  <a:cubicBezTo>
                    <a:pt x="901" y="705"/>
                    <a:pt x="982" y="438"/>
                    <a:pt x="866" y="232"/>
                  </a:cubicBezTo>
                  <a:cubicBezTo>
                    <a:pt x="792" y="85"/>
                    <a:pt x="646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793450" y="1709350"/>
              <a:ext cx="35700" cy="34475"/>
            </a:xfrm>
            <a:custGeom>
              <a:avLst/>
              <a:gdLst/>
              <a:ahLst/>
              <a:cxnLst/>
              <a:rect l="l" t="t" r="r" b="b"/>
              <a:pathLst>
                <a:path w="1428" h="1379" extrusionOk="0">
                  <a:moveTo>
                    <a:pt x="714" y="513"/>
                  </a:moveTo>
                  <a:cubicBezTo>
                    <a:pt x="732" y="513"/>
                    <a:pt x="741" y="522"/>
                    <a:pt x="759" y="522"/>
                  </a:cubicBezTo>
                  <a:cubicBezTo>
                    <a:pt x="803" y="540"/>
                    <a:pt x="839" y="567"/>
                    <a:pt x="866" y="611"/>
                  </a:cubicBezTo>
                  <a:cubicBezTo>
                    <a:pt x="884" y="647"/>
                    <a:pt x="893" y="692"/>
                    <a:pt x="875" y="736"/>
                  </a:cubicBezTo>
                  <a:cubicBezTo>
                    <a:pt x="866" y="781"/>
                    <a:pt x="830" y="816"/>
                    <a:pt x="794" y="834"/>
                  </a:cubicBezTo>
                  <a:cubicBezTo>
                    <a:pt x="766" y="851"/>
                    <a:pt x="738" y="858"/>
                    <a:pt x="710" y="858"/>
                  </a:cubicBezTo>
                  <a:cubicBezTo>
                    <a:pt x="693" y="858"/>
                    <a:pt x="677" y="855"/>
                    <a:pt x="661" y="852"/>
                  </a:cubicBezTo>
                  <a:cubicBezTo>
                    <a:pt x="616" y="834"/>
                    <a:pt x="580" y="808"/>
                    <a:pt x="562" y="772"/>
                  </a:cubicBezTo>
                  <a:cubicBezTo>
                    <a:pt x="536" y="727"/>
                    <a:pt x="536" y="683"/>
                    <a:pt x="545" y="638"/>
                  </a:cubicBezTo>
                  <a:cubicBezTo>
                    <a:pt x="562" y="593"/>
                    <a:pt x="589" y="558"/>
                    <a:pt x="634" y="540"/>
                  </a:cubicBezTo>
                  <a:cubicBezTo>
                    <a:pt x="661" y="522"/>
                    <a:pt x="687" y="513"/>
                    <a:pt x="714" y="513"/>
                  </a:cubicBezTo>
                  <a:close/>
                  <a:moveTo>
                    <a:pt x="705" y="1"/>
                  </a:moveTo>
                  <a:cubicBezTo>
                    <a:pt x="596" y="1"/>
                    <a:pt x="488" y="27"/>
                    <a:pt x="384" y="76"/>
                  </a:cubicBezTo>
                  <a:cubicBezTo>
                    <a:pt x="223" y="165"/>
                    <a:pt x="107" y="308"/>
                    <a:pt x="54" y="486"/>
                  </a:cubicBezTo>
                  <a:cubicBezTo>
                    <a:pt x="0" y="665"/>
                    <a:pt x="18" y="852"/>
                    <a:pt x="99" y="1013"/>
                  </a:cubicBezTo>
                  <a:cubicBezTo>
                    <a:pt x="188" y="1173"/>
                    <a:pt x="330" y="1298"/>
                    <a:pt x="509" y="1352"/>
                  </a:cubicBezTo>
                  <a:cubicBezTo>
                    <a:pt x="580" y="1370"/>
                    <a:pt x="643" y="1379"/>
                    <a:pt x="714" y="1379"/>
                  </a:cubicBezTo>
                  <a:cubicBezTo>
                    <a:pt x="821" y="1379"/>
                    <a:pt x="937" y="1352"/>
                    <a:pt x="1035" y="1298"/>
                  </a:cubicBezTo>
                  <a:cubicBezTo>
                    <a:pt x="1196" y="1209"/>
                    <a:pt x="1321" y="1066"/>
                    <a:pt x="1374" y="888"/>
                  </a:cubicBezTo>
                  <a:cubicBezTo>
                    <a:pt x="1428" y="709"/>
                    <a:pt x="1410" y="522"/>
                    <a:pt x="1321" y="362"/>
                  </a:cubicBezTo>
                  <a:cubicBezTo>
                    <a:pt x="1232" y="201"/>
                    <a:pt x="1089" y="85"/>
                    <a:pt x="910" y="31"/>
                  </a:cubicBezTo>
                  <a:cubicBezTo>
                    <a:pt x="842" y="11"/>
                    <a:pt x="773" y="1"/>
                    <a:pt x="70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1226775" y="2017900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8" y="1"/>
                  </a:moveTo>
                  <a:cubicBezTo>
                    <a:pt x="429" y="1"/>
                    <a:pt x="360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2" y="777"/>
                    <a:pt x="341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75" y="223"/>
                  </a:cubicBezTo>
                  <a:cubicBezTo>
                    <a:pt x="796" y="83"/>
                    <a:pt x="649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221200" y="2011350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68" y="530"/>
                  </a:cubicBezTo>
                  <a:cubicBezTo>
                    <a:pt x="813" y="539"/>
                    <a:pt x="848" y="575"/>
                    <a:pt x="866" y="610"/>
                  </a:cubicBezTo>
                  <a:cubicBezTo>
                    <a:pt x="893" y="655"/>
                    <a:pt x="893" y="700"/>
                    <a:pt x="884" y="744"/>
                  </a:cubicBezTo>
                  <a:cubicBezTo>
                    <a:pt x="866" y="789"/>
                    <a:pt x="840" y="824"/>
                    <a:pt x="795" y="842"/>
                  </a:cubicBezTo>
                  <a:cubicBezTo>
                    <a:pt x="773" y="853"/>
                    <a:pt x="747" y="861"/>
                    <a:pt x="721" y="861"/>
                  </a:cubicBezTo>
                  <a:cubicBezTo>
                    <a:pt x="704" y="861"/>
                    <a:pt x="687" y="858"/>
                    <a:pt x="670" y="851"/>
                  </a:cubicBezTo>
                  <a:cubicBezTo>
                    <a:pt x="625" y="842"/>
                    <a:pt x="590" y="816"/>
                    <a:pt x="563" y="771"/>
                  </a:cubicBezTo>
                  <a:cubicBezTo>
                    <a:pt x="545" y="735"/>
                    <a:pt x="536" y="682"/>
                    <a:pt x="554" y="646"/>
                  </a:cubicBezTo>
                  <a:cubicBezTo>
                    <a:pt x="563" y="601"/>
                    <a:pt x="599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7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33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12"/>
                  </a:cubicBezTo>
                  <a:cubicBezTo>
                    <a:pt x="197" y="1181"/>
                    <a:pt x="340" y="1297"/>
                    <a:pt x="518" y="1351"/>
                  </a:cubicBezTo>
                  <a:cubicBezTo>
                    <a:pt x="581" y="1369"/>
                    <a:pt x="652" y="1386"/>
                    <a:pt x="715" y="1386"/>
                  </a:cubicBezTo>
                  <a:cubicBezTo>
                    <a:pt x="831" y="1386"/>
                    <a:pt x="938" y="1351"/>
                    <a:pt x="1045" y="1297"/>
                  </a:cubicBezTo>
                  <a:cubicBezTo>
                    <a:pt x="1205" y="1217"/>
                    <a:pt x="1321" y="1065"/>
                    <a:pt x="1375" y="896"/>
                  </a:cubicBezTo>
                  <a:cubicBezTo>
                    <a:pt x="1428" y="717"/>
                    <a:pt x="1410" y="530"/>
                    <a:pt x="1330" y="369"/>
                  </a:cubicBezTo>
                  <a:cubicBezTo>
                    <a:pt x="1241" y="209"/>
                    <a:pt x="1098" y="84"/>
                    <a:pt x="920" y="30"/>
                  </a:cubicBezTo>
                  <a:cubicBezTo>
                    <a:pt x="853" y="10"/>
                    <a:pt x="785" y="0"/>
                    <a:pt x="717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616850" y="2424475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3" y="1"/>
                  </a:moveTo>
                  <a:cubicBezTo>
                    <a:pt x="424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66" y="232"/>
                  </a:cubicBezTo>
                  <a:cubicBezTo>
                    <a:pt x="792" y="85"/>
                    <a:pt x="647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1611275" y="241792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4" y="539"/>
                    <a:pt x="839" y="575"/>
                    <a:pt x="866" y="610"/>
                  </a:cubicBezTo>
                  <a:cubicBezTo>
                    <a:pt x="884" y="655"/>
                    <a:pt x="893" y="700"/>
                    <a:pt x="875" y="744"/>
                  </a:cubicBezTo>
                  <a:cubicBezTo>
                    <a:pt x="866" y="789"/>
                    <a:pt x="831" y="824"/>
                    <a:pt x="795" y="842"/>
                  </a:cubicBezTo>
                  <a:cubicBezTo>
                    <a:pt x="769" y="856"/>
                    <a:pt x="741" y="863"/>
                    <a:pt x="713" y="863"/>
                  </a:cubicBezTo>
                  <a:cubicBezTo>
                    <a:pt x="653" y="863"/>
                    <a:pt x="593" y="832"/>
                    <a:pt x="563" y="771"/>
                  </a:cubicBezTo>
                  <a:cubicBezTo>
                    <a:pt x="545" y="735"/>
                    <a:pt x="536" y="691"/>
                    <a:pt x="554" y="646"/>
                  </a:cubicBezTo>
                  <a:cubicBezTo>
                    <a:pt x="563" y="601"/>
                    <a:pt x="590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5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21"/>
                  </a:cubicBezTo>
                  <a:cubicBezTo>
                    <a:pt x="233" y="1253"/>
                    <a:pt x="465" y="1386"/>
                    <a:pt x="715" y="1386"/>
                  </a:cubicBezTo>
                  <a:cubicBezTo>
                    <a:pt x="822" y="1386"/>
                    <a:pt x="938" y="1360"/>
                    <a:pt x="1036" y="1306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7" y="10"/>
                    <a:pt x="781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1576500" y="1630525"/>
              <a:ext cx="24550" cy="21525"/>
            </a:xfrm>
            <a:custGeom>
              <a:avLst/>
              <a:gdLst/>
              <a:ahLst/>
              <a:cxnLst/>
              <a:rect l="l" t="t" r="r" b="b"/>
              <a:pathLst>
                <a:path w="982" h="861" extrusionOk="0">
                  <a:moveTo>
                    <a:pt x="493" y="0"/>
                  </a:moveTo>
                  <a:cubicBezTo>
                    <a:pt x="423" y="0"/>
                    <a:pt x="352" y="17"/>
                    <a:pt x="286" y="53"/>
                  </a:cubicBezTo>
                  <a:cubicBezTo>
                    <a:pt x="80" y="160"/>
                    <a:pt x="0" y="428"/>
                    <a:pt x="107" y="633"/>
                  </a:cubicBezTo>
                  <a:cubicBezTo>
                    <a:pt x="187" y="781"/>
                    <a:pt x="335" y="861"/>
                    <a:pt x="490" y="861"/>
                  </a:cubicBezTo>
                  <a:cubicBezTo>
                    <a:pt x="559" y="861"/>
                    <a:pt x="630" y="845"/>
                    <a:pt x="696" y="811"/>
                  </a:cubicBezTo>
                  <a:cubicBezTo>
                    <a:pt x="901" y="695"/>
                    <a:pt x="982" y="437"/>
                    <a:pt x="874" y="232"/>
                  </a:cubicBezTo>
                  <a:cubicBezTo>
                    <a:pt x="795" y="84"/>
                    <a:pt x="647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1569125" y="1624025"/>
              <a:ext cx="37500" cy="34600"/>
            </a:xfrm>
            <a:custGeom>
              <a:avLst/>
              <a:gdLst/>
              <a:ahLst/>
              <a:cxnLst/>
              <a:rect l="l" t="t" r="r" b="b"/>
              <a:pathLst>
                <a:path w="1500" h="1384" extrusionOk="0">
                  <a:moveTo>
                    <a:pt x="780" y="521"/>
                  </a:moveTo>
                  <a:cubicBezTo>
                    <a:pt x="843" y="521"/>
                    <a:pt x="906" y="551"/>
                    <a:pt x="938" y="608"/>
                  </a:cubicBezTo>
                  <a:cubicBezTo>
                    <a:pt x="955" y="652"/>
                    <a:pt x="964" y="697"/>
                    <a:pt x="946" y="741"/>
                  </a:cubicBezTo>
                  <a:cubicBezTo>
                    <a:pt x="938" y="786"/>
                    <a:pt x="911" y="822"/>
                    <a:pt x="866" y="840"/>
                  </a:cubicBezTo>
                  <a:cubicBezTo>
                    <a:pt x="841" y="854"/>
                    <a:pt x="812" y="861"/>
                    <a:pt x="784" y="861"/>
                  </a:cubicBezTo>
                  <a:cubicBezTo>
                    <a:pt x="724" y="861"/>
                    <a:pt x="665" y="829"/>
                    <a:pt x="634" y="768"/>
                  </a:cubicBezTo>
                  <a:cubicBezTo>
                    <a:pt x="590" y="688"/>
                    <a:pt x="625" y="581"/>
                    <a:pt x="706" y="536"/>
                  </a:cubicBezTo>
                  <a:cubicBezTo>
                    <a:pt x="729" y="526"/>
                    <a:pt x="755" y="521"/>
                    <a:pt x="780" y="521"/>
                  </a:cubicBezTo>
                  <a:close/>
                  <a:moveTo>
                    <a:pt x="786" y="0"/>
                  </a:moveTo>
                  <a:cubicBezTo>
                    <a:pt x="677" y="0"/>
                    <a:pt x="566" y="26"/>
                    <a:pt x="465" y="81"/>
                  </a:cubicBezTo>
                  <a:cubicBezTo>
                    <a:pt x="126" y="260"/>
                    <a:pt x="1" y="679"/>
                    <a:pt x="179" y="1018"/>
                  </a:cubicBezTo>
                  <a:cubicBezTo>
                    <a:pt x="304" y="1250"/>
                    <a:pt x="536" y="1384"/>
                    <a:pt x="786" y="1384"/>
                  </a:cubicBezTo>
                  <a:cubicBezTo>
                    <a:pt x="893" y="1384"/>
                    <a:pt x="1009" y="1357"/>
                    <a:pt x="1107" y="1303"/>
                  </a:cubicBezTo>
                  <a:cubicBezTo>
                    <a:pt x="1277" y="1214"/>
                    <a:pt x="1392" y="1071"/>
                    <a:pt x="1446" y="893"/>
                  </a:cubicBezTo>
                  <a:cubicBezTo>
                    <a:pt x="1500" y="715"/>
                    <a:pt x="1482" y="527"/>
                    <a:pt x="1392" y="367"/>
                  </a:cubicBezTo>
                  <a:cubicBezTo>
                    <a:pt x="1269" y="132"/>
                    <a:pt x="1030" y="0"/>
                    <a:pt x="7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52" name="Google Shape;352;p6"/>
          <p:cNvGrpSpPr/>
          <p:nvPr/>
        </p:nvGrpSpPr>
        <p:grpSpPr>
          <a:xfrm rot="-2152733">
            <a:off x="-932875" y="5274526"/>
            <a:ext cx="1894629" cy="1983261"/>
            <a:chOff x="378850" y="1624025"/>
            <a:chExt cx="1268150" cy="1327475"/>
          </a:xfrm>
        </p:grpSpPr>
        <p:sp>
          <p:nvSpPr>
            <p:cNvPr id="353" name="Google Shape;353;p6"/>
            <p:cNvSpPr/>
            <p:nvPr/>
          </p:nvSpPr>
          <p:spPr>
            <a:xfrm>
              <a:off x="394900" y="2194525"/>
              <a:ext cx="202525" cy="741825"/>
            </a:xfrm>
            <a:custGeom>
              <a:avLst/>
              <a:gdLst/>
              <a:ahLst/>
              <a:cxnLst/>
              <a:rect l="l" t="t" r="r" b="b"/>
              <a:pathLst>
                <a:path w="8101" h="29673" extrusionOk="0">
                  <a:moveTo>
                    <a:pt x="134" y="135"/>
                  </a:moveTo>
                  <a:lnTo>
                    <a:pt x="7958" y="1214"/>
                  </a:lnTo>
                  <a:lnTo>
                    <a:pt x="1811" y="29128"/>
                  </a:lnTo>
                  <a:lnTo>
                    <a:pt x="134" y="135"/>
                  </a:lnTo>
                  <a:close/>
                  <a:moveTo>
                    <a:pt x="81" y="1"/>
                  </a:moveTo>
                  <a:cubicBezTo>
                    <a:pt x="54" y="1"/>
                    <a:pt x="36" y="1"/>
                    <a:pt x="27" y="19"/>
                  </a:cubicBezTo>
                  <a:cubicBezTo>
                    <a:pt x="9" y="28"/>
                    <a:pt x="0" y="45"/>
                    <a:pt x="0" y="63"/>
                  </a:cubicBezTo>
                  <a:lnTo>
                    <a:pt x="1704" y="29610"/>
                  </a:lnTo>
                  <a:cubicBezTo>
                    <a:pt x="1713" y="29636"/>
                    <a:pt x="1740" y="29663"/>
                    <a:pt x="1767" y="29672"/>
                  </a:cubicBezTo>
                  <a:lnTo>
                    <a:pt x="1776" y="29672"/>
                  </a:lnTo>
                  <a:cubicBezTo>
                    <a:pt x="1803" y="29672"/>
                    <a:pt x="1829" y="29645"/>
                    <a:pt x="1838" y="29619"/>
                  </a:cubicBezTo>
                  <a:lnTo>
                    <a:pt x="8101" y="1178"/>
                  </a:lnTo>
                  <a:cubicBezTo>
                    <a:pt x="8101" y="1161"/>
                    <a:pt x="8101" y="1143"/>
                    <a:pt x="8092" y="1125"/>
                  </a:cubicBezTo>
                  <a:cubicBezTo>
                    <a:pt x="8074" y="1107"/>
                    <a:pt x="8065" y="1098"/>
                    <a:pt x="8047" y="1098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237275" y="1639725"/>
              <a:ext cx="396550" cy="798150"/>
            </a:xfrm>
            <a:custGeom>
              <a:avLst/>
              <a:gdLst/>
              <a:ahLst/>
              <a:cxnLst/>
              <a:rect l="l" t="t" r="r" b="b"/>
              <a:pathLst>
                <a:path w="15862" h="31926" extrusionOk="0">
                  <a:moveTo>
                    <a:pt x="14006" y="220"/>
                  </a:moveTo>
                  <a:lnTo>
                    <a:pt x="15719" y="31685"/>
                  </a:lnTo>
                  <a:lnTo>
                    <a:pt x="161" y="15556"/>
                  </a:lnTo>
                  <a:lnTo>
                    <a:pt x="14006" y="220"/>
                  </a:lnTo>
                  <a:close/>
                  <a:moveTo>
                    <a:pt x="14055" y="1"/>
                  </a:moveTo>
                  <a:cubicBezTo>
                    <a:pt x="14041" y="1"/>
                    <a:pt x="14027" y="7"/>
                    <a:pt x="14015" y="24"/>
                  </a:cubicBezTo>
                  <a:lnTo>
                    <a:pt x="27" y="15511"/>
                  </a:lnTo>
                  <a:cubicBezTo>
                    <a:pt x="0" y="15538"/>
                    <a:pt x="0" y="15573"/>
                    <a:pt x="27" y="15600"/>
                  </a:cubicBezTo>
                  <a:lnTo>
                    <a:pt x="15746" y="31899"/>
                  </a:lnTo>
                  <a:cubicBezTo>
                    <a:pt x="15755" y="31917"/>
                    <a:pt x="15773" y="31926"/>
                    <a:pt x="15791" y="31926"/>
                  </a:cubicBezTo>
                  <a:cubicBezTo>
                    <a:pt x="15799" y="31926"/>
                    <a:pt x="15808" y="31917"/>
                    <a:pt x="15817" y="31917"/>
                  </a:cubicBezTo>
                  <a:cubicBezTo>
                    <a:pt x="15844" y="31908"/>
                    <a:pt x="15862" y="31881"/>
                    <a:pt x="15862" y="31854"/>
                  </a:cubicBezTo>
                  <a:lnTo>
                    <a:pt x="14122" y="60"/>
                  </a:lnTo>
                  <a:cubicBezTo>
                    <a:pt x="14122" y="33"/>
                    <a:pt x="14104" y="15"/>
                    <a:pt x="14078" y="6"/>
                  </a:cubicBezTo>
                  <a:cubicBezTo>
                    <a:pt x="14071" y="3"/>
                    <a:pt x="14063" y="1"/>
                    <a:pt x="1405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809500" y="1639600"/>
              <a:ext cx="781075" cy="390600"/>
            </a:xfrm>
            <a:custGeom>
              <a:avLst/>
              <a:gdLst/>
              <a:ahLst/>
              <a:cxnLst/>
              <a:rect l="l" t="t" r="r" b="b"/>
              <a:pathLst>
                <a:path w="31243" h="15624" extrusionOk="0">
                  <a:moveTo>
                    <a:pt x="31010" y="154"/>
                  </a:moveTo>
                  <a:lnTo>
                    <a:pt x="17174" y="15471"/>
                  </a:lnTo>
                  <a:lnTo>
                    <a:pt x="251" y="3526"/>
                  </a:lnTo>
                  <a:lnTo>
                    <a:pt x="31010" y="154"/>
                  </a:lnTo>
                  <a:close/>
                  <a:moveTo>
                    <a:pt x="31176" y="0"/>
                  </a:moveTo>
                  <a:cubicBezTo>
                    <a:pt x="31171" y="0"/>
                    <a:pt x="31167" y="1"/>
                    <a:pt x="31162" y="2"/>
                  </a:cubicBezTo>
                  <a:lnTo>
                    <a:pt x="63" y="3410"/>
                  </a:lnTo>
                  <a:cubicBezTo>
                    <a:pt x="36" y="3419"/>
                    <a:pt x="10" y="3437"/>
                    <a:pt x="10" y="3464"/>
                  </a:cubicBezTo>
                  <a:cubicBezTo>
                    <a:pt x="1" y="3491"/>
                    <a:pt x="10" y="3517"/>
                    <a:pt x="27" y="3535"/>
                  </a:cubicBezTo>
                  <a:lnTo>
                    <a:pt x="17147" y="15614"/>
                  </a:lnTo>
                  <a:cubicBezTo>
                    <a:pt x="17156" y="15623"/>
                    <a:pt x="17174" y="15623"/>
                    <a:pt x="17183" y="15623"/>
                  </a:cubicBezTo>
                  <a:cubicBezTo>
                    <a:pt x="17200" y="15623"/>
                    <a:pt x="17218" y="15623"/>
                    <a:pt x="17236" y="15605"/>
                  </a:cubicBezTo>
                  <a:lnTo>
                    <a:pt x="31215" y="109"/>
                  </a:lnTo>
                  <a:cubicBezTo>
                    <a:pt x="31233" y="92"/>
                    <a:pt x="31242" y="65"/>
                    <a:pt x="31224" y="38"/>
                  </a:cubicBezTo>
                  <a:cubicBezTo>
                    <a:pt x="31217" y="16"/>
                    <a:pt x="31198" y="0"/>
                    <a:pt x="3117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1132225" y="2434500"/>
              <a:ext cx="501600" cy="476200"/>
            </a:xfrm>
            <a:custGeom>
              <a:avLst/>
              <a:gdLst/>
              <a:ahLst/>
              <a:cxnLst/>
              <a:rect l="l" t="t" r="r" b="b"/>
              <a:pathLst>
                <a:path w="20064" h="19048" extrusionOk="0">
                  <a:moveTo>
                    <a:pt x="19716" y="286"/>
                  </a:moveTo>
                  <a:lnTo>
                    <a:pt x="3310" y="18860"/>
                  </a:lnTo>
                  <a:lnTo>
                    <a:pt x="152" y="10599"/>
                  </a:lnTo>
                  <a:lnTo>
                    <a:pt x="19716" y="286"/>
                  </a:lnTo>
                  <a:close/>
                  <a:moveTo>
                    <a:pt x="19996" y="0"/>
                  </a:moveTo>
                  <a:cubicBezTo>
                    <a:pt x="19986" y="0"/>
                    <a:pt x="19975" y="3"/>
                    <a:pt x="19966" y="10"/>
                  </a:cubicBezTo>
                  <a:lnTo>
                    <a:pt x="45" y="10519"/>
                  </a:lnTo>
                  <a:cubicBezTo>
                    <a:pt x="9" y="10528"/>
                    <a:pt x="0" y="10563"/>
                    <a:pt x="9" y="10599"/>
                  </a:cubicBezTo>
                  <a:lnTo>
                    <a:pt x="3230" y="19011"/>
                  </a:lnTo>
                  <a:cubicBezTo>
                    <a:pt x="3239" y="19029"/>
                    <a:pt x="3257" y="19047"/>
                    <a:pt x="3283" y="19047"/>
                  </a:cubicBezTo>
                  <a:lnTo>
                    <a:pt x="3292" y="19047"/>
                  </a:lnTo>
                  <a:cubicBezTo>
                    <a:pt x="3310" y="19047"/>
                    <a:pt x="3328" y="19047"/>
                    <a:pt x="3337" y="19029"/>
                  </a:cubicBezTo>
                  <a:lnTo>
                    <a:pt x="20046" y="108"/>
                  </a:lnTo>
                  <a:cubicBezTo>
                    <a:pt x="20064" y="90"/>
                    <a:pt x="20064" y="54"/>
                    <a:pt x="20046" y="28"/>
                  </a:cubicBezTo>
                  <a:cubicBezTo>
                    <a:pt x="20035" y="10"/>
                    <a:pt x="20016" y="0"/>
                    <a:pt x="1999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394900" y="1724925"/>
              <a:ext cx="418200" cy="500200"/>
            </a:xfrm>
            <a:custGeom>
              <a:avLst/>
              <a:gdLst/>
              <a:ahLst/>
              <a:cxnLst/>
              <a:rect l="l" t="t" r="r" b="b"/>
              <a:pathLst>
                <a:path w="16728" h="20008" extrusionOk="0">
                  <a:moveTo>
                    <a:pt x="16433" y="417"/>
                  </a:moveTo>
                  <a:lnTo>
                    <a:pt x="7994" y="19873"/>
                  </a:lnTo>
                  <a:lnTo>
                    <a:pt x="197" y="18803"/>
                  </a:lnTo>
                  <a:lnTo>
                    <a:pt x="16433" y="417"/>
                  </a:lnTo>
                  <a:close/>
                  <a:moveTo>
                    <a:pt x="16660" y="1"/>
                  </a:moveTo>
                  <a:cubicBezTo>
                    <a:pt x="16640" y="1"/>
                    <a:pt x="16620" y="7"/>
                    <a:pt x="16603" y="24"/>
                  </a:cubicBezTo>
                  <a:lnTo>
                    <a:pt x="18" y="18803"/>
                  </a:lnTo>
                  <a:cubicBezTo>
                    <a:pt x="0" y="18821"/>
                    <a:pt x="0" y="18847"/>
                    <a:pt x="9" y="18874"/>
                  </a:cubicBezTo>
                  <a:cubicBezTo>
                    <a:pt x="18" y="18892"/>
                    <a:pt x="36" y="18910"/>
                    <a:pt x="63" y="18910"/>
                  </a:cubicBezTo>
                  <a:lnTo>
                    <a:pt x="8029" y="20007"/>
                  </a:lnTo>
                  <a:lnTo>
                    <a:pt x="8038" y="20007"/>
                  </a:lnTo>
                  <a:cubicBezTo>
                    <a:pt x="8056" y="20007"/>
                    <a:pt x="8083" y="19998"/>
                    <a:pt x="8092" y="19971"/>
                  </a:cubicBezTo>
                  <a:lnTo>
                    <a:pt x="16710" y="86"/>
                  </a:lnTo>
                  <a:cubicBezTo>
                    <a:pt x="16727" y="60"/>
                    <a:pt x="16719" y="24"/>
                    <a:pt x="16692" y="6"/>
                  </a:cubicBezTo>
                  <a:cubicBezTo>
                    <a:pt x="16682" y="3"/>
                    <a:pt x="16671" y="1"/>
                    <a:pt x="16660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437500" y="2697175"/>
              <a:ext cx="778825" cy="239175"/>
            </a:xfrm>
            <a:custGeom>
              <a:avLst/>
              <a:gdLst/>
              <a:ahLst/>
              <a:cxnLst/>
              <a:rect l="l" t="t" r="r" b="b"/>
              <a:pathLst>
                <a:path w="31153" h="9567" extrusionOk="0">
                  <a:moveTo>
                    <a:pt x="27825" y="146"/>
                  </a:moveTo>
                  <a:lnTo>
                    <a:pt x="30983" y="8415"/>
                  </a:lnTo>
                  <a:lnTo>
                    <a:pt x="509" y="9414"/>
                  </a:lnTo>
                  <a:lnTo>
                    <a:pt x="509" y="9414"/>
                  </a:lnTo>
                  <a:lnTo>
                    <a:pt x="27825" y="146"/>
                  </a:lnTo>
                  <a:close/>
                  <a:moveTo>
                    <a:pt x="27858" y="0"/>
                  </a:moveTo>
                  <a:cubicBezTo>
                    <a:pt x="27853" y="0"/>
                    <a:pt x="27848" y="1"/>
                    <a:pt x="27843" y="3"/>
                  </a:cubicBezTo>
                  <a:lnTo>
                    <a:pt x="45" y="9432"/>
                  </a:lnTo>
                  <a:cubicBezTo>
                    <a:pt x="18" y="9450"/>
                    <a:pt x="0" y="9477"/>
                    <a:pt x="9" y="9513"/>
                  </a:cubicBezTo>
                  <a:cubicBezTo>
                    <a:pt x="9" y="9539"/>
                    <a:pt x="36" y="9566"/>
                    <a:pt x="72" y="9566"/>
                  </a:cubicBezTo>
                  <a:lnTo>
                    <a:pt x="31081" y="8540"/>
                  </a:lnTo>
                  <a:cubicBezTo>
                    <a:pt x="31099" y="8540"/>
                    <a:pt x="31126" y="8531"/>
                    <a:pt x="31135" y="8513"/>
                  </a:cubicBezTo>
                  <a:cubicBezTo>
                    <a:pt x="31144" y="8496"/>
                    <a:pt x="31153" y="8478"/>
                    <a:pt x="31144" y="8451"/>
                  </a:cubicBezTo>
                  <a:lnTo>
                    <a:pt x="27923" y="38"/>
                  </a:lnTo>
                  <a:cubicBezTo>
                    <a:pt x="27909" y="16"/>
                    <a:pt x="27882" y="0"/>
                    <a:pt x="2785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594050" y="2027050"/>
              <a:ext cx="646825" cy="673325"/>
            </a:xfrm>
            <a:custGeom>
              <a:avLst/>
              <a:gdLst/>
              <a:ahLst/>
              <a:cxnLst/>
              <a:rect l="l" t="t" r="r" b="b"/>
              <a:pathLst>
                <a:path w="25873" h="26933" extrusionOk="0">
                  <a:moveTo>
                    <a:pt x="25720" y="152"/>
                  </a:moveTo>
                  <a:lnTo>
                    <a:pt x="21554" y="26745"/>
                  </a:lnTo>
                  <a:lnTo>
                    <a:pt x="197" y="7886"/>
                  </a:lnTo>
                  <a:lnTo>
                    <a:pt x="25720" y="152"/>
                  </a:lnTo>
                  <a:close/>
                  <a:moveTo>
                    <a:pt x="25783" y="0"/>
                  </a:moveTo>
                  <a:lnTo>
                    <a:pt x="55" y="7797"/>
                  </a:lnTo>
                  <a:cubicBezTo>
                    <a:pt x="28" y="7806"/>
                    <a:pt x="10" y="7824"/>
                    <a:pt x="10" y="7851"/>
                  </a:cubicBezTo>
                  <a:cubicBezTo>
                    <a:pt x="1" y="7868"/>
                    <a:pt x="10" y="7895"/>
                    <a:pt x="28" y="7913"/>
                  </a:cubicBezTo>
                  <a:lnTo>
                    <a:pt x="21554" y="26915"/>
                  </a:lnTo>
                  <a:cubicBezTo>
                    <a:pt x="21563" y="26933"/>
                    <a:pt x="21581" y="26933"/>
                    <a:pt x="21599" y="26933"/>
                  </a:cubicBezTo>
                  <a:lnTo>
                    <a:pt x="21617" y="26933"/>
                  </a:lnTo>
                  <a:cubicBezTo>
                    <a:pt x="21643" y="26924"/>
                    <a:pt x="21661" y="26906"/>
                    <a:pt x="21661" y="26879"/>
                  </a:cubicBezTo>
                  <a:lnTo>
                    <a:pt x="25863" y="72"/>
                  </a:lnTo>
                  <a:cubicBezTo>
                    <a:pt x="25872" y="54"/>
                    <a:pt x="25863" y="27"/>
                    <a:pt x="25845" y="18"/>
                  </a:cubicBezTo>
                  <a:cubicBezTo>
                    <a:pt x="25827" y="0"/>
                    <a:pt x="25810" y="0"/>
                    <a:pt x="2578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1132225" y="2026950"/>
              <a:ext cx="501600" cy="673425"/>
            </a:xfrm>
            <a:custGeom>
              <a:avLst/>
              <a:gdLst/>
              <a:ahLst/>
              <a:cxnLst/>
              <a:rect l="l" t="t" r="r" b="b"/>
              <a:pathLst>
                <a:path w="20064" h="26937" extrusionOk="0">
                  <a:moveTo>
                    <a:pt x="4318" y="209"/>
                  </a:moveTo>
                  <a:lnTo>
                    <a:pt x="19885" y="16347"/>
                  </a:lnTo>
                  <a:lnTo>
                    <a:pt x="152" y="26758"/>
                  </a:lnTo>
                  <a:lnTo>
                    <a:pt x="4318" y="209"/>
                  </a:lnTo>
                  <a:close/>
                  <a:moveTo>
                    <a:pt x="4277" y="1"/>
                  </a:moveTo>
                  <a:cubicBezTo>
                    <a:pt x="4270" y="1"/>
                    <a:pt x="4263" y="2"/>
                    <a:pt x="4256" y="4"/>
                  </a:cubicBezTo>
                  <a:cubicBezTo>
                    <a:pt x="4229" y="13"/>
                    <a:pt x="4220" y="31"/>
                    <a:pt x="4211" y="58"/>
                  </a:cubicBezTo>
                  <a:lnTo>
                    <a:pt x="9" y="26865"/>
                  </a:lnTo>
                  <a:cubicBezTo>
                    <a:pt x="0" y="26892"/>
                    <a:pt x="9" y="26910"/>
                    <a:pt x="36" y="26928"/>
                  </a:cubicBezTo>
                  <a:cubicBezTo>
                    <a:pt x="45" y="26937"/>
                    <a:pt x="54" y="26937"/>
                    <a:pt x="72" y="26937"/>
                  </a:cubicBezTo>
                  <a:cubicBezTo>
                    <a:pt x="81" y="26937"/>
                    <a:pt x="90" y="26937"/>
                    <a:pt x="99" y="26928"/>
                  </a:cubicBezTo>
                  <a:lnTo>
                    <a:pt x="20028" y="16428"/>
                  </a:lnTo>
                  <a:cubicBezTo>
                    <a:pt x="20046" y="16419"/>
                    <a:pt x="20055" y="16401"/>
                    <a:pt x="20055" y="16383"/>
                  </a:cubicBezTo>
                  <a:cubicBezTo>
                    <a:pt x="20064" y="16356"/>
                    <a:pt x="20055" y="16339"/>
                    <a:pt x="20046" y="16321"/>
                  </a:cubicBezTo>
                  <a:lnTo>
                    <a:pt x="4327" y="22"/>
                  </a:lnTo>
                  <a:cubicBezTo>
                    <a:pt x="4314" y="9"/>
                    <a:pt x="4296" y="1"/>
                    <a:pt x="427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594050" y="1724925"/>
              <a:ext cx="646825" cy="500200"/>
            </a:xfrm>
            <a:custGeom>
              <a:avLst/>
              <a:gdLst/>
              <a:ahLst/>
              <a:cxnLst/>
              <a:rect l="l" t="t" r="r" b="b"/>
              <a:pathLst>
                <a:path w="25873" h="20008" extrusionOk="0">
                  <a:moveTo>
                    <a:pt x="8717" y="167"/>
                  </a:moveTo>
                  <a:lnTo>
                    <a:pt x="25658" y="12121"/>
                  </a:lnTo>
                  <a:lnTo>
                    <a:pt x="188" y="19846"/>
                  </a:lnTo>
                  <a:lnTo>
                    <a:pt x="188" y="19846"/>
                  </a:lnTo>
                  <a:lnTo>
                    <a:pt x="8717" y="167"/>
                  </a:lnTo>
                  <a:close/>
                  <a:moveTo>
                    <a:pt x="8694" y="0"/>
                  </a:moveTo>
                  <a:cubicBezTo>
                    <a:pt x="8687" y="0"/>
                    <a:pt x="8680" y="2"/>
                    <a:pt x="8672" y="6"/>
                  </a:cubicBezTo>
                  <a:cubicBezTo>
                    <a:pt x="8654" y="6"/>
                    <a:pt x="8637" y="24"/>
                    <a:pt x="8628" y="42"/>
                  </a:cubicBezTo>
                  <a:lnTo>
                    <a:pt x="10" y="19918"/>
                  </a:lnTo>
                  <a:cubicBezTo>
                    <a:pt x="1" y="19945"/>
                    <a:pt x="1" y="19971"/>
                    <a:pt x="19" y="19989"/>
                  </a:cubicBezTo>
                  <a:cubicBezTo>
                    <a:pt x="37" y="20007"/>
                    <a:pt x="55" y="20007"/>
                    <a:pt x="72" y="20007"/>
                  </a:cubicBezTo>
                  <a:lnTo>
                    <a:pt x="90" y="20007"/>
                  </a:lnTo>
                  <a:lnTo>
                    <a:pt x="25818" y="12210"/>
                  </a:lnTo>
                  <a:cubicBezTo>
                    <a:pt x="25845" y="12201"/>
                    <a:pt x="25863" y="12183"/>
                    <a:pt x="25872" y="12157"/>
                  </a:cubicBezTo>
                  <a:cubicBezTo>
                    <a:pt x="25872" y="12139"/>
                    <a:pt x="25863" y="12112"/>
                    <a:pt x="25845" y="12094"/>
                  </a:cubicBezTo>
                  <a:lnTo>
                    <a:pt x="8726" y="15"/>
                  </a:lnTo>
                  <a:cubicBezTo>
                    <a:pt x="8715" y="5"/>
                    <a:pt x="8705" y="0"/>
                    <a:pt x="8694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437500" y="2221875"/>
              <a:ext cx="698325" cy="714475"/>
            </a:xfrm>
            <a:custGeom>
              <a:avLst/>
              <a:gdLst/>
              <a:ahLst/>
              <a:cxnLst/>
              <a:rect l="l" t="t" r="r" b="b"/>
              <a:pathLst>
                <a:path w="27933" h="28579" extrusionOk="0">
                  <a:moveTo>
                    <a:pt x="6370" y="191"/>
                  </a:moveTo>
                  <a:lnTo>
                    <a:pt x="27736" y="19050"/>
                  </a:lnTo>
                  <a:lnTo>
                    <a:pt x="161" y="28409"/>
                  </a:lnTo>
                  <a:lnTo>
                    <a:pt x="6370" y="191"/>
                  </a:lnTo>
                  <a:close/>
                  <a:moveTo>
                    <a:pt x="6327" y="1"/>
                  </a:moveTo>
                  <a:cubicBezTo>
                    <a:pt x="6321" y="1"/>
                    <a:pt x="6315" y="2"/>
                    <a:pt x="6308" y="4"/>
                  </a:cubicBezTo>
                  <a:cubicBezTo>
                    <a:pt x="6290" y="13"/>
                    <a:pt x="6272" y="31"/>
                    <a:pt x="6263" y="58"/>
                  </a:cubicBezTo>
                  <a:lnTo>
                    <a:pt x="9" y="28498"/>
                  </a:lnTo>
                  <a:cubicBezTo>
                    <a:pt x="0" y="28516"/>
                    <a:pt x="9" y="28542"/>
                    <a:pt x="27" y="28560"/>
                  </a:cubicBezTo>
                  <a:cubicBezTo>
                    <a:pt x="36" y="28569"/>
                    <a:pt x="54" y="28578"/>
                    <a:pt x="72" y="28578"/>
                  </a:cubicBezTo>
                  <a:cubicBezTo>
                    <a:pt x="81" y="28578"/>
                    <a:pt x="81" y="28569"/>
                    <a:pt x="90" y="28569"/>
                  </a:cubicBezTo>
                  <a:lnTo>
                    <a:pt x="27879" y="19140"/>
                  </a:lnTo>
                  <a:cubicBezTo>
                    <a:pt x="27905" y="19131"/>
                    <a:pt x="27923" y="19113"/>
                    <a:pt x="27923" y="19086"/>
                  </a:cubicBezTo>
                  <a:cubicBezTo>
                    <a:pt x="27932" y="19068"/>
                    <a:pt x="27923" y="19042"/>
                    <a:pt x="27905" y="19033"/>
                  </a:cubicBezTo>
                  <a:lnTo>
                    <a:pt x="6370" y="22"/>
                  </a:lnTo>
                  <a:cubicBezTo>
                    <a:pt x="6357" y="9"/>
                    <a:pt x="6344" y="1"/>
                    <a:pt x="632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426125" y="2923525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86" y="1"/>
                  </a:moveTo>
                  <a:cubicBezTo>
                    <a:pt x="419" y="1"/>
                    <a:pt x="350" y="16"/>
                    <a:pt x="286" y="48"/>
                  </a:cubicBezTo>
                  <a:cubicBezTo>
                    <a:pt x="81" y="164"/>
                    <a:pt x="0" y="423"/>
                    <a:pt x="107" y="637"/>
                  </a:cubicBezTo>
                  <a:cubicBezTo>
                    <a:pt x="187" y="778"/>
                    <a:pt x="334" y="860"/>
                    <a:pt x="485" y="860"/>
                  </a:cubicBezTo>
                  <a:cubicBezTo>
                    <a:pt x="554" y="860"/>
                    <a:pt x="623" y="843"/>
                    <a:pt x="687" y="806"/>
                  </a:cubicBezTo>
                  <a:cubicBezTo>
                    <a:pt x="901" y="699"/>
                    <a:pt x="982" y="441"/>
                    <a:pt x="866" y="227"/>
                  </a:cubicBezTo>
                  <a:cubicBezTo>
                    <a:pt x="791" y="83"/>
                    <a:pt x="642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420550" y="2917050"/>
              <a:ext cx="35700" cy="34450"/>
            </a:xfrm>
            <a:custGeom>
              <a:avLst/>
              <a:gdLst/>
              <a:ahLst/>
              <a:cxnLst/>
              <a:rect l="l" t="t" r="r" b="b"/>
              <a:pathLst>
                <a:path w="1428" h="1378" extrusionOk="0">
                  <a:moveTo>
                    <a:pt x="714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3" y="539"/>
                    <a:pt x="839" y="566"/>
                    <a:pt x="866" y="610"/>
                  </a:cubicBezTo>
                  <a:cubicBezTo>
                    <a:pt x="884" y="646"/>
                    <a:pt x="893" y="700"/>
                    <a:pt x="875" y="735"/>
                  </a:cubicBezTo>
                  <a:cubicBezTo>
                    <a:pt x="866" y="780"/>
                    <a:pt x="830" y="816"/>
                    <a:pt x="794" y="842"/>
                  </a:cubicBezTo>
                  <a:cubicBezTo>
                    <a:pt x="767" y="853"/>
                    <a:pt x="739" y="861"/>
                    <a:pt x="712" y="861"/>
                  </a:cubicBezTo>
                  <a:cubicBezTo>
                    <a:pt x="695" y="861"/>
                    <a:pt x="678" y="858"/>
                    <a:pt x="661" y="851"/>
                  </a:cubicBezTo>
                  <a:cubicBezTo>
                    <a:pt x="616" y="842"/>
                    <a:pt x="580" y="807"/>
                    <a:pt x="562" y="771"/>
                  </a:cubicBezTo>
                  <a:cubicBezTo>
                    <a:pt x="536" y="726"/>
                    <a:pt x="536" y="682"/>
                    <a:pt x="545" y="637"/>
                  </a:cubicBezTo>
                  <a:cubicBezTo>
                    <a:pt x="562" y="593"/>
                    <a:pt x="589" y="557"/>
                    <a:pt x="634" y="539"/>
                  </a:cubicBezTo>
                  <a:cubicBezTo>
                    <a:pt x="661" y="521"/>
                    <a:pt x="687" y="521"/>
                    <a:pt x="714" y="521"/>
                  </a:cubicBezTo>
                  <a:close/>
                  <a:moveTo>
                    <a:pt x="714" y="1"/>
                  </a:moveTo>
                  <a:cubicBezTo>
                    <a:pt x="603" y="1"/>
                    <a:pt x="490" y="28"/>
                    <a:pt x="384" y="84"/>
                  </a:cubicBezTo>
                  <a:cubicBezTo>
                    <a:pt x="223" y="164"/>
                    <a:pt x="107" y="316"/>
                    <a:pt x="54" y="486"/>
                  </a:cubicBezTo>
                  <a:cubicBezTo>
                    <a:pt x="0" y="664"/>
                    <a:pt x="18" y="851"/>
                    <a:pt x="107" y="1012"/>
                  </a:cubicBezTo>
                  <a:cubicBezTo>
                    <a:pt x="188" y="1173"/>
                    <a:pt x="339" y="1297"/>
                    <a:pt x="509" y="1351"/>
                  </a:cubicBezTo>
                  <a:cubicBezTo>
                    <a:pt x="580" y="1369"/>
                    <a:pt x="643" y="1378"/>
                    <a:pt x="714" y="1378"/>
                  </a:cubicBezTo>
                  <a:cubicBezTo>
                    <a:pt x="821" y="1378"/>
                    <a:pt x="937" y="1351"/>
                    <a:pt x="1035" y="1297"/>
                  </a:cubicBezTo>
                  <a:cubicBezTo>
                    <a:pt x="1196" y="1208"/>
                    <a:pt x="1321" y="1065"/>
                    <a:pt x="1374" y="887"/>
                  </a:cubicBezTo>
                  <a:cubicBezTo>
                    <a:pt x="1428" y="718"/>
                    <a:pt x="1410" y="530"/>
                    <a:pt x="1321" y="370"/>
                  </a:cubicBezTo>
                  <a:cubicBezTo>
                    <a:pt x="1232" y="200"/>
                    <a:pt x="1089" y="84"/>
                    <a:pt x="910" y="31"/>
                  </a:cubicBezTo>
                  <a:cubicBezTo>
                    <a:pt x="847" y="11"/>
                    <a:pt x="781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1121750" y="26880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8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6" y="862"/>
                  </a:cubicBezTo>
                  <a:cubicBezTo>
                    <a:pt x="563" y="862"/>
                    <a:pt x="632" y="847"/>
                    <a:pt x="696" y="815"/>
                  </a:cubicBezTo>
                  <a:cubicBezTo>
                    <a:pt x="901" y="699"/>
                    <a:pt x="981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1116175" y="2681525"/>
              <a:ext cx="37475" cy="34475"/>
            </a:xfrm>
            <a:custGeom>
              <a:avLst/>
              <a:gdLst/>
              <a:ahLst/>
              <a:cxnLst/>
              <a:rect l="l" t="t" r="r" b="b"/>
              <a:pathLst>
                <a:path w="1499" h="1379" extrusionOk="0">
                  <a:moveTo>
                    <a:pt x="714" y="522"/>
                  </a:moveTo>
                  <a:cubicBezTo>
                    <a:pt x="732" y="522"/>
                    <a:pt x="750" y="522"/>
                    <a:pt x="767" y="531"/>
                  </a:cubicBezTo>
                  <a:cubicBezTo>
                    <a:pt x="803" y="540"/>
                    <a:pt x="839" y="566"/>
                    <a:pt x="865" y="611"/>
                  </a:cubicBezTo>
                  <a:cubicBezTo>
                    <a:pt x="910" y="691"/>
                    <a:pt x="874" y="798"/>
                    <a:pt x="794" y="843"/>
                  </a:cubicBezTo>
                  <a:cubicBezTo>
                    <a:pt x="767" y="854"/>
                    <a:pt x="739" y="862"/>
                    <a:pt x="711" y="862"/>
                  </a:cubicBezTo>
                  <a:cubicBezTo>
                    <a:pt x="694" y="862"/>
                    <a:pt x="677" y="859"/>
                    <a:pt x="660" y="852"/>
                  </a:cubicBezTo>
                  <a:cubicBezTo>
                    <a:pt x="616" y="843"/>
                    <a:pt x="580" y="807"/>
                    <a:pt x="562" y="772"/>
                  </a:cubicBezTo>
                  <a:cubicBezTo>
                    <a:pt x="544" y="727"/>
                    <a:pt x="535" y="682"/>
                    <a:pt x="553" y="638"/>
                  </a:cubicBezTo>
                  <a:cubicBezTo>
                    <a:pt x="562" y="593"/>
                    <a:pt x="589" y="557"/>
                    <a:pt x="634" y="540"/>
                  </a:cubicBezTo>
                  <a:cubicBezTo>
                    <a:pt x="660" y="531"/>
                    <a:pt x="687" y="522"/>
                    <a:pt x="714" y="522"/>
                  </a:cubicBezTo>
                  <a:close/>
                  <a:moveTo>
                    <a:pt x="714" y="1"/>
                  </a:moveTo>
                  <a:cubicBezTo>
                    <a:pt x="604" y="1"/>
                    <a:pt x="493" y="29"/>
                    <a:pt x="393" y="85"/>
                  </a:cubicBezTo>
                  <a:cubicBezTo>
                    <a:pt x="223" y="165"/>
                    <a:pt x="107" y="317"/>
                    <a:pt x="54" y="486"/>
                  </a:cubicBezTo>
                  <a:cubicBezTo>
                    <a:pt x="0" y="664"/>
                    <a:pt x="18" y="852"/>
                    <a:pt x="107" y="1012"/>
                  </a:cubicBezTo>
                  <a:cubicBezTo>
                    <a:pt x="187" y="1182"/>
                    <a:pt x="339" y="1298"/>
                    <a:pt x="509" y="1351"/>
                  </a:cubicBezTo>
                  <a:cubicBezTo>
                    <a:pt x="580" y="1369"/>
                    <a:pt x="642" y="1378"/>
                    <a:pt x="714" y="1378"/>
                  </a:cubicBezTo>
                  <a:cubicBezTo>
                    <a:pt x="830" y="1378"/>
                    <a:pt x="937" y="1351"/>
                    <a:pt x="1035" y="1298"/>
                  </a:cubicBezTo>
                  <a:cubicBezTo>
                    <a:pt x="1374" y="1119"/>
                    <a:pt x="1499" y="700"/>
                    <a:pt x="1320" y="370"/>
                  </a:cubicBezTo>
                  <a:cubicBezTo>
                    <a:pt x="1231" y="201"/>
                    <a:pt x="1089" y="85"/>
                    <a:pt x="910" y="31"/>
                  </a:cubicBezTo>
                  <a:cubicBezTo>
                    <a:pt x="847" y="11"/>
                    <a:pt x="780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1202250" y="2898400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94" y="1"/>
                  </a:moveTo>
                  <a:cubicBezTo>
                    <a:pt x="425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6" y="860"/>
                  </a:cubicBezTo>
                  <a:cubicBezTo>
                    <a:pt x="564" y="860"/>
                    <a:pt x="632" y="845"/>
                    <a:pt x="697" y="812"/>
                  </a:cubicBezTo>
                  <a:cubicBezTo>
                    <a:pt x="902" y="696"/>
                    <a:pt x="982" y="438"/>
                    <a:pt x="866" y="224"/>
                  </a:cubicBezTo>
                  <a:cubicBezTo>
                    <a:pt x="793" y="83"/>
                    <a:pt x="647" y="1"/>
                    <a:pt x="49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1196675" y="2891900"/>
              <a:ext cx="37500" cy="34400"/>
            </a:xfrm>
            <a:custGeom>
              <a:avLst/>
              <a:gdLst/>
              <a:ahLst/>
              <a:cxnLst/>
              <a:rect l="l" t="t" r="r" b="b"/>
              <a:pathLst>
                <a:path w="1500" h="1376" extrusionOk="0">
                  <a:moveTo>
                    <a:pt x="714" y="519"/>
                  </a:moveTo>
                  <a:cubicBezTo>
                    <a:pt x="777" y="519"/>
                    <a:pt x="830" y="555"/>
                    <a:pt x="866" y="608"/>
                  </a:cubicBezTo>
                  <a:cubicBezTo>
                    <a:pt x="911" y="689"/>
                    <a:pt x="875" y="796"/>
                    <a:pt x="795" y="840"/>
                  </a:cubicBezTo>
                  <a:cubicBezTo>
                    <a:pt x="767" y="851"/>
                    <a:pt x="739" y="859"/>
                    <a:pt x="712" y="859"/>
                  </a:cubicBezTo>
                  <a:cubicBezTo>
                    <a:pt x="695" y="859"/>
                    <a:pt x="678" y="856"/>
                    <a:pt x="661" y="849"/>
                  </a:cubicBezTo>
                  <a:cubicBezTo>
                    <a:pt x="616" y="840"/>
                    <a:pt x="581" y="814"/>
                    <a:pt x="563" y="769"/>
                  </a:cubicBezTo>
                  <a:cubicBezTo>
                    <a:pt x="545" y="733"/>
                    <a:pt x="536" y="680"/>
                    <a:pt x="554" y="644"/>
                  </a:cubicBezTo>
                  <a:cubicBezTo>
                    <a:pt x="563" y="600"/>
                    <a:pt x="589" y="564"/>
                    <a:pt x="634" y="537"/>
                  </a:cubicBezTo>
                  <a:cubicBezTo>
                    <a:pt x="661" y="528"/>
                    <a:pt x="688" y="519"/>
                    <a:pt x="714" y="519"/>
                  </a:cubicBezTo>
                  <a:close/>
                  <a:moveTo>
                    <a:pt x="714" y="1"/>
                  </a:moveTo>
                  <a:cubicBezTo>
                    <a:pt x="605" y="1"/>
                    <a:pt x="495" y="27"/>
                    <a:pt x="393" y="82"/>
                  </a:cubicBezTo>
                  <a:cubicBezTo>
                    <a:pt x="224" y="171"/>
                    <a:pt x="108" y="314"/>
                    <a:pt x="54" y="492"/>
                  </a:cubicBezTo>
                  <a:cubicBezTo>
                    <a:pt x="1" y="662"/>
                    <a:pt x="18" y="849"/>
                    <a:pt x="108" y="1010"/>
                  </a:cubicBezTo>
                  <a:cubicBezTo>
                    <a:pt x="188" y="1179"/>
                    <a:pt x="331" y="1295"/>
                    <a:pt x="509" y="1349"/>
                  </a:cubicBezTo>
                  <a:cubicBezTo>
                    <a:pt x="581" y="1367"/>
                    <a:pt x="643" y="1376"/>
                    <a:pt x="714" y="1376"/>
                  </a:cubicBezTo>
                  <a:cubicBezTo>
                    <a:pt x="821" y="1376"/>
                    <a:pt x="937" y="1349"/>
                    <a:pt x="1035" y="1295"/>
                  </a:cubicBezTo>
                  <a:cubicBezTo>
                    <a:pt x="1374" y="1117"/>
                    <a:pt x="1499" y="698"/>
                    <a:pt x="1321" y="368"/>
                  </a:cubicBezTo>
                  <a:cubicBezTo>
                    <a:pt x="1198" y="133"/>
                    <a:pt x="959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384425" y="21853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9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3" y="862"/>
                  </a:cubicBezTo>
                  <a:cubicBezTo>
                    <a:pt x="559" y="862"/>
                    <a:pt x="625" y="847"/>
                    <a:pt x="687" y="815"/>
                  </a:cubicBezTo>
                  <a:cubicBezTo>
                    <a:pt x="901" y="699"/>
                    <a:pt x="982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378850" y="2178900"/>
              <a:ext cx="37475" cy="34400"/>
            </a:xfrm>
            <a:custGeom>
              <a:avLst/>
              <a:gdLst/>
              <a:ahLst/>
              <a:cxnLst/>
              <a:rect l="l" t="t" r="r" b="b"/>
              <a:pathLst>
                <a:path w="1499" h="1376" extrusionOk="0">
                  <a:moveTo>
                    <a:pt x="710" y="517"/>
                  </a:moveTo>
                  <a:cubicBezTo>
                    <a:pt x="772" y="517"/>
                    <a:pt x="834" y="552"/>
                    <a:pt x="866" y="608"/>
                  </a:cubicBezTo>
                  <a:cubicBezTo>
                    <a:pt x="910" y="688"/>
                    <a:pt x="874" y="795"/>
                    <a:pt x="794" y="840"/>
                  </a:cubicBezTo>
                  <a:cubicBezTo>
                    <a:pt x="767" y="851"/>
                    <a:pt x="739" y="859"/>
                    <a:pt x="711" y="859"/>
                  </a:cubicBezTo>
                  <a:cubicBezTo>
                    <a:pt x="694" y="859"/>
                    <a:pt x="677" y="856"/>
                    <a:pt x="660" y="849"/>
                  </a:cubicBezTo>
                  <a:cubicBezTo>
                    <a:pt x="616" y="840"/>
                    <a:pt x="580" y="813"/>
                    <a:pt x="562" y="769"/>
                  </a:cubicBezTo>
                  <a:cubicBezTo>
                    <a:pt x="535" y="733"/>
                    <a:pt x="535" y="679"/>
                    <a:pt x="544" y="635"/>
                  </a:cubicBezTo>
                  <a:cubicBezTo>
                    <a:pt x="562" y="599"/>
                    <a:pt x="589" y="563"/>
                    <a:pt x="634" y="537"/>
                  </a:cubicBezTo>
                  <a:cubicBezTo>
                    <a:pt x="657" y="523"/>
                    <a:pt x="684" y="517"/>
                    <a:pt x="710" y="517"/>
                  </a:cubicBezTo>
                  <a:close/>
                  <a:moveTo>
                    <a:pt x="711" y="1"/>
                  </a:moveTo>
                  <a:cubicBezTo>
                    <a:pt x="600" y="1"/>
                    <a:pt x="488" y="27"/>
                    <a:pt x="384" y="82"/>
                  </a:cubicBezTo>
                  <a:cubicBezTo>
                    <a:pt x="223" y="171"/>
                    <a:pt x="107" y="314"/>
                    <a:pt x="54" y="483"/>
                  </a:cubicBezTo>
                  <a:cubicBezTo>
                    <a:pt x="0" y="662"/>
                    <a:pt x="18" y="849"/>
                    <a:pt x="98" y="1009"/>
                  </a:cubicBezTo>
                  <a:cubicBezTo>
                    <a:pt x="188" y="1179"/>
                    <a:pt x="330" y="1295"/>
                    <a:pt x="509" y="1348"/>
                  </a:cubicBezTo>
                  <a:cubicBezTo>
                    <a:pt x="580" y="1366"/>
                    <a:pt x="642" y="1375"/>
                    <a:pt x="714" y="1375"/>
                  </a:cubicBezTo>
                  <a:cubicBezTo>
                    <a:pt x="821" y="1375"/>
                    <a:pt x="937" y="1348"/>
                    <a:pt x="1035" y="1295"/>
                  </a:cubicBezTo>
                  <a:cubicBezTo>
                    <a:pt x="1374" y="1116"/>
                    <a:pt x="1499" y="697"/>
                    <a:pt x="1320" y="367"/>
                  </a:cubicBezTo>
                  <a:cubicBezTo>
                    <a:pt x="1197" y="133"/>
                    <a:pt x="958" y="1"/>
                    <a:pt x="711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583350" y="2212825"/>
              <a:ext cx="24800" cy="21500"/>
            </a:xfrm>
            <a:custGeom>
              <a:avLst/>
              <a:gdLst/>
              <a:ahLst/>
              <a:cxnLst/>
              <a:rect l="l" t="t" r="r" b="b"/>
              <a:pathLst>
                <a:path w="992" h="860" extrusionOk="0">
                  <a:moveTo>
                    <a:pt x="498" y="1"/>
                  </a:moveTo>
                  <a:cubicBezTo>
                    <a:pt x="429" y="1"/>
                    <a:pt x="359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8" y="777"/>
                    <a:pt x="349" y="860"/>
                    <a:pt x="502" y="860"/>
                  </a:cubicBezTo>
                  <a:cubicBezTo>
                    <a:pt x="568" y="860"/>
                    <a:pt x="635" y="844"/>
                    <a:pt x="697" y="812"/>
                  </a:cubicBezTo>
                  <a:cubicBezTo>
                    <a:pt x="911" y="696"/>
                    <a:pt x="991" y="437"/>
                    <a:pt x="875" y="232"/>
                  </a:cubicBezTo>
                  <a:cubicBezTo>
                    <a:pt x="801" y="85"/>
                    <a:pt x="651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578000" y="220627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4" y="521"/>
                  </a:moveTo>
                  <a:cubicBezTo>
                    <a:pt x="723" y="521"/>
                    <a:pt x="741" y="521"/>
                    <a:pt x="759" y="530"/>
                  </a:cubicBezTo>
                  <a:cubicBezTo>
                    <a:pt x="804" y="539"/>
                    <a:pt x="839" y="575"/>
                    <a:pt x="857" y="610"/>
                  </a:cubicBezTo>
                  <a:cubicBezTo>
                    <a:pt x="884" y="655"/>
                    <a:pt x="884" y="699"/>
                    <a:pt x="875" y="744"/>
                  </a:cubicBezTo>
                  <a:cubicBezTo>
                    <a:pt x="857" y="789"/>
                    <a:pt x="830" y="824"/>
                    <a:pt x="795" y="842"/>
                  </a:cubicBezTo>
                  <a:cubicBezTo>
                    <a:pt x="762" y="855"/>
                    <a:pt x="729" y="864"/>
                    <a:pt x="697" y="864"/>
                  </a:cubicBezTo>
                  <a:cubicBezTo>
                    <a:pt x="685" y="864"/>
                    <a:pt x="673" y="862"/>
                    <a:pt x="661" y="860"/>
                  </a:cubicBezTo>
                  <a:cubicBezTo>
                    <a:pt x="616" y="842"/>
                    <a:pt x="581" y="815"/>
                    <a:pt x="563" y="771"/>
                  </a:cubicBezTo>
                  <a:cubicBezTo>
                    <a:pt x="536" y="735"/>
                    <a:pt x="536" y="691"/>
                    <a:pt x="545" y="646"/>
                  </a:cubicBezTo>
                  <a:cubicBezTo>
                    <a:pt x="563" y="601"/>
                    <a:pt x="589" y="566"/>
                    <a:pt x="634" y="539"/>
                  </a:cubicBezTo>
                  <a:cubicBezTo>
                    <a:pt x="652" y="530"/>
                    <a:pt x="679" y="521"/>
                    <a:pt x="714" y="521"/>
                  </a:cubicBezTo>
                  <a:close/>
                  <a:moveTo>
                    <a:pt x="710" y="0"/>
                  </a:moveTo>
                  <a:cubicBezTo>
                    <a:pt x="600" y="0"/>
                    <a:pt x="490" y="28"/>
                    <a:pt x="384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99" y="1021"/>
                  </a:cubicBezTo>
                  <a:cubicBezTo>
                    <a:pt x="188" y="1181"/>
                    <a:pt x="331" y="1297"/>
                    <a:pt x="509" y="1351"/>
                  </a:cubicBezTo>
                  <a:cubicBezTo>
                    <a:pt x="572" y="1369"/>
                    <a:pt x="643" y="1386"/>
                    <a:pt x="714" y="1386"/>
                  </a:cubicBezTo>
                  <a:cubicBezTo>
                    <a:pt x="821" y="1386"/>
                    <a:pt x="937" y="1360"/>
                    <a:pt x="1036" y="1297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4" y="10"/>
                    <a:pt x="777" y="0"/>
                    <a:pt x="710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799025" y="1715700"/>
              <a:ext cx="24550" cy="21650"/>
            </a:xfrm>
            <a:custGeom>
              <a:avLst/>
              <a:gdLst/>
              <a:ahLst/>
              <a:cxnLst/>
              <a:rect l="l" t="t" r="r" b="b"/>
              <a:pathLst>
                <a:path w="982" h="866" extrusionOk="0">
                  <a:moveTo>
                    <a:pt x="493" y="1"/>
                  </a:moveTo>
                  <a:cubicBezTo>
                    <a:pt x="423" y="1"/>
                    <a:pt x="352" y="18"/>
                    <a:pt x="286" y="54"/>
                  </a:cubicBezTo>
                  <a:cubicBezTo>
                    <a:pt x="81" y="170"/>
                    <a:pt x="0" y="429"/>
                    <a:pt x="107" y="634"/>
                  </a:cubicBezTo>
                  <a:cubicBezTo>
                    <a:pt x="187" y="781"/>
                    <a:pt x="335" y="865"/>
                    <a:pt x="486" y="865"/>
                  </a:cubicBezTo>
                  <a:cubicBezTo>
                    <a:pt x="555" y="865"/>
                    <a:pt x="624" y="848"/>
                    <a:pt x="687" y="812"/>
                  </a:cubicBezTo>
                  <a:cubicBezTo>
                    <a:pt x="901" y="705"/>
                    <a:pt x="982" y="438"/>
                    <a:pt x="866" y="232"/>
                  </a:cubicBezTo>
                  <a:cubicBezTo>
                    <a:pt x="792" y="85"/>
                    <a:pt x="646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793450" y="1709350"/>
              <a:ext cx="35700" cy="34475"/>
            </a:xfrm>
            <a:custGeom>
              <a:avLst/>
              <a:gdLst/>
              <a:ahLst/>
              <a:cxnLst/>
              <a:rect l="l" t="t" r="r" b="b"/>
              <a:pathLst>
                <a:path w="1428" h="1379" extrusionOk="0">
                  <a:moveTo>
                    <a:pt x="714" y="513"/>
                  </a:moveTo>
                  <a:cubicBezTo>
                    <a:pt x="732" y="513"/>
                    <a:pt x="741" y="522"/>
                    <a:pt x="759" y="522"/>
                  </a:cubicBezTo>
                  <a:cubicBezTo>
                    <a:pt x="803" y="540"/>
                    <a:pt x="839" y="567"/>
                    <a:pt x="866" y="611"/>
                  </a:cubicBezTo>
                  <a:cubicBezTo>
                    <a:pt x="884" y="647"/>
                    <a:pt x="893" y="692"/>
                    <a:pt x="875" y="736"/>
                  </a:cubicBezTo>
                  <a:cubicBezTo>
                    <a:pt x="866" y="781"/>
                    <a:pt x="830" y="816"/>
                    <a:pt x="794" y="834"/>
                  </a:cubicBezTo>
                  <a:cubicBezTo>
                    <a:pt x="766" y="851"/>
                    <a:pt x="738" y="858"/>
                    <a:pt x="710" y="858"/>
                  </a:cubicBezTo>
                  <a:cubicBezTo>
                    <a:pt x="693" y="858"/>
                    <a:pt x="677" y="855"/>
                    <a:pt x="661" y="852"/>
                  </a:cubicBezTo>
                  <a:cubicBezTo>
                    <a:pt x="616" y="834"/>
                    <a:pt x="580" y="808"/>
                    <a:pt x="562" y="772"/>
                  </a:cubicBezTo>
                  <a:cubicBezTo>
                    <a:pt x="536" y="727"/>
                    <a:pt x="536" y="683"/>
                    <a:pt x="545" y="638"/>
                  </a:cubicBezTo>
                  <a:cubicBezTo>
                    <a:pt x="562" y="593"/>
                    <a:pt x="589" y="558"/>
                    <a:pt x="634" y="540"/>
                  </a:cubicBezTo>
                  <a:cubicBezTo>
                    <a:pt x="661" y="522"/>
                    <a:pt x="687" y="513"/>
                    <a:pt x="714" y="513"/>
                  </a:cubicBezTo>
                  <a:close/>
                  <a:moveTo>
                    <a:pt x="705" y="1"/>
                  </a:moveTo>
                  <a:cubicBezTo>
                    <a:pt x="596" y="1"/>
                    <a:pt x="488" y="27"/>
                    <a:pt x="384" y="76"/>
                  </a:cubicBezTo>
                  <a:cubicBezTo>
                    <a:pt x="223" y="165"/>
                    <a:pt x="107" y="308"/>
                    <a:pt x="54" y="486"/>
                  </a:cubicBezTo>
                  <a:cubicBezTo>
                    <a:pt x="0" y="665"/>
                    <a:pt x="18" y="852"/>
                    <a:pt x="99" y="1013"/>
                  </a:cubicBezTo>
                  <a:cubicBezTo>
                    <a:pt x="188" y="1173"/>
                    <a:pt x="330" y="1298"/>
                    <a:pt x="509" y="1352"/>
                  </a:cubicBezTo>
                  <a:cubicBezTo>
                    <a:pt x="580" y="1370"/>
                    <a:pt x="643" y="1379"/>
                    <a:pt x="714" y="1379"/>
                  </a:cubicBezTo>
                  <a:cubicBezTo>
                    <a:pt x="821" y="1379"/>
                    <a:pt x="937" y="1352"/>
                    <a:pt x="1035" y="1298"/>
                  </a:cubicBezTo>
                  <a:cubicBezTo>
                    <a:pt x="1196" y="1209"/>
                    <a:pt x="1321" y="1066"/>
                    <a:pt x="1374" y="888"/>
                  </a:cubicBezTo>
                  <a:cubicBezTo>
                    <a:pt x="1428" y="709"/>
                    <a:pt x="1410" y="522"/>
                    <a:pt x="1321" y="362"/>
                  </a:cubicBezTo>
                  <a:cubicBezTo>
                    <a:pt x="1232" y="201"/>
                    <a:pt x="1089" y="85"/>
                    <a:pt x="910" y="31"/>
                  </a:cubicBezTo>
                  <a:cubicBezTo>
                    <a:pt x="842" y="11"/>
                    <a:pt x="773" y="1"/>
                    <a:pt x="70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1226775" y="2017900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8" y="1"/>
                  </a:moveTo>
                  <a:cubicBezTo>
                    <a:pt x="429" y="1"/>
                    <a:pt x="360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2" y="777"/>
                    <a:pt x="341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75" y="223"/>
                  </a:cubicBezTo>
                  <a:cubicBezTo>
                    <a:pt x="796" y="83"/>
                    <a:pt x="649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1221200" y="2011350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68" y="530"/>
                  </a:cubicBezTo>
                  <a:cubicBezTo>
                    <a:pt x="813" y="539"/>
                    <a:pt x="848" y="575"/>
                    <a:pt x="866" y="610"/>
                  </a:cubicBezTo>
                  <a:cubicBezTo>
                    <a:pt x="893" y="655"/>
                    <a:pt x="893" y="700"/>
                    <a:pt x="884" y="744"/>
                  </a:cubicBezTo>
                  <a:cubicBezTo>
                    <a:pt x="866" y="789"/>
                    <a:pt x="840" y="824"/>
                    <a:pt x="795" y="842"/>
                  </a:cubicBezTo>
                  <a:cubicBezTo>
                    <a:pt x="773" y="853"/>
                    <a:pt x="747" y="861"/>
                    <a:pt x="721" y="861"/>
                  </a:cubicBezTo>
                  <a:cubicBezTo>
                    <a:pt x="704" y="861"/>
                    <a:pt x="687" y="858"/>
                    <a:pt x="670" y="851"/>
                  </a:cubicBezTo>
                  <a:cubicBezTo>
                    <a:pt x="625" y="842"/>
                    <a:pt x="590" y="816"/>
                    <a:pt x="563" y="771"/>
                  </a:cubicBezTo>
                  <a:cubicBezTo>
                    <a:pt x="545" y="735"/>
                    <a:pt x="536" y="682"/>
                    <a:pt x="554" y="646"/>
                  </a:cubicBezTo>
                  <a:cubicBezTo>
                    <a:pt x="563" y="601"/>
                    <a:pt x="599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7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33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12"/>
                  </a:cubicBezTo>
                  <a:cubicBezTo>
                    <a:pt x="197" y="1181"/>
                    <a:pt x="340" y="1297"/>
                    <a:pt x="518" y="1351"/>
                  </a:cubicBezTo>
                  <a:cubicBezTo>
                    <a:pt x="581" y="1369"/>
                    <a:pt x="652" y="1386"/>
                    <a:pt x="715" y="1386"/>
                  </a:cubicBezTo>
                  <a:cubicBezTo>
                    <a:pt x="831" y="1386"/>
                    <a:pt x="938" y="1351"/>
                    <a:pt x="1045" y="1297"/>
                  </a:cubicBezTo>
                  <a:cubicBezTo>
                    <a:pt x="1205" y="1217"/>
                    <a:pt x="1321" y="1065"/>
                    <a:pt x="1375" y="896"/>
                  </a:cubicBezTo>
                  <a:cubicBezTo>
                    <a:pt x="1428" y="717"/>
                    <a:pt x="1410" y="530"/>
                    <a:pt x="1330" y="369"/>
                  </a:cubicBezTo>
                  <a:cubicBezTo>
                    <a:pt x="1241" y="209"/>
                    <a:pt x="1098" y="84"/>
                    <a:pt x="920" y="30"/>
                  </a:cubicBezTo>
                  <a:cubicBezTo>
                    <a:pt x="853" y="10"/>
                    <a:pt x="785" y="0"/>
                    <a:pt x="717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1616850" y="2424475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3" y="1"/>
                  </a:moveTo>
                  <a:cubicBezTo>
                    <a:pt x="424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66" y="232"/>
                  </a:cubicBezTo>
                  <a:cubicBezTo>
                    <a:pt x="792" y="85"/>
                    <a:pt x="647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1611275" y="241792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4" y="539"/>
                    <a:pt x="839" y="575"/>
                    <a:pt x="866" y="610"/>
                  </a:cubicBezTo>
                  <a:cubicBezTo>
                    <a:pt x="884" y="655"/>
                    <a:pt x="893" y="700"/>
                    <a:pt x="875" y="744"/>
                  </a:cubicBezTo>
                  <a:cubicBezTo>
                    <a:pt x="866" y="789"/>
                    <a:pt x="831" y="824"/>
                    <a:pt x="795" y="842"/>
                  </a:cubicBezTo>
                  <a:cubicBezTo>
                    <a:pt x="769" y="856"/>
                    <a:pt x="741" y="863"/>
                    <a:pt x="713" y="863"/>
                  </a:cubicBezTo>
                  <a:cubicBezTo>
                    <a:pt x="653" y="863"/>
                    <a:pt x="593" y="832"/>
                    <a:pt x="563" y="771"/>
                  </a:cubicBezTo>
                  <a:cubicBezTo>
                    <a:pt x="545" y="735"/>
                    <a:pt x="536" y="691"/>
                    <a:pt x="554" y="646"/>
                  </a:cubicBezTo>
                  <a:cubicBezTo>
                    <a:pt x="563" y="601"/>
                    <a:pt x="590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5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21"/>
                  </a:cubicBezTo>
                  <a:cubicBezTo>
                    <a:pt x="233" y="1253"/>
                    <a:pt x="465" y="1386"/>
                    <a:pt x="715" y="1386"/>
                  </a:cubicBezTo>
                  <a:cubicBezTo>
                    <a:pt x="822" y="1386"/>
                    <a:pt x="938" y="1360"/>
                    <a:pt x="1036" y="1306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7" y="10"/>
                    <a:pt x="781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1576500" y="1630525"/>
              <a:ext cx="24550" cy="21525"/>
            </a:xfrm>
            <a:custGeom>
              <a:avLst/>
              <a:gdLst/>
              <a:ahLst/>
              <a:cxnLst/>
              <a:rect l="l" t="t" r="r" b="b"/>
              <a:pathLst>
                <a:path w="982" h="861" extrusionOk="0">
                  <a:moveTo>
                    <a:pt x="493" y="0"/>
                  </a:moveTo>
                  <a:cubicBezTo>
                    <a:pt x="423" y="0"/>
                    <a:pt x="352" y="17"/>
                    <a:pt x="286" y="53"/>
                  </a:cubicBezTo>
                  <a:cubicBezTo>
                    <a:pt x="80" y="160"/>
                    <a:pt x="0" y="428"/>
                    <a:pt x="107" y="633"/>
                  </a:cubicBezTo>
                  <a:cubicBezTo>
                    <a:pt x="187" y="781"/>
                    <a:pt x="335" y="861"/>
                    <a:pt x="490" y="861"/>
                  </a:cubicBezTo>
                  <a:cubicBezTo>
                    <a:pt x="559" y="861"/>
                    <a:pt x="630" y="845"/>
                    <a:pt x="696" y="811"/>
                  </a:cubicBezTo>
                  <a:cubicBezTo>
                    <a:pt x="901" y="695"/>
                    <a:pt x="982" y="437"/>
                    <a:pt x="874" y="232"/>
                  </a:cubicBezTo>
                  <a:cubicBezTo>
                    <a:pt x="795" y="84"/>
                    <a:pt x="647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1569125" y="1624025"/>
              <a:ext cx="37500" cy="34600"/>
            </a:xfrm>
            <a:custGeom>
              <a:avLst/>
              <a:gdLst/>
              <a:ahLst/>
              <a:cxnLst/>
              <a:rect l="l" t="t" r="r" b="b"/>
              <a:pathLst>
                <a:path w="1500" h="1384" extrusionOk="0">
                  <a:moveTo>
                    <a:pt x="780" y="521"/>
                  </a:moveTo>
                  <a:cubicBezTo>
                    <a:pt x="843" y="521"/>
                    <a:pt x="906" y="551"/>
                    <a:pt x="938" y="608"/>
                  </a:cubicBezTo>
                  <a:cubicBezTo>
                    <a:pt x="955" y="652"/>
                    <a:pt x="964" y="697"/>
                    <a:pt x="946" y="741"/>
                  </a:cubicBezTo>
                  <a:cubicBezTo>
                    <a:pt x="938" y="786"/>
                    <a:pt x="911" y="822"/>
                    <a:pt x="866" y="840"/>
                  </a:cubicBezTo>
                  <a:cubicBezTo>
                    <a:pt x="841" y="854"/>
                    <a:pt x="812" y="861"/>
                    <a:pt x="784" y="861"/>
                  </a:cubicBezTo>
                  <a:cubicBezTo>
                    <a:pt x="724" y="861"/>
                    <a:pt x="665" y="829"/>
                    <a:pt x="634" y="768"/>
                  </a:cubicBezTo>
                  <a:cubicBezTo>
                    <a:pt x="590" y="688"/>
                    <a:pt x="625" y="581"/>
                    <a:pt x="706" y="536"/>
                  </a:cubicBezTo>
                  <a:cubicBezTo>
                    <a:pt x="729" y="526"/>
                    <a:pt x="755" y="521"/>
                    <a:pt x="780" y="521"/>
                  </a:cubicBezTo>
                  <a:close/>
                  <a:moveTo>
                    <a:pt x="786" y="0"/>
                  </a:moveTo>
                  <a:cubicBezTo>
                    <a:pt x="677" y="0"/>
                    <a:pt x="566" y="26"/>
                    <a:pt x="465" y="81"/>
                  </a:cubicBezTo>
                  <a:cubicBezTo>
                    <a:pt x="126" y="260"/>
                    <a:pt x="1" y="679"/>
                    <a:pt x="179" y="1018"/>
                  </a:cubicBezTo>
                  <a:cubicBezTo>
                    <a:pt x="304" y="1250"/>
                    <a:pt x="536" y="1384"/>
                    <a:pt x="786" y="1384"/>
                  </a:cubicBezTo>
                  <a:cubicBezTo>
                    <a:pt x="893" y="1384"/>
                    <a:pt x="1009" y="1357"/>
                    <a:pt x="1107" y="1303"/>
                  </a:cubicBezTo>
                  <a:cubicBezTo>
                    <a:pt x="1277" y="1214"/>
                    <a:pt x="1392" y="1071"/>
                    <a:pt x="1446" y="893"/>
                  </a:cubicBezTo>
                  <a:cubicBezTo>
                    <a:pt x="1500" y="715"/>
                    <a:pt x="1482" y="527"/>
                    <a:pt x="1392" y="367"/>
                  </a:cubicBezTo>
                  <a:cubicBezTo>
                    <a:pt x="1269" y="132"/>
                    <a:pt x="1030" y="0"/>
                    <a:pt x="7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81" name="Google Shape;381;p6"/>
          <p:cNvGrpSpPr/>
          <p:nvPr/>
        </p:nvGrpSpPr>
        <p:grpSpPr>
          <a:xfrm rot="10425440">
            <a:off x="-1330991" y="-345478"/>
            <a:ext cx="2488969" cy="1616447"/>
            <a:chOff x="2636525" y="1932700"/>
            <a:chExt cx="1743875" cy="1132550"/>
          </a:xfrm>
        </p:grpSpPr>
        <p:sp>
          <p:nvSpPr>
            <p:cNvPr id="382" name="Google Shape;382;p6"/>
            <p:cNvSpPr/>
            <p:nvPr/>
          </p:nvSpPr>
          <p:spPr>
            <a:xfrm>
              <a:off x="2636525" y="2177350"/>
              <a:ext cx="528375" cy="632750"/>
            </a:xfrm>
            <a:custGeom>
              <a:avLst/>
              <a:gdLst/>
              <a:ahLst/>
              <a:cxnLst/>
              <a:rect l="l" t="t" r="r" b="b"/>
              <a:pathLst>
                <a:path w="21135" h="25310" extrusionOk="0">
                  <a:moveTo>
                    <a:pt x="14524" y="1"/>
                  </a:moveTo>
                  <a:lnTo>
                    <a:pt x="1" y="25310"/>
                  </a:lnTo>
                  <a:lnTo>
                    <a:pt x="21135" y="3766"/>
                  </a:lnTo>
                  <a:lnTo>
                    <a:pt x="1452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3853150" y="2138550"/>
              <a:ext cx="527250" cy="680025"/>
            </a:xfrm>
            <a:custGeom>
              <a:avLst/>
              <a:gdLst/>
              <a:ahLst/>
              <a:cxnLst/>
              <a:rect l="l" t="t" r="r" b="b"/>
              <a:pathLst>
                <a:path w="21090" h="27201" extrusionOk="0">
                  <a:moveTo>
                    <a:pt x="21090" y="1"/>
                  </a:moveTo>
                  <a:lnTo>
                    <a:pt x="0" y="7967"/>
                  </a:lnTo>
                  <a:lnTo>
                    <a:pt x="5371" y="27201"/>
                  </a:lnTo>
                  <a:lnTo>
                    <a:pt x="2109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3984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3630125" y="1932700"/>
              <a:ext cx="750275" cy="405050"/>
            </a:xfrm>
            <a:custGeom>
              <a:avLst/>
              <a:gdLst/>
              <a:ahLst/>
              <a:cxnLst/>
              <a:rect l="l" t="t" r="r" b="b"/>
              <a:pathLst>
                <a:path w="30011" h="16202" extrusionOk="0">
                  <a:moveTo>
                    <a:pt x="0" y="1"/>
                  </a:moveTo>
                  <a:lnTo>
                    <a:pt x="8921" y="16201"/>
                  </a:lnTo>
                  <a:lnTo>
                    <a:pt x="30011" y="823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3352225" y="2818550"/>
              <a:ext cx="635200" cy="246700"/>
            </a:xfrm>
            <a:custGeom>
              <a:avLst/>
              <a:gdLst/>
              <a:ahLst/>
              <a:cxnLst/>
              <a:rect l="l" t="t" r="r" b="b"/>
              <a:pathLst>
                <a:path w="25408" h="9868" extrusionOk="0">
                  <a:moveTo>
                    <a:pt x="25408" y="1"/>
                  </a:moveTo>
                  <a:lnTo>
                    <a:pt x="1660" y="1687"/>
                  </a:lnTo>
                  <a:lnTo>
                    <a:pt x="1" y="9867"/>
                  </a:lnTo>
                  <a:lnTo>
                    <a:pt x="25408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5994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2999625" y="1932700"/>
              <a:ext cx="630525" cy="338800"/>
            </a:xfrm>
            <a:custGeom>
              <a:avLst/>
              <a:gdLst/>
              <a:ahLst/>
              <a:cxnLst/>
              <a:rect l="l" t="t" r="r" b="b"/>
              <a:pathLst>
                <a:path w="25221" h="13552" extrusionOk="0">
                  <a:moveTo>
                    <a:pt x="25220" y="1"/>
                  </a:moveTo>
                  <a:lnTo>
                    <a:pt x="0" y="9787"/>
                  </a:lnTo>
                  <a:lnTo>
                    <a:pt x="6611" y="13552"/>
                  </a:lnTo>
                  <a:lnTo>
                    <a:pt x="2522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2636525" y="2810075"/>
              <a:ext cx="757200" cy="255175"/>
            </a:xfrm>
            <a:custGeom>
              <a:avLst/>
              <a:gdLst/>
              <a:ahLst/>
              <a:cxnLst/>
              <a:rect l="l" t="t" r="r" b="b"/>
              <a:pathLst>
                <a:path w="30288" h="10207" extrusionOk="0">
                  <a:moveTo>
                    <a:pt x="1" y="1"/>
                  </a:moveTo>
                  <a:lnTo>
                    <a:pt x="28629" y="10206"/>
                  </a:lnTo>
                  <a:lnTo>
                    <a:pt x="30288" y="202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426005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3164875" y="2271475"/>
              <a:ext cx="688300" cy="589250"/>
            </a:xfrm>
            <a:custGeom>
              <a:avLst/>
              <a:gdLst/>
              <a:ahLst/>
              <a:cxnLst/>
              <a:rect l="l" t="t" r="r" b="b"/>
              <a:pathLst>
                <a:path w="27532" h="23570" extrusionOk="0">
                  <a:moveTo>
                    <a:pt x="1" y="1"/>
                  </a:moveTo>
                  <a:lnTo>
                    <a:pt x="9154" y="23570"/>
                  </a:lnTo>
                  <a:lnTo>
                    <a:pt x="27531" y="265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3393700" y="2337725"/>
              <a:ext cx="593725" cy="523000"/>
            </a:xfrm>
            <a:custGeom>
              <a:avLst/>
              <a:gdLst/>
              <a:ahLst/>
              <a:cxnLst/>
              <a:rect l="l" t="t" r="r" b="b"/>
              <a:pathLst>
                <a:path w="23749" h="20920" extrusionOk="0">
                  <a:moveTo>
                    <a:pt x="18378" y="0"/>
                  </a:moveTo>
                  <a:lnTo>
                    <a:pt x="1" y="20920"/>
                  </a:lnTo>
                  <a:lnTo>
                    <a:pt x="23749" y="19234"/>
                  </a:lnTo>
                  <a:lnTo>
                    <a:pt x="1837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3164875" y="1932700"/>
              <a:ext cx="688300" cy="405050"/>
            </a:xfrm>
            <a:custGeom>
              <a:avLst/>
              <a:gdLst/>
              <a:ahLst/>
              <a:cxnLst/>
              <a:rect l="l" t="t" r="r" b="b"/>
              <a:pathLst>
                <a:path w="27532" h="16202" extrusionOk="0">
                  <a:moveTo>
                    <a:pt x="18610" y="1"/>
                  </a:moveTo>
                  <a:lnTo>
                    <a:pt x="1" y="13552"/>
                  </a:lnTo>
                  <a:lnTo>
                    <a:pt x="27531" y="16201"/>
                  </a:lnTo>
                  <a:lnTo>
                    <a:pt x="1861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30599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2636525" y="2271475"/>
              <a:ext cx="757200" cy="589250"/>
            </a:xfrm>
            <a:custGeom>
              <a:avLst/>
              <a:gdLst/>
              <a:ahLst/>
              <a:cxnLst/>
              <a:rect l="l" t="t" r="r" b="b"/>
              <a:pathLst>
                <a:path w="30288" h="23570" extrusionOk="0">
                  <a:moveTo>
                    <a:pt x="21135" y="1"/>
                  </a:moveTo>
                  <a:lnTo>
                    <a:pt x="1" y="21545"/>
                  </a:lnTo>
                  <a:lnTo>
                    <a:pt x="30288" y="23570"/>
                  </a:lnTo>
                  <a:lnTo>
                    <a:pt x="2113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92" name="Google Shape;392;p6"/>
          <p:cNvGrpSpPr/>
          <p:nvPr/>
        </p:nvGrpSpPr>
        <p:grpSpPr>
          <a:xfrm rot="6937065">
            <a:off x="10621825" y="4674873"/>
            <a:ext cx="3698303" cy="2401843"/>
            <a:chOff x="2636525" y="1932700"/>
            <a:chExt cx="1743875" cy="1132550"/>
          </a:xfrm>
        </p:grpSpPr>
        <p:sp>
          <p:nvSpPr>
            <p:cNvPr id="393" name="Google Shape;393;p6"/>
            <p:cNvSpPr/>
            <p:nvPr/>
          </p:nvSpPr>
          <p:spPr>
            <a:xfrm>
              <a:off x="2636525" y="2177350"/>
              <a:ext cx="528375" cy="632750"/>
            </a:xfrm>
            <a:custGeom>
              <a:avLst/>
              <a:gdLst/>
              <a:ahLst/>
              <a:cxnLst/>
              <a:rect l="l" t="t" r="r" b="b"/>
              <a:pathLst>
                <a:path w="21135" h="25310" extrusionOk="0">
                  <a:moveTo>
                    <a:pt x="14524" y="1"/>
                  </a:moveTo>
                  <a:lnTo>
                    <a:pt x="1" y="25310"/>
                  </a:lnTo>
                  <a:lnTo>
                    <a:pt x="21135" y="3766"/>
                  </a:lnTo>
                  <a:lnTo>
                    <a:pt x="1452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3853150" y="2138550"/>
              <a:ext cx="527250" cy="680025"/>
            </a:xfrm>
            <a:custGeom>
              <a:avLst/>
              <a:gdLst/>
              <a:ahLst/>
              <a:cxnLst/>
              <a:rect l="l" t="t" r="r" b="b"/>
              <a:pathLst>
                <a:path w="21090" h="27201" extrusionOk="0">
                  <a:moveTo>
                    <a:pt x="21090" y="1"/>
                  </a:moveTo>
                  <a:lnTo>
                    <a:pt x="0" y="7967"/>
                  </a:lnTo>
                  <a:lnTo>
                    <a:pt x="5371" y="27201"/>
                  </a:lnTo>
                  <a:lnTo>
                    <a:pt x="2109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3984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3630125" y="1932700"/>
              <a:ext cx="750275" cy="405050"/>
            </a:xfrm>
            <a:custGeom>
              <a:avLst/>
              <a:gdLst/>
              <a:ahLst/>
              <a:cxnLst/>
              <a:rect l="l" t="t" r="r" b="b"/>
              <a:pathLst>
                <a:path w="30011" h="16202" extrusionOk="0">
                  <a:moveTo>
                    <a:pt x="0" y="1"/>
                  </a:moveTo>
                  <a:lnTo>
                    <a:pt x="8921" y="16201"/>
                  </a:lnTo>
                  <a:lnTo>
                    <a:pt x="30011" y="823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3352225" y="2818550"/>
              <a:ext cx="635200" cy="246700"/>
            </a:xfrm>
            <a:custGeom>
              <a:avLst/>
              <a:gdLst/>
              <a:ahLst/>
              <a:cxnLst/>
              <a:rect l="l" t="t" r="r" b="b"/>
              <a:pathLst>
                <a:path w="25408" h="9868" extrusionOk="0">
                  <a:moveTo>
                    <a:pt x="25408" y="1"/>
                  </a:moveTo>
                  <a:lnTo>
                    <a:pt x="1660" y="1687"/>
                  </a:lnTo>
                  <a:lnTo>
                    <a:pt x="1" y="9867"/>
                  </a:lnTo>
                  <a:lnTo>
                    <a:pt x="25408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5994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2999625" y="1932700"/>
              <a:ext cx="630525" cy="338800"/>
            </a:xfrm>
            <a:custGeom>
              <a:avLst/>
              <a:gdLst/>
              <a:ahLst/>
              <a:cxnLst/>
              <a:rect l="l" t="t" r="r" b="b"/>
              <a:pathLst>
                <a:path w="25221" h="13552" extrusionOk="0">
                  <a:moveTo>
                    <a:pt x="25220" y="1"/>
                  </a:moveTo>
                  <a:lnTo>
                    <a:pt x="0" y="9787"/>
                  </a:lnTo>
                  <a:lnTo>
                    <a:pt x="6611" y="13552"/>
                  </a:lnTo>
                  <a:lnTo>
                    <a:pt x="2522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2636525" y="2810075"/>
              <a:ext cx="757200" cy="255175"/>
            </a:xfrm>
            <a:custGeom>
              <a:avLst/>
              <a:gdLst/>
              <a:ahLst/>
              <a:cxnLst/>
              <a:rect l="l" t="t" r="r" b="b"/>
              <a:pathLst>
                <a:path w="30288" h="10207" extrusionOk="0">
                  <a:moveTo>
                    <a:pt x="1" y="1"/>
                  </a:moveTo>
                  <a:lnTo>
                    <a:pt x="28629" y="10206"/>
                  </a:lnTo>
                  <a:lnTo>
                    <a:pt x="30288" y="202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426005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3164875" y="2271475"/>
              <a:ext cx="688300" cy="589250"/>
            </a:xfrm>
            <a:custGeom>
              <a:avLst/>
              <a:gdLst/>
              <a:ahLst/>
              <a:cxnLst/>
              <a:rect l="l" t="t" r="r" b="b"/>
              <a:pathLst>
                <a:path w="27532" h="23570" extrusionOk="0">
                  <a:moveTo>
                    <a:pt x="1" y="1"/>
                  </a:moveTo>
                  <a:lnTo>
                    <a:pt x="9154" y="23570"/>
                  </a:lnTo>
                  <a:lnTo>
                    <a:pt x="27531" y="265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3393700" y="2337725"/>
              <a:ext cx="593725" cy="523000"/>
            </a:xfrm>
            <a:custGeom>
              <a:avLst/>
              <a:gdLst/>
              <a:ahLst/>
              <a:cxnLst/>
              <a:rect l="l" t="t" r="r" b="b"/>
              <a:pathLst>
                <a:path w="23749" h="20920" extrusionOk="0">
                  <a:moveTo>
                    <a:pt x="18378" y="0"/>
                  </a:moveTo>
                  <a:lnTo>
                    <a:pt x="1" y="20920"/>
                  </a:lnTo>
                  <a:lnTo>
                    <a:pt x="23749" y="19234"/>
                  </a:lnTo>
                  <a:lnTo>
                    <a:pt x="1837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3164875" y="1932700"/>
              <a:ext cx="688300" cy="405050"/>
            </a:xfrm>
            <a:custGeom>
              <a:avLst/>
              <a:gdLst/>
              <a:ahLst/>
              <a:cxnLst/>
              <a:rect l="l" t="t" r="r" b="b"/>
              <a:pathLst>
                <a:path w="27532" h="16202" extrusionOk="0">
                  <a:moveTo>
                    <a:pt x="18610" y="1"/>
                  </a:moveTo>
                  <a:lnTo>
                    <a:pt x="1" y="13552"/>
                  </a:lnTo>
                  <a:lnTo>
                    <a:pt x="27531" y="16201"/>
                  </a:lnTo>
                  <a:lnTo>
                    <a:pt x="1861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30599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2636525" y="2271475"/>
              <a:ext cx="757200" cy="589250"/>
            </a:xfrm>
            <a:custGeom>
              <a:avLst/>
              <a:gdLst/>
              <a:ahLst/>
              <a:cxnLst/>
              <a:rect l="l" t="t" r="r" b="b"/>
              <a:pathLst>
                <a:path w="30288" h="23570" extrusionOk="0">
                  <a:moveTo>
                    <a:pt x="21135" y="1"/>
                  </a:moveTo>
                  <a:lnTo>
                    <a:pt x="1" y="21545"/>
                  </a:lnTo>
                  <a:lnTo>
                    <a:pt x="30288" y="23570"/>
                  </a:lnTo>
                  <a:lnTo>
                    <a:pt x="2113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03" name="Google Shape;403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59858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"/>
          <p:cNvSpPr txBox="1">
            <a:spLocks noGrp="1"/>
          </p:cNvSpPr>
          <p:nvPr>
            <p:ph type="title"/>
          </p:nvPr>
        </p:nvSpPr>
        <p:spPr>
          <a:xfrm>
            <a:off x="960000" y="1293867"/>
            <a:ext cx="5649600" cy="14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6" name="Google Shape;406;p7"/>
          <p:cNvSpPr txBox="1">
            <a:spLocks noGrp="1"/>
          </p:cNvSpPr>
          <p:nvPr>
            <p:ph type="body" idx="1"/>
          </p:nvPr>
        </p:nvSpPr>
        <p:spPr>
          <a:xfrm>
            <a:off x="960000" y="2743467"/>
            <a:ext cx="5649600" cy="28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07" name="Google Shape;407;p7"/>
          <p:cNvGrpSpPr/>
          <p:nvPr/>
        </p:nvGrpSpPr>
        <p:grpSpPr>
          <a:xfrm rot="10800000" flipH="1">
            <a:off x="-973219" y="5637878"/>
            <a:ext cx="2488956" cy="2605391"/>
            <a:chOff x="378850" y="1624025"/>
            <a:chExt cx="1268150" cy="1327475"/>
          </a:xfrm>
        </p:grpSpPr>
        <p:sp>
          <p:nvSpPr>
            <p:cNvPr id="408" name="Google Shape;408;p7"/>
            <p:cNvSpPr/>
            <p:nvPr/>
          </p:nvSpPr>
          <p:spPr>
            <a:xfrm>
              <a:off x="394900" y="2194525"/>
              <a:ext cx="202525" cy="741825"/>
            </a:xfrm>
            <a:custGeom>
              <a:avLst/>
              <a:gdLst/>
              <a:ahLst/>
              <a:cxnLst/>
              <a:rect l="l" t="t" r="r" b="b"/>
              <a:pathLst>
                <a:path w="8101" h="29673" extrusionOk="0">
                  <a:moveTo>
                    <a:pt x="134" y="135"/>
                  </a:moveTo>
                  <a:lnTo>
                    <a:pt x="7958" y="1214"/>
                  </a:lnTo>
                  <a:lnTo>
                    <a:pt x="1811" y="29128"/>
                  </a:lnTo>
                  <a:lnTo>
                    <a:pt x="134" y="135"/>
                  </a:lnTo>
                  <a:close/>
                  <a:moveTo>
                    <a:pt x="81" y="1"/>
                  </a:moveTo>
                  <a:cubicBezTo>
                    <a:pt x="54" y="1"/>
                    <a:pt x="36" y="1"/>
                    <a:pt x="27" y="19"/>
                  </a:cubicBezTo>
                  <a:cubicBezTo>
                    <a:pt x="9" y="28"/>
                    <a:pt x="0" y="45"/>
                    <a:pt x="0" y="63"/>
                  </a:cubicBezTo>
                  <a:lnTo>
                    <a:pt x="1704" y="29610"/>
                  </a:lnTo>
                  <a:cubicBezTo>
                    <a:pt x="1713" y="29636"/>
                    <a:pt x="1740" y="29663"/>
                    <a:pt x="1767" y="29672"/>
                  </a:cubicBezTo>
                  <a:lnTo>
                    <a:pt x="1776" y="29672"/>
                  </a:lnTo>
                  <a:cubicBezTo>
                    <a:pt x="1803" y="29672"/>
                    <a:pt x="1829" y="29645"/>
                    <a:pt x="1838" y="29619"/>
                  </a:cubicBezTo>
                  <a:lnTo>
                    <a:pt x="8101" y="1178"/>
                  </a:lnTo>
                  <a:cubicBezTo>
                    <a:pt x="8101" y="1161"/>
                    <a:pt x="8101" y="1143"/>
                    <a:pt x="8092" y="1125"/>
                  </a:cubicBezTo>
                  <a:cubicBezTo>
                    <a:pt x="8074" y="1107"/>
                    <a:pt x="8065" y="1098"/>
                    <a:pt x="8047" y="1098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1237275" y="1639725"/>
              <a:ext cx="396550" cy="798150"/>
            </a:xfrm>
            <a:custGeom>
              <a:avLst/>
              <a:gdLst/>
              <a:ahLst/>
              <a:cxnLst/>
              <a:rect l="l" t="t" r="r" b="b"/>
              <a:pathLst>
                <a:path w="15862" h="31926" extrusionOk="0">
                  <a:moveTo>
                    <a:pt x="14006" y="220"/>
                  </a:moveTo>
                  <a:lnTo>
                    <a:pt x="15719" y="31685"/>
                  </a:lnTo>
                  <a:lnTo>
                    <a:pt x="161" y="15556"/>
                  </a:lnTo>
                  <a:lnTo>
                    <a:pt x="14006" y="220"/>
                  </a:lnTo>
                  <a:close/>
                  <a:moveTo>
                    <a:pt x="14055" y="1"/>
                  </a:moveTo>
                  <a:cubicBezTo>
                    <a:pt x="14041" y="1"/>
                    <a:pt x="14027" y="7"/>
                    <a:pt x="14015" y="24"/>
                  </a:cubicBezTo>
                  <a:lnTo>
                    <a:pt x="27" y="15511"/>
                  </a:lnTo>
                  <a:cubicBezTo>
                    <a:pt x="0" y="15538"/>
                    <a:pt x="0" y="15573"/>
                    <a:pt x="27" y="15600"/>
                  </a:cubicBezTo>
                  <a:lnTo>
                    <a:pt x="15746" y="31899"/>
                  </a:lnTo>
                  <a:cubicBezTo>
                    <a:pt x="15755" y="31917"/>
                    <a:pt x="15773" y="31926"/>
                    <a:pt x="15791" y="31926"/>
                  </a:cubicBezTo>
                  <a:cubicBezTo>
                    <a:pt x="15799" y="31926"/>
                    <a:pt x="15808" y="31917"/>
                    <a:pt x="15817" y="31917"/>
                  </a:cubicBezTo>
                  <a:cubicBezTo>
                    <a:pt x="15844" y="31908"/>
                    <a:pt x="15862" y="31881"/>
                    <a:pt x="15862" y="31854"/>
                  </a:cubicBezTo>
                  <a:lnTo>
                    <a:pt x="14122" y="60"/>
                  </a:lnTo>
                  <a:cubicBezTo>
                    <a:pt x="14122" y="33"/>
                    <a:pt x="14104" y="15"/>
                    <a:pt x="14078" y="6"/>
                  </a:cubicBezTo>
                  <a:cubicBezTo>
                    <a:pt x="14071" y="3"/>
                    <a:pt x="14063" y="1"/>
                    <a:pt x="1405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09500" y="1639600"/>
              <a:ext cx="781075" cy="390600"/>
            </a:xfrm>
            <a:custGeom>
              <a:avLst/>
              <a:gdLst/>
              <a:ahLst/>
              <a:cxnLst/>
              <a:rect l="l" t="t" r="r" b="b"/>
              <a:pathLst>
                <a:path w="31243" h="15624" extrusionOk="0">
                  <a:moveTo>
                    <a:pt x="31010" y="154"/>
                  </a:moveTo>
                  <a:lnTo>
                    <a:pt x="17174" y="15471"/>
                  </a:lnTo>
                  <a:lnTo>
                    <a:pt x="251" y="3526"/>
                  </a:lnTo>
                  <a:lnTo>
                    <a:pt x="31010" y="154"/>
                  </a:lnTo>
                  <a:close/>
                  <a:moveTo>
                    <a:pt x="31176" y="0"/>
                  </a:moveTo>
                  <a:cubicBezTo>
                    <a:pt x="31171" y="0"/>
                    <a:pt x="31167" y="1"/>
                    <a:pt x="31162" y="2"/>
                  </a:cubicBezTo>
                  <a:lnTo>
                    <a:pt x="63" y="3410"/>
                  </a:lnTo>
                  <a:cubicBezTo>
                    <a:pt x="36" y="3419"/>
                    <a:pt x="10" y="3437"/>
                    <a:pt x="10" y="3464"/>
                  </a:cubicBezTo>
                  <a:cubicBezTo>
                    <a:pt x="1" y="3491"/>
                    <a:pt x="10" y="3517"/>
                    <a:pt x="27" y="3535"/>
                  </a:cubicBezTo>
                  <a:lnTo>
                    <a:pt x="17147" y="15614"/>
                  </a:lnTo>
                  <a:cubicBezTo>
                    <a:pt x="17156" y="15623"/>
                    <a:pt x="17174" y="15623"/>
                    <a:pt x="17183" y="15623"/>
                  </a:cubicBezTo>
                  <a:cubicBezTo>
                    <a:pt x="17200" y="15623"/>
                    <a:pt x="17218" y="15623"/>
                    <a:pt x="17236" y="15605"/>
                  </a:cubicBezTo>
                  <a:lnTo>
                    <a:pt x="31215" y="109"/>
                  </a:lnTo>
                  <a:cubicBezTo>
                    <a:pt x="31233" y="92"/>
                    <a:pt x="31242" y="65"/>
                    <a:pt x="31224" y="38"/>
                  </a:cubicBezTo>
                  <a:cubicBezTo>
                    <a:pt x="31217" y="16"/>
                    <a:pt x="31198" y="0"/>
                    <a:pt x="3117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1132225" y="2434500"/>
              <a:ext cx="501600" cy="476200"/>
            </a:xfrm>
            <a:custGeom>
              <a:avLst/>
              <a:gdLst/>
              <a:ahLst/>
              <a:cxnLst/>
              <a:rect l="l" t="t" r="r" b="b"/>
              <a:pathLst>
                <a:path w="20064" h="19048" extrusionOk="0">
                  <a:moveTo>
                    <a:pt x="19716" y="286"/>
                  </a:moveTo>
                  <a:lnTo>
                    <a:pt x="3310" y="18860"/>
                  </a:lnTo>
                  <a:lnTo>
                    <a:pt x="152" y="10599"/>
                  </a:lnTo>
                  <a:lnTo>
                    <a:pt x="19716" y="286"/>
                  </a:lnTo>
                  <a:close/>
                  <a:moveTo>
                    <a:pt x="19996" y="0"/>
                  </a:moveTo>
                  <a:cubicBezTo>
                    <a:pt x="19986" y="0"/>
                    <a:pt x="19975" y="3"/>
                    <a:pt x="19966" y="10"/>
                  </a:cubicBezTo>
                  <a:lnTo>
                    <a:pt x="45" y="10519"/>
                  </a:lnTo>
                  <a:cubicBezTo>
                    <a:pt x="9" y="10528"/>
                    <a:pt x="0" y="10563"/>
                    <a:pt x="9" y="10599"/>
                  </a:cubicBezTo>
                  <a:lnTo>
                    <a:pt x="3230" y="19011"/>
                  </a:lnTo>
                  <a:cubicBezTo>
                    <a:pt x="3239" y="19029"/>
                    <a:pt x="3257" y="19047"/>
                    <a:pt x="3283" y="19047"/>
                  </a:cubicBezTo>
                  <a:lnTo>
                    <a:pt x="3292" y="19047"/>
                  </a:lnTo>
                  <a:cubicBezTo>
                    <a:pt x="3310" y="19047"/>
                    <a:pt x="3328" y="19047"/>
                    <a:pt x="3337" y="19029"/>
                  </a:cubicBezTo>
                  <a:lnTo>
                    <a:pt x="20046" y="108"/>
                  </a:lnTo>
                  <a:cubicBezTo>
                    <a:pt x="20064" y="90"/>
                    <a:pt x="20064" y="54"/>
                    <a:pt x="20046" y="28"/>
                  </a:cubicBezTo>
                  <a:cubicBezTo>
                    <a:pt x="20035" y="10"/>
                    <a:pt x="20016" y="0"/>
                    <a:pt x="1999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394900" y="1724925"/>
              <a:ext cx="418200" cy="500200"/>
            </a:xfrm>
            <a:custGeom>
              <a:avLst/>
              <a:gdLst/>
              <a:ahLst/>
              <a:cxnLst/>
              <a:rect l="l" t="t" r="r" b="b"/>
              <a:pathLst>
                <a:path w="16728" h="20008" extrusionOk="0">
                  <a:moveTo>
                    <a:pt x="16433" y="417"/>
                  </a:moveTo>
                  <a:lnTo>
                    <a:pt x="7994" y="19873"/>
                  </a:lnTo>
                  <a:lnTo>
                    <a:pt x="197" y="18803"/>
                  </a:lnTo>
                  <a:lnTo>
                    <a:pt x="16433" y="417"/>
                  </a:lnTo>
                  <a:close/>
                  <a:moveTo>
                    <a:pt x="16660" y="1"/>
                  </a:moveTo>
                  <a:cubicBezTo>
                    <a:pt x="16640" y="1"/>
                    <a:pt x="16620" y="7"/>
                    <a:pt x="16603" y="24"/>
                  </a:cubicBezTo>
                  <a:lnTo>
                    <a:pt x="18" y="18803"/>
                  </a:lnTo>
                  <a:cubicBezTo>
                    <a:pt x="0" y="18821"/>
                    <a:pt x="0" y="18847"/>
                    <a:pt x="9" y="18874"/>
                  </a:cubicBezTo>
                  <a:cubicBezTo>
                    <a:pt x="18" y="18892"/>
                    <a:pt x="36" y="18910"/>
                    <a:pt x="63" y="18910"/>
                  </a:cubicBezTo>
                  <a:lnTo>
                    <a:pt x="8029" y="20007"/>
                  </a:lnTo>
                  <a:lnTo>
                    <a:pt x="8038" y="20007"/>
                  </a:lnTo>
                  <a:cubicBezTo>
                    <a:pt x="8056" y="20007"/>
                    <a:pt x="8083" y="19998"/>
                    <a:pt x="8092" y="19971"/>
                  </a:cubicBezTo>
                  <a:lnTo>
                    <a:pt x="16710" y="86"/>
                  </a:lnTo>
                  <a:cubicBezTo>
                    <a:pt x="16727" y="60"/>
                    <a:pt x="16719" y="24"/>
                    <a:pt x="16692" y="6"/>
                  </a:cubicBezTo>
                  <a:cubicBezTo>
                    <a:pt x="16682" y="3"/>
                    <a:pt x="16671" y="1"/>
                    <a:pt x="16660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437500" y="2697175"/>
              <a:ext cx="778825" cy="239175"/>
            </a:xfrm>
            <a:custGeom>
              <a:avLst/>
              <a:gdLst/>
              <a:ahLst/>
              <a:cxnLst/>
              <a:rect l="l" t="t" r="r" b="b"/>
              <a:pathLst>
                <a:path w="31153" h="9567" extrusionOk="0">
                  <a:moveTo>
                    <a:pt x="27825" y="146"/>
                  </a:moveTo>
                  <a:lnTo>
                    <a:pt x="30983" y="8415"/>
                  </a:lnTo>
                  <a:lnTo>
                    <a:pt x="509" y="9414"/>
                  </a:lnTo>
                  <a:lnTo>
                    <a:pt x="509" y="9414"/>
                  </a:lnTo>
                  <a:lnTo>
                    <a:pt x="27825" y="146"/>
                  </a:lnTo>
                  <a:close/>
                  <a:moveTo>
                    <a:pt x="27858" y="0"/>
                  </a:moveTo>
                  <a:cubicBezTo>
                    <a:pt x="27853" y="0"/>
                    <a:pt x="27848" y="1"/>
                    <a:pt x="27843" y="3"/>
                  </a:cubicBezTo>
                  <a:lnTo>
                    <a:pt x="45" y="9432"/>
                  </a:lnTo>
                  <a:cubicBezTo>
                    <a:pt x="18" y="9450"/>
                    <a:pt x="0" y="9477"/>
                    <a:pt x="9" y="9513"/>
                  </a:cubicBezTo>
                  <a:cubicBezTo>
                    <a:pt x="9" y="9539"/>
                    <a:pt x="36" y="9566"/>
                    <a:pt x="72" y="9566"/>
                  </a:cubicBezTo>
                  <a:lnTo>
                    <a:pt x="31081" y="8540"/>
                  </a:lnTo>
                  <a:cubicBezTo>
                    <a:pt x="31099" y="8540"/>
                    <a:pt x="31126" y="8531"/>
                    <a:pt x="31135" y="8513"/>
                  </a:cubicBezTo>
                  <a:cubicBezTo>
                    <a:pt x="31144" y="8496"/>
                    <a:pt x="31153" y="8478"/>
                    <a:pt x="31144" y="8451"/>
                  </a:cubicBezTo>
                  <a:lnTo>
                    <a:pt x="27923" y="38"/>
                  </a:lnTo>
                  <a:cubicBezTo>
                    <a:pt x="27909" y="16"/>
                    <a:pt x="27882" y="0"/>
                    <a:pt x="2785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4050" y="2027050"/>
              <a:ext cx="646825" cy="673325"/>
            </a:xfrm>
            <a:custGeom>
              <a:avLst/>
              <a:gdLst/>
              <a:ahLst/>
              <a:cxnLst/>
              <a:rect l="l" t="t" r="r" b="b"/>
              <a:pathLst>
                <a:path w="25873" h="26933" extrusionOk="0">
                  <a:moveTo>
                    <a:pt x="25720" y="152"/>
                  </a:moveTo>
                  <a:lnTo>
                    <a:pt x="21554" y="26745"/>
                  </a:lnTo>
                  <a:lnTo>
                    <a:pt x="197" y="7886"/>
                  </a:lnTo>
                  <a:lnTo>
                    <a:pt x="25720" y="152"/>
                  </a:lnTo>
                  <a:close/>
                  <a:moveTo>
                    <a:pt x="25783" y="0"/>
                  </a:moveTo>
                  <a:lnTo>
                    <a:pt x="55" y="7797"/>
                  </a:lnTo>
                  <a:cubicBezTo>
                    <a:pt x="28" y="7806"/>
                    <a:pt x="10" y="7824"/>
                    <a:pt x="10" y="7851"/>
                  </a:cubicBezTo>
                  <a:cubicBezTo>
                    <a:pt x="1" y="7868"/>
                    <a:pt x="10" y="7895"/>
                    <a:pt x="28" y="7913"/>
                  </a:cubicBezTo>
                  <a:lnTo>
                    <a:pt x="21554" y="26915"/>
                  </a:lnTo>
                  <a:cubicBezTo>
                    <a:pt x="21563" y="26933"/>
                    <a:pt x="21581" y="26933"/>
                    <a:pt x="21599" y="26933"/>
                  </a:cubicBezTo>
                  <a:lnTo>
                    <a:pt x="21617" y="26933"/>
                  </a:lnTo>
                  <a:cubicBezTo>
                    <a:pt x="21643" y="26924"/>
                    <a:pt x="21661" y="26906"/>
                    <a:pt x="21661" y="26879"/>
                  </a:cubicBezTo>
                  <a:lnTo>
                    <a:pt x="25863" y="72"/>
                  </a:lnTo>
                  <a:cubicBezTo>
                    <a:pt x="25872" y="54"/>
                    <a:pt x="25863" y="27"/>
                    <a:pt x="25845" y="18"/>
                  </a:cubicBezTo>
                  <a:cubicBezTo>
                    <a:pt x="25827" y="0"/>
                    <a:pt x="25810" y="0"/>
                    <a:pt x="2578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1132225" y="2026950"/>
              <a:ext cx="501600" cy="673425"/>
            </a:xfrm>
            <a:custGeom>
              <a:avLst/>
              <a:gdLst/>
              <a:ahLst/>
              <a:cxnLst/>
              <a:rect l="l" t="t" r="r" b="b"/>
              <a:pathLst>
                <a:path w="20064" h="26937" extrusionOk="0">
                  <a:moveTo>
                    <a:pt x="4318" y="209"/>
                  </a:moveTo>
                  <a:lnTo>
                    <a:pt x="19885" y="16347"/>
                  </a:lnTo>
                  <a:lnTo>
                    <a:pt x="152" y="26758"/>
                  </a:lnTo>
                  <a:lnTo>
                    <a:pt x="4318" y="209"/>
                  </a:lnTo>
                  <a:close/>
                  <a:moveTo>
                    <a:pt x="4277" y="1"/>
                  </a:moveTo>
                  <a:cubicBezTo>
                    <a:pt x="4270" y="1"/>
                    <a:pt x="4263" y="2"/>
                    <a:pt x="4256" y="4"/>
                  </a:cubicBezTo>
                  <a:cubicBezTo>
                    <a:pt x="4229" y="13"/>
                    <a:pt x="4220" y="31"/>
                    <a:pt x="4211" y="58"/>
                  </a:cubicBezTo>
                  <a:lnTo>
                    <a:pt x="9" y="26865"/>
                  </a:lnTo>
                  <a:cubicBezTo>
                    <a:pt x="0" y="26892"/>
                    <a:pt x="9" y="26910"/>
                    <a:pt x="36" y="26928"/>
                  </a:cubicBezTo>
                  <a:cubicBezTo>
                    <a:pt x="45" y="26937"/>
                    <a:pt x="54" y="26937"/>
                    <a:pt x="72" y="26937"/>
                  </a:cubicBezTo>
                  <a:cubicBezTo>
                    <a:pt x="81" y="26937"/>
                    <a:pt x="90" y="26937"/>
                    <a:pt x="99" y="26928"/>
                  </a:cubicBezTo>
                  <a:lnTo>
                    <a:pt x="20028" y="16428"/>
                  </a:lnTo>
                  <a:cubicBezTo>
                    <a:pt x="20046" y="16419"/>
                    <a:pt x="20055" y="16401"/>
                    <a:pt x="20055" y="16383"/>
                  </a:cubicBezTo>
                  <a:cubicBezTo>
                    <a:pt x="20064" y="16356"/>
                    <a:pt x="20055" y="16339"/>
                    <a:pt x="20046" y="16321"/>
                  </a:cubicBezTo>
                  <a:lnTo>
                    <a:pt x="4327" y="22"/>
                  </a:lnTo>
                  <a:cubicBezTo>
                    <a:pt x="4314" y="9"/>
                    <a:pt x="4296" y="1"/>
                    <a:pt x="427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594050" y="1724925"/>
              <a:ext cx="646825" cy="500200"/>
            </a:xfrm>
            <a:custGeom>
              <a:avLst/>
              <a:gdLst/>
              <a:ahLst/>
              <a:cxnLst/>
              <a:rect l="l" t="t" r="r" b="b"/>
              <a:pathLst>
                <a:path w="25873" h="20008" extrusionOk="0">
                  <a:moveTo>
                    <a:pt x="8717" y="167"/>
                  </a:moveTo>
                  <a:lnTo>
                    <a:pt x="25658" y="12121"/>
                  </a:lnTo>
                  <a:lnTo>
                    <a:pt x="188" y="19846"/>
                  </a:lnTo>
                  <a:lnTo>
                    <a:pt x="188" y="19846"/>
                  </a:lnTo>
                  <a:lnTo>
                    <a:pt x="8717" y="167"/>
                  </a:lnTo>
                  <a:close/>
                  <a:moveTo>
                    <a:pt x="8694" y="0"/>
                  </a:moveTo>
                  <a:cubicBezTo>
                    <a:pt x="8687" y="0"/>
                    <a:pt x="8680" y="2"/>
                    <a:pt x="8672" y="6"/>
                  </a:cubicBezTo>
                  <a:cubicBezTo>
                    <a:pt x="8654" y="6"/>
                    <a:pt x="8637" y="24"/>
                    <a:pt x="8628" y="42"/>
                  </a:cubicBezTo>
                  <a:lnTo>
                    <a:pt x="10" y="19918"/>
                  </a:lnTo>
                  <a:cubicBezTo>
                    <a:pt x="1" y="19945"/>
                    <a:pt x="1" y="19971"/>
                    <a:pt x="19" y="19989"/>
                  </a:cubicBezTo>
                  <a:cubicBezTo>
                    <a:pt x="37" y="20007"/>
                    <a:pt x="55" y="20007"/>
                    <a:pt x="72" y="20007"/>
                  </a:cubicBezTo>
                  <a:lnTo>
                    <a:pt x="90" y="20007"/>
                  </a:lnTo>
                  <a:lnTo>
                    <a:pt x="25818" y="12210"/>
                  </a:lnTo>
                  <a:cubicBezTo>
                    <a:pt x="25845" y="12201"/>
                    <a:pt x="25863" y="12183"/>
                    <a:pt x="25872" y="12157"/>
                  </a:cubicBezTo>
                  <a:cubicBezTo>
                    <a:pt x="25872" y="12139"/>
                    <a:pt x="25863" y="12112"/>
                    <a:pt x="25845" y="12094"/>
                  </a:cubicBezTo>
                  <a:lnTo>
                    <a:pt x="8726" y="15"/>
                  </a:lnTo>
                  <a:cubicBezTo>
                    <a:pt x="8715" y="5"/>
                    <a:pt x="8705" y="0"/>
                    <a:pt x="8694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437500" y="2221875"/>
              <a:ext cx="698325" cy="714475"/>
            </a:xfrm>
            <a:custGeom>
              <a:avLst/>
              <a:gdLst/>
              <a:ahLst/>
              <a:cxnLst/>
              <a:rect l="l" t="t" r="r" b="b"/>
              <a:pathLst>
                <a:path w="27933" h="28579" extrusionOk="0">
                  <a:moveTo>
                    <a:pt x="6370" y="191"/>
                  </a:moveTo>
                  <a:lnTo>
                    <a:pt x="27736" y="19050"/>
                  </a:lnTo>
                  <a:lnTo>
                    <a:pt x="161" y="28409"/>
                  </a:lnTo>
                  <a:lnTo>
                    <a:pt x="6370" y="191"/>
                  </a:lnTo>
                  <a:close/>
                  <a:moveTo>
                    <a:pt x="6327" y="1"/>
                  </a:moveTo>
                  <a:cubicBezTo>
                    <a:pt x="6321" y="1"/>
                    <a:pt x="6315" y="2"/>
                    <a:pt x="6308" y="4"/>
                  </a:cubicBezTo>
                  <a:cubicBezTo>
                    <a:pt x="6290" y="13"/>
                    <a:pt x="6272" y="31"/>
                    <a:pt x="6263" y="58"/>
                  </a:cubicBezTo>
                  <a:lnTo>
                    <a:pt x="9" y="28498"/>
                  </a:lnTo>
                  <a:cubicBezTo>
                    <a:pt x="0" y="28516"/>
                    <a:pt x="9" y="28542"/>
                    <a:pt x="27" y="28560"/>
                  </a:cubicBezTo>
                  <a:cubicBezTo>
                    <a:pt x="36" y="28569"/>
                    <a:pt x="54" y="28578"/>
                    <a:pt x="72" y="28578"/>
                  </a:cubicBezTo>
                  <a:cubicBezTo>
                    <a:pt x="81" y="28578"/>
                    <a:pt x="81" y="28569"/>
                    <a:pt x="90" y="28569"/>
                  </a:cubicBezTo>
                  <a:lnTo>
                    <a:pt x="27879" y="19140"/>
                  </a:lnTo>
                  <a:cubicBezTo>
                    <a:pt x="27905" y="19131"/>
                    <a:pt x="27923" y="19113"/>
                    <a:pt x="27923" y="19086"/>
                  </a:cubicBezTo>
                  <a:cubicBezTo>
                    <a:pt x="27932" y="19068"/>
                    <a:pt x="27923" y="19042"/>
                    <a:pt x="27905" y="19033"/>
                  </a:cubicBezTo>
                  <a:lnTo>
                    <a:pt x="6370" y="22"/>
                  </a:lnTo>
                  <a:cubicBezTo>
                    <a:pt x="6357" y="9"/>
                    <a:pt x="6344" y="1"/>
                    <a:pt x="632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426125" y="2923525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86" y="1"/>
                  </a:moveTo>
                  <a:cubicBezTo>
                    <a:pt x="419" y="1"/>
                    <a:pt x="350" y="16"/>
                    <a:pt x="286" y="48"/>
                  </a:cubicBezTo>
                  <a:cubicBezTo>
                    <a:pt x="81" y="164"/>
                    <a:pt x="0" y="423"/>
                    <a:pt x="107" y="637"/>
                  </a:cubicBezTo>
                  <a:cubicBezTo>
                    <a:pt x="187" y="778"/>
                    <a:pt x="334" y="860"/>
                    <a:pt x="485" y="860"/>
                  </a:cubicBezTo>
                  <a:cubicBezTo>
                    <a:pt x="554" y="860"/>
                    <a:pt x="623" y="843"/>
                    <a:pt x="687" y="806"/>
                  </a:cubicBezTo>
                  <a:cubicBezTo>
                    <a:pt x="901" y="699"/>
                    <a:pt x="982" y="441"/>
                    <a:pt x="866" y="227"/>
                  </a:cubicBezTo>
                  <a:cubicBezTo>
                    <a:pt x="791" y="83"/>
                    <a:pt x="642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420550" y="2917050"/>
              <a:ext cx="35700" cy="34450"/>
            </a:xfrm>
            <a:custGeom>
              <a:avLst/>
              <a:gdLst/>
              <a:ahLst/>
              <a:cxnLst/>
              <a:rect l="l" t="t" r="r" b="b"/>
              <a:pathLst>
                <a:path w="1428" h="1378" extrusionOk="0">
                  <a:moveTo>
                    <a:pt x="714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3" y="539"/>
                    <a:pt x="839" y="566"/>
                    <a:pt x="866" y="610"/>
                  </a:cubicBezTo>
                  <a:cubicBezTo>
                    <a:pt x="884" y="646"/>
                    <a:pt x="893" y="700"/>
                    <a:pt x="875" y="735"/>
                  </a:cubicBezTo>
                  <a:cubicBezTo>
                    <a:pt x="866" y="780"/>
                    <a:pt x="830" y="816"/>
                    <a:pt x="794" y="842"/>
                  </a:cubicBezTo>
                  <a:cubicBezTo>
                    <a:pt x="767" y="853"/>
                    <a:pt x="739" y="861"/>
                    <a:pt x="712" y="861"/>
                  </a:cubicBezTo>
                  <a:cubicBezTo>
                    <a:pt x="695" y="861"/>
                    <a:pt x="678" y="858"/>
                    <a:pt x="661" y="851"/>
                  </a:cubicBezTo>
                  <a:cubicBezTo>
                    <a:pt x="616" y="842"/>
                    <a:pt x="580" y="807"/>
                    <a:pt x="562" y="771"/>
                  </a:cubicBezTo>
                  <a:cubicBezTo>
                    <a:pt x="536" y="726"/>
                    <a:pt x="536" y="682"/>
                    <a:pt x="545" y="637"/>
                  </a:cubicBezTo>
                  <a:cubicBezTo>
                    <a:pt x="562" y="593"/>
                    <a:pt x="589" y="557"/>
                    <a:pt x="634" y="539"/>
                  </a:cubicBezTo>
                  <a:cubicBezTo>
                    <a:pt x="661" y="521"/>
                    <a:pt x="687" y="521"/>
                    <a:pt x="714" y="521"/>
                  </a:cubicBezTo>
                  <a:close/>
                  <a:moveTo>
                    <a:pt x="714" y="1"/>
                  </a:moveTo>
                  <a:cubicBezTo>
                    <a:pt x="603" y="1"/>
                    <a:pt x="490" y="28"/>
                    <a:pt x="384" y="84"/>
                  </a:cubicBezTo>
                  <a:cubicBezTo>
                    <a:pt x="223" y="164"/>
                    <a:pt x="107" y="316"/>
                    <a:pt x="54" y="486"/>
                  </a:cubicBezTo>
                  <a:cubicBezTo>
                    <a:pt x="0" y="664"/>
                    <a:pt x="18" y="851"/>
                    <a:pt x="107" y="1012"/>
                  </a:cubicBezTo>
                  <a:cubicBezTo>
                    <a:pt x="188" y="1173"/>
                    <a:pt x="339" y="1297"/>
                    <a:pt x="509" y="1351"/>
                  </a:cubicBezTo>
                  <a:cubicBezTo>
                    <a:pt x="580" y="1369"/>
                    <a:pt x="643" y="1378"/>
                    <a:pt x="714" y="1378"/>
                  </a:cubicBezTo>
                  <a:cubicBezTo>
                    <a:pt x="821" y="1378"/>
                    <a:pt x="937" y="1351"/>
                    <a:pt x="1035" y="1297"/>
                  </a:cubicBezTo>
                  <a:cubicBezTo>
                    <a:pt x="1196" y="1208"/>
                    <a:pt x="1321" y="1065"/>
                    <a:pt x="1374" y="887"/>
                  </a:cubicBezTo>
                  <a:cubicBezTo>
                    <a:pt x="1428" y="718"/>
                    <a:pt x="1410" y="530"/>
                    <a:pt x="1321" y="370"/>
                  </a:cubicBezTo>
                  <a:cubicBezTo>
                    <a:pt x="1232" y="200"/>
                    <a:pt x="1089" y="84"/>
                    <a:pt x="910" y="31"/>
                  </a:cubicBezTo>
                  <a:cubicBezTo>
                    <a:pt x="847" y="11"/>
                    <a:pt x="781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1121750" y="26880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8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6" y="862"/>
                  </a:cubicBezTo>
                  <a:cubicBezTo>
                    <a:pt x="563" y="862"/>
                    <a:pt x="632" y="847"/>
                    <a:pt x="696" y="815"/>
                  </a:cubicBezTo>
                  <a:cubicBezTo>
                    <a:pt x="901" y="699"/>
                    <a:pt x="981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1116175" y="2681525"/>
              <a:ext cx="37475" cy="34475"/>
            </a:xfrm>
            <a:custGeom>
              <a:avLst/>
              <a:gdLst/>
              <a:ahLst/>
              <a:cxnLst/>
              <a:rect l="l" t="t" r="r" b="b"/>
              <a:pathLst>
                <a:path w="1499" h="1379" extrusionOk="0">
                  <a:moveTo>
                    <a:pt x="714" y="522"/>
                  </a:moveTo>
                  <a:cubicBezTo>
                    <a:pt x="732" y="522"/>
                    <a:pt x="750" y="522"/>
                    <a:pt x="767" y="531"/>
                  </a:cubicBezTo>
                  <a:cubicBezTo>
                    <a:pt x="803" y="540"/>
                    <a:pt x="839" y="566"/>
                    <a:pt x="865" y="611"/>
                  </a:cubicBezTo>
                  <a:cubicBezTo>
                    <a:pt x="910" y="691"/>
                    <a:pt x="874" y="798"/>
                    <a:pt x="794" y="843"/>
                  </a:cubicBezTo>
                  <a:cubicBezTo>
                    <a:pt x="767" y="854"/>
                    <a:pt x="739" y="862"/>
                    <a:pt x="711" y="862"/>
                  </a:cubicBezTo>
                  <a:cubicBezTo>
                    <a:pt x="694" y="862"/>
                    <a:pt x="677" y="859"/>
                    <a:pt x="660" y="852"/>
                  </a:cubicBezTo>
                  <a:cubicBezTo>
                    <a:pt x="616" y="843"/>
                    <a:pt x="580" y="807"/>
                    <a:pt x="562" y="772"/>
                  </a:cubicBezTo>
                  <a:cubicBezTo>
                    <a:pt x="544" y="727"/>
                    <a:pt x="535" y="682"/>
                    <a:pt x="553" y="638"/>
                  </a:cubicBezTo>
                  <a:cubicBezTo>
                    <a:pt x="562" y="593"/>
                    <a:pt x="589" y="557"/>
                    <a:pt x="634" y="540"/>
                  </a:cubicBezTo>
                  <a:cubicBezTo>
                    <a:pt x="660" y="531"/>
                    <a:pt x="687" y="522"/>
                    <a:pt x="714" y="522"/>
                  </a:cubicBezTo>
                  <a:close/>
                  <a:moveTo>
                    <a:pt x="714" y="1"/>
                  </a:moveTo>
                  <a:cubicBezTo>
                    <a:pt x="604" y="1"/>
                    <a:pt x="493" y="29"/>
                    <a:pt x="393" y="85"/>
                  </a:cubicBezTo>
                  <a:cubicBezTo>
                    <a:pt x="223" y="165"/>
                    <a:pt x="107" y="317"/>
                    <a:pt x="54" y="486"/>
                  </a:cubicBezTo>
                  <a:cubicBezTo>
                    <a:pt x="0" y="664"/>
                    <a:pt x="18" y="852"/>
                    <a:pt x="107" y="1012"/>
                  </a:cubicBezTo>
                  <a:cubicBezTo>
                    <a:pt x="187" y="1182"/>
                    <a:pt x="339" y="1298"/>
                    <a:pt x="509" y="1351"/>
                  </a:cubicBezTo>
                  <a:cubicBezTo>
                    <a:pt x="580" y="1369"/>
                    <a:pt x="642" y="1378"/>
                    <a:pt x="714" y="1378"/>
                  </a:cubicBezTo>
                  <a:cubicBezTo>
                    <a:pt x="830" y="1378"/>
                    <a:pt x="937" y="1351"/>
                    <a:pt x="1035" y="1298"/>
                  </a:cubicBezTo>
                  <a:cubicBezTo>
                    <a:pt x="1374" y="1119"/>
                    <a:pt x="1499" y="700"/>
                    <a:pt x="1320" y="370"/>
                  </a:cubicBezTo>
                  <a:cubicBezTo>
                    <a:pt x="1231" y="201"/>
                    <a:pt x="1089" y="85"/>
                    <a:pt x="910" y="31"/>
                  </a:cubicBezTo>
                  <a:cubicBezTo>
                    <a:pt x="847" y="11"/>
                    <a:pt x="780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1202250" y="2898400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94" y="1"/>
                  </a:moveTo>
                  <a:cubicBezTo>
                    <a:pt x="425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6" y="860"/>
                  </a:cubicBezTo>
                  <a:cubicBezTo>
                    <a:pt x="564" y="860"/>
                    <a:pt x="632" y="845"/>
                    <a:pt x="697" y="812"/>
                  </a:cubicBezTo>
                  <a:cubicBezTo>
                    <a:pt x="902" y="696"/>
                    <a:pt x="982" y="438"/>
                    <a:pt x="866" y="224"/>
                  </a:cubicBezTo>
                  <a:cubicBezTo>
                    <a:pt x="793" y="83"/>
                    <a:pt x="647" y="1"/>
                    <a:pt x="49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1196675" y="2891900"/>
              <a:ext cx="37500" cy="34400"/>
            </a:xfrm>
            <a:custGeom>
              <a:avLst/>
              <a:gdLst/>
              <a:ahLst/>
              <a:cxnLst/>
              <a:rect l="l" t="t" r="r" b="b"/>
              <a:pathLst>
                <a:path w="1500" h="1376" extrusionOk="0">
                  <a:moveTo>
                    <a:pt x="714" y="519"/>
                  </a:moveTo>
                  <a:cubicBezTo>
                    <a:pt x="777" y="519"/>
                    <a:pt x="830" y="555"/>
                    <a:pt x="866" y="608"/>
                  </a:cubicBezTo>
                  <a:cubicBezTo>
                    <a:pt x="911" y="689"/>
                    <a:pt x="875" y="796"/>
                    <a:pt x="795" y="840"/>
                  </a:cubicBezTo>
                  <a:cubicBezTo>
                    <a:pt x="767" y="851"/>
                    <a:pt x="739" y="859"/>
                    <a:pt x="712" y="859"/>
                  </a:cubicBezTo>
                  <a:cubicBezTo>
                    <a:pt x="695" y="859"/>
                    <a:pt x="678" y="856"/>
                    <a:pt x="661" y="849"/>
                  </a:cubicBezTo>
                  <a:cubicBezTo>
                    <a:pt x="616" y="840"/>
                    <a:pt x="581" y="814"/>
                    <a:pt x="563" y="769"/>
                  </a:cubicBezTo>
                  <a:cubicBezTo>
                    <a:pt x="545" y="733"/>
                    <a:pt x="536" y="680"/>
                    <a:pt x="554" y="644"/>
                  </a:cubicBezTo>
                  <a:cubicBezTo>
                    <a:pt x="563" y="600"/>
                    <a:pt x="589" y="564"/>
                    <a:pt x="634" y="537"/>
                  </a:cubicBezTo>
                  <a:cubicBezTo>
                    <a:pt x="661" y="528"/>
                    <a:pt x="688" y="519"/>
                    <a:pt x="714" y="519"/>
                  </a:cubicBezTo>
                  <a:close/>
                  <a:moveTo>
                    <a:pt x="714" y="1"/>
                  </a:moveTo>
                  <a:cubicBezTo>
                    <a:pt x="605" y="1"/>
                    <a:pt x="495" y="27"/>
                    <a:pt x="393" y="82"/>
                  </a:cubicBezTo>
                  <a:cubicBezTo>
                    <a:pt x="224" y="171"/>
                    <a:pt x="108" y="314"/>
                    <a:pt x="54" y="492"/>
                  </a:cubicBezTo>
                  <a:cubicBezTo>
                    <a:pt x="1" y="662"/>
                    <a:pt x="18" y="849"/>
                    <a:pt x="108" y="1010"/>
                  </a:cubicBezTo>
                  <a:cubicBezTo>
                    <a:pt x="188" y="1179"/>
                    <a:pt x="331" y="1295"/>
                    <a:pt x="509" y="1349"/>
                  </a:cubicBezTo>
                  <a:cubicBezTo>
                    <a:pt x="581" y="1367"/>
                    <a:pt x="643" y="1376"/>
                    <a:pt x="714" y="1376"/>
                  </a:cubicBezTo>
                  <a:cubicBezTo>
                    <a:pt x="821" y="1376"/>
                    <a:pt x="937" y="1349"/>
                    <a:pt x="1035" y="1295"/>
                  </a:cubicBezTo>
                  <a:cubicBezTo>
                    <a:pt x="1374" y="1117"/>
                    <a:pt x="1499" y="698"/>
                    <a:pt x="1321" y="368"/>
                  </a:cubicBezTo>
                  <a:cubicBezTo>
                    <a:pt x="1198" y="133"/>
                    <a:pt x="959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384425" y="21853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9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3" y="862"/>
                  </a:cubicBezTo>
                  <a:cubicBezTo>
                    <a:pt x="559" y="862"/>
                    <a:pt x="625" y="847"/>
                    <a:pt x="687" y="815"/>
                  </a:cubicBezTo>
                  <a:cubicBezTo>
                    <a:pt x="901" y="699"/>
                    <a:pt x="982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378850" y="2178900"/>
              <a:ext cx="37475" cy="34400"/>
            </a:xfrm>
            <a:custGeom>
              <a:avLst/>
              <a:gdLst/>
              <a:ahLst/>
              <a:cxnLst/>
              <a:rect l="l" t="t" r="r" b="b"/>
              <a:pathLst>
                <a:path w="1499" h="1376" extrusionOk="0">
                  <a:moveTo>
                    <a:pt x="710" y="517"/>
                  </a:moveTo>
                  <a:cubicBezTo>
                    <a:pt x="772" y="517"/>
                    <a:pt x="834" y="552"/>
                    <a:pt x="866" y="608"/>
                  </a:cubicBezTo>
                  <a:cubicBezTo>
                    <a:pt x="910" y="688"/>
                    <a:pt x="874" y="795"/>
                    <a:pt x="794" y="840"/>
                  </a:cubicBezTo>
                  <a:cubicBezTo>
                    <a:pt x="767" y="851"/>
                    <a:pt x="739" y="859"/>
                    <a:pt x="711" y="859"/>
                  </a:cubicBezTo>
                  <a:cubicBezTo>
                    <a:pt x="694" y="859"/>
                    <a:pt x="677" y="856"/>
                    <a:pt x="660" y="849"/>
                  </a:cubicBezTo>
                  <a:cubicBezTo>
                    <a:pt x="616" y="840"/>
                    <a:pt x="580" y="813"/>
                    <a:pt x="562" y="769"/>
                  </a:cubicBezTo>
                  <a:cubicBezTo>
                    <a:pt x="535" y="733"/>
                    <a:pt x="535" y="679"/>
                    <a:pt x="544" y="635"/>
                  </a:cubicBezTo>
                  <a:cubicBezTo>
                    <a:pt x="562" y="599"/>
                    <a:pt x="589" y="563"/>
                    <a:pt x="634" y="537"/>
                  </a:cubicBezTo>
                  <a:cubicBezTo>
                    <a:pt x="657" y="523"/>
                    <a:pt x="684" y="517"/>
                    <a:pt x="710" y="517"/>
                  </a:cubicBezTo>
                  <a:close/>
                  <a:moveTo>
                    <a:pt x="711" y="1"/>
                  </a:moveTo>
                  <a:cubicBezTo>
                    <a:pt x="600" y="1"/>
                    <a:pt x="488" y="27"/>
                    <a:pt x="384" y="82"/>
                  </a:cubicBezTo>
                  <a:cubicBezTo>
                    <a:pt x="223" y="171"/>
                    <a:pt x="107" y="314"/>
                    <a:pt x="54" y="483"/>
                  </a:cubicBezTo>
                  <a:cubicBezTo>
                    <a:pt x="0" y="662"/>
                    <a:pt x="18" y="849"/>
                    <a:pt x="98" y="1009"/>
                  </a:cubicBezTo>
                  <a:cubicBezTo>
                    <a:pt x="188" y="1179"/>
                    <a:pt x="330" y="1295"/>
                    <a:pt x="509" y="1348"/>
                  </a:cubicBezTo>
                  <a:cubicBezTo>
                    <a:pt x="580" y="1366"/>
                    <a:pt x="642" y="1375"/>
                    <a:pt x="714" y="1375"/>
                  </a:cubicBezTo>
                  <a:cubicBezTo>
                    <a:pt x="821" y="1375"/>
                    <a:pt x="937" y="1348"/>
                    <a:pt x="1035" y="1295"/>
                  </a:cubicBezTo>
                  <a:cubicBezTo>
                    <a:pt x="1374" y="1116"/>
                    <a:pt x="1499" y="697"/>
                    <a:pt x="1320" y="367"/>
                  </a:cubicBezTo>
                  <a:cubicBezTo>
                    <a:pt x="1197" y="133"/>
                    <a:pt x="958" y="1"/>
                    <a:pt x="711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583350" y="2212825"/>
              <a:ext cx="24800" cy="21500"/>
            </a:xfrm>
            <a:custGeom>
              <a:avLst/>
              <a:gdLst/>
              <a:ahLst/>
              <a:cxnLst/>
              <a:rect l="l" t="t" r="r" b="b"/>
              <a:pathLst>
                <a:path w="992" h="860" extrusionOk="0">
                  <a:moveTo>
                    <a:pt x="498" y="1"/>
                  </a:moveTo>
                  <a:cubicBezTo>
                    <a:pt x="429" y="1"/>
                    <a:pt x="359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8" y="777"/>
                    <a:pt x="349" y="860"/>
                    <a:pt x="502" y="860"/>
                  </a:cubicBezTo>
                  <a:cubicBezTo>
                    <a:pt x="568" y="860"/>
                    <a:pt x="635" y="844"/>
                    <a:pt x="697" y="812"/>
                  </a:cubicBezTo>
                  <a:cubicBezTo>
                    <a:pt x="911" y="696"/>
                    <a:pt x="991" y="437"/>
                    <a:pt x="875" y="232"/>
                  </a:cubicBezTo>
                  <a:cubicBezTo>
                    <a:pt x="801" y="85"/>
                    <a:pt x="651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578000" y="220627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4" y="521"/>
                  </a:moveTo>
                  <a:cubicBezTo>
                    <a:pt x="723" y="521"/>
                    <a:pt x="741" y="521"/>
                    <a:pt x="759" y="530"/>
                  </a:cubicBezTo>
                  <a:cubicBezTo>
                    <a:pt x="804" y="539"/>
                    <a:pt x="839" y="575"/>
                    <a:pt x="857" y="610"/>
                  </a:cubicBezTo>
                  <a:cubicBezTo>
                    <a:pt x="884" y="655"/>
                    <a:pt x="884" y="699"/>
                    <a:pt x="875" y="744"/>
                  </a:cubicBezTo>
                  <a:cubicBezTo>
                    <a:pt x="857" y="789"/>
                    <a:pt x="830" y="824"/>
                    <a:pt x="795" y="842"/>
                  </a:cubicBezTo>
                  <a:cubicBezTo>
                    <a:pt x="762" y="855"/>
                    <a:pt x="729" y="864"/>
                    <a:pt x="697" y="864"/>
                  </a:cubicBezTo>
                  <a:cubicBezTo>
                    <a:pt x="685" y="864"/>
                    <a:pt x="673" y="862"/>
                    <a:pt x="661" y="860"/>
                  </a:cubicBezTo>
                  <a:cubicBezTo>
                    <a:pt x="616" y="842"/>
                    <a:pt x="581" y="815"/>
                    <a:pt x="563" y="771"/>
                  </a:cubicBezTo>
                  <a:cubicBezTo>
                    <a:pt x="536" y="735"/>
                    <a:pt x="536" y="691"/>
                    <a:pt x="545" y="646"/>
                  </a:cubicBezTo>
                  <a:cubicBezTo>
                    <a:pt x="563" y="601"/>
                    <a:pt x="589" y="566"/>
                    <a:pt x="634" y="539"/>
                  </a:cubicBezTo>
                  <a:cubicBezTo>
                    <a:pt x="652" y="530"/>
                    <a:pt x="679" y="521"/>
                    <a:pt x="714" y="521"/>
                  </a:cubicBezTo>
                  <a:close/>
                  <a:moveTo>
                    <a:pt x="710" y="0"/>
                  </a:moveTo>
                  <a:cubicBezTo>
                    <a:pt x="600" y="0"/>
                    <a:pt x="490" y="28"/>
                    <a:pt x="384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99" y="1021"/>
                  </a:cubicBezTo>
                  <a:cubicBezTo>
                    <a:pt x="188" y="1181"/>
                    <a:pt x="331" y="1297"/>
                    <a:pt x="509" y="1351"/>
                  </a:cubicBezTo>
                  <a:cubicBezTo>
                    <a:pt x="572" y="1369"/>
                    <a:pt x="643" y="1386"/>
                    <a:pt x="714" y="1386"/>
                  </a:cubicBezTo>
                  <a:cubicBezTo>
                    <a:pt x="821" y="1386"/>
                    <a:pt x="937" y="1360"/>
                    <a:pt x="1036" y="1297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4" y="10"/>
                    <a:pt x="777" y="0"/>
                    <a:pt x="710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9025" y="1715700"/>
              <a:ext cx="24550" cy="21650"/>
            </a:xfrm>
            <a:custGeom>
              <a:avLst/>
              <a:gdLst/>
              <a:ahLst/>
              <a:cxnLst/>
              <a:rect l="l" t="t" r="r" b="b"/>
              <a:pathLst>
                <a:path w="982" h="866" extrusionOk="0">
                  <a:moveTo>
                    <a:pt x="493" y="1"/>
                  </a:moveTo>
                  <a:cubicBezTo>
                    <a:pt x="423" y="1"/>
                    <a:pt x="352" y="18"/>
                    <a:pt x="286" y="54"/>
                  </a:cubicBezTo>
                  <a:cubicBezTo>
                    <a:pt x="81" y="170"/>
                    <a:pt x="0" y="429"/>
                    <a:pt x="107" y="634"/>
                  </a:cubicBezTo>
                  <a:cubicBezTo>
                    <a:pt x="187" y="781"/>
                    <a:pt x="335" y="865"/>
                    <a:pt x="486" y="865"/>
                  </a:cubicBezTo>
                  <a:cubicBezTo>
                    <a:pt x="555" y="865"/>
                    <a:pt x="624" y="848"/>
                    <a:pt x="687" y="812"/>
                  </a:cubicBezTo>
                  <a:cubicBezTo>
                    <a:pt x="901" y="705"/>
                    <a:pt x="982" y="438"/>
                    <a:pt x="866" y="232"/>
                  </a:cubicBezTo>
                  <a:cubicBezTo>
                    <a:pt x="792" y="85"/>
                    <a:pt x="646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93450" y="1709350"/>
              <a:ext cx="35700" cy="34475"/>
            </a:xfrm>
            <a:custGeom>
              <a:avLst/>
              <a:gdLst/>
              <a:ahLst/>
              <a:cxnLst/>
              <a:rect l="l" t="t" r="r" b="b"/>
              <a:pathLst>
                <a:path w="1428" h="1379" extrusionOk="0">
                  <a:moveTo>
                    <a:pt x="714" y="513"/>
                  </a:moveTo>
                  <a:cubicBezTo>
                    <a:pt x="732" y="513"/>
                    <a:pt x="741" y="522"/>
                    <a:pt x="759" y="522"/>
                  </a:cubicBezTo>
                  <a:cubicBezTo>
                    <a:pt x="803" y="540"/>
                    <a:pt x="839" y="567"/>
                    <a:pt x="866" y="611"/>
                  </a:cubicBezTo>
                  <a:cubicBezTo>
                    <a:pt x="884" y="647"/>
                    <a:pt x="893" y="692"/>
                    <a:pt x="875" y="736"/>
                  </a:cubicBezTo>
                  <a:cubicBezTo>
                    <a:pt x="866" y="781"/>
                    <a:pt x="830" y="816"/>
                    <a:pt x="794" y="834"/>
                  </a:cubicBezTo>
                  <a:cubicBezTo>
                    <a:pt x="766" y="851"/>
                    <a:pt x="738" y="858"/>
                    <a:pt x="710" y="858"/>
                  </a:cubicBezTo>
                  <a:cubicBezTo>
                    <a:pt x="693" y="858"/>
                    <a:pt x="677" y="855"/>
                    <a:pt x="661" y="852"/>
                  </a:cubicBezTo>
                  <a:cubicBezTo>
                    <a:pt x="616" y="834"/>
                    <a:pt x="580" y="808"/>
                    <a:pt x="562" y="772"/>
                  </a:cubicBezTo>
                  <a:cubicBezTo>
                    <a:pt x="536" y="727"/>
                    <a:pt x="536" y="683"/>
                    <a:pt x="545" y="638"/>
                  </a:cubicBezTo>
                  <a:cubicBezTo>
                    <a:pt x="562" y="593"/>
                    <a:pt x="589" y="558"/>
                    <a:pt x="634" y="540"/>
                  </a:cubicBezTo>
                  <a:cubicBezTo>
                    <a:pt x="661" y="522"/>
                    <a:pt x="687" y="513"/>
                    <a:pt x="714" y="513"/>
                  </a:cubicBezTo>
                  <a:close/>
                  <a:moveTo>
                    <a:pt x="705" y="1"/>
                  </a:moveTo>
                  <a:cubicBezTo>
                    <a:pt x="596" y="1"/>
                    <a:pt x="488" y="27"/>
                    <a:pt x="384" y="76"/>
                  </a:cubicBezTo>
                  <a:cubicBezTo>
                    <a:pt x="223" y="165"/>
                    <a:pt x="107" y="308"/>
                    <a:pt x="54" y="486"/>
                  </a:cubicBezTo>
                  <a:cubicBezTo>
                    <a:pt x="0" y="665"/>
                    <a:pt x="18" y="852"/>
                    <a:pt x="99" y="1013"/>
                  </a:cubicBezTo>
                  <a:cubicBezTo>
                    <a:pt x="188" y="1173"/>
                    <a:pt x="330" y="1298"/>
                    <a:pt x="509" y="1352"/>
                  </a:cubicBezTo>
                  <a:cubicBezTo>
                    <a:pt x="580" y="1370"/>
                    <a:pt x="643" y="1379"/>
                    <a:pt x="714" y="1379"/>
                  </a:cubicBezTo>
                  <a:cubicBezTo>
                    <a:pt x="821" y="1379"/>
                    <a:pt x="937" y="1352"/>
                    <a:pt x="1035" y="1298"/>
                  </a:cubicBezTo>
                  <a:cubicBezTo>
                    <a:pt x="1196" y="1209"/>
                    <a:pt x="1321" y="1066"/>
                    <a:pt x="1374" y="888"/>
                  </a:cubicBezTo>
                  <a:cubicBezTo>
                    <a:pt x="1428" y="709"/>
                    <a:pt x="1410" y="522"/>
                    <a:pt x="1321" y="362"/>
                  </a:cubicBezTo>
                  <a:cubicBezTo>
                    <a:pt x="1232" y="201"/>
                    <a:pt x="1089" y="85"/>
                    <a:pt x="910" y="31"/>
                  </a:cubicBezTo>
                  <a:cubicBezTo>
                    <a:pt x="842" y="11"/>
                    <a:pt x="773" y="1"/>
                    <a:pt x="70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1226775" y="2017900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8" y="1"/>
                  </a:moveTo>
                  <a:cubicBezTo>
                    <a:pt x="429" y="1"/>
                    <a:pt x="360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2" y="777"/>
                    <a:pt x="341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75" y="223"/>
                  </a:cubicBezTo>
                  <a:cubicBezTo>
                    <a:pt x="796" y="83"/>
                    <a:pt x="649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1221200" y="2011350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68" y="530"/>
                  </a:cubicBezTo>
                  <a:cubicBezTo>
                    <a:pt x="813" y="539"/>
                    <a:pt x="848" y="575"/>
                    <a:pt x="866" y="610"/>
                  </a:cubicBezTo>
                  <a:cubicBezTo>
                    <a:pt x="893" y="655"/>
                    <a:pt x="893" y="700"/>
                    <a:pt x="884" y="744"/>
                  </a:cubicBezTo>
                  <a:cubicBezTo>
                    <a:pt x="866" y="789"/>
                    <a:pt x="840" y="824"/>
                    <a:pt x="795" y="842"/>
                  </a:cubicBezTo>
                  <a:cubicBezTo>
                    <a:pt x="773" y="853"/>
                    <a:pt x="747" y="861"/>
                    <a:pt x="721" y="861"/>
                  </a:cubicBezTo>
                  <a:cubicBezTo>
                    <a:pt x="704" y="861"/>
                    <a:pt x="687" y="858"/>
                    <a:pt x="670" y="851"/>
                  </a:cubicBezTo>
                  <a:cubicBezTo>
                    <a:pt x="625" y="842"/>
                    <a:pt x="590" y="816"/>
                    <a:pt x="563" y="771"/>
                  </a:cubicBezTo>
                  <a:cubicBezTo>
                    <a:pt x="545" y="735"/>
                    <a:pt x="536" y="682"/>
                    <a:pt x="554" y="646"/>
                  </a:cubicBezTo>
                  <a:cubicBezTo>
                    <a:pt x="563" y="601"/>
                    <a:pt x="599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7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33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12"/>
                  </a:cubicBezTo>
                  <a:cubicBezTo>
                    <a:pt x="197" y="1181"/>
                    <a:pt x="340" y="1297"/>
                    <a:pt x="518" y="1351"/>
                  </a:cubicBezTo>
                  <a:cubicBezTo>
                    <a:pt x="581" y="1369"/>
                    <a:pt x="652" y="1386"/>
                    <a:pt x="715" y="1386"/>
                  </a:cubicBezTo>
                  <a:cubicBezTo>
                    <a:pt x="831" y="1386"/>
                    <a:pt x="938" y="1351"/>
                    <a:pt x="1045" y="1297"/>
                  </a:cubicBezTo>
                  <a:cubicBezTo>
                    <a:pt x="1205" y="1217"/>
                    <a:pt x="1321" y="1065"/>
                    <a:pt x="1375" y="896"/>
                  </a:cubicBezTo>
                  <a:cubicBezTo>
                    <a:pt x="1428" y="717"/>
                    <a:pt x="1410" y="530"/>
                    <a:pt x="1330" y="369"/>
                  </a:cubicBezTo>
                  <a:cubicBezTo>
                    <a:pt x="1241" y="209"/>
                    <a:pt x="1098" y="84"/>
                    <a:pt x="920" y="30"/>
                  </a:cubicBezTo>
                  <a:cubicBezTo>
                    <a:pt x="853" y="10"/>
                    <a:pt x="785" y="0"/>
                    <a:pt x="717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1616850" y="2424475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3" y="1"/>
                  </a:moveTo>
                  <a:cubicBezTo>
                    <a:pt x="424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66" y="232"/>
                  </a:cubicBezTo>
                  <a:cubicBezTo>
                    <a:pt x="792" y="85"/>
                    <a:pt x="647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1611275" y="241792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4" y="539"/>
                    <a:pt x="839" y="575"/>
                    <a:pt x="866" y="610"/>
                  </a:cubicBezTo>
                  <a:cubicBezTo>
                    <a:pt x="884" y="655"/>
                    <a:pt x="893" y="700"/>
                    <a:pt x="875" y="744"/>
                  </a:cubicBezTo>
                  <a:cubicBezTo>
                    <a:pt x="866" y="789"/>
                    <a:pt x="831" y="824"/>
                    <a:pt x="795" y="842"/>
                  </a:cubicBezTo>
                  <a:cubicBezTo>
                    <a:pt x="769" y="856"/>
                    <a:pt x="741" y="863"/>
                    <a:pt x="713" y="863"/>
                  </a:cubicBezTo>
                  <a:cubicBezTo>
                    <a:pt x="653" y="863"/>
                    <a:pt x="593" y="832"/>
                    <a:pt x="563" y="771"/>
                  </a:cubicBezTo>
                  <a:cubicBezTo>
                    <a:pt x="545" y="735"/>
                    <a:pt x="536" y="691"/>
                    <a:pt x="554" y="646"/>
                  </a:cubicBezTo>
                  <a:cubicBezTo>
                    <a:pt x="563" y="601"/>
                    <a:pt x="590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5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21"/>
                  </a:cubicBezTo>
                  <a:cubicBezTo>
                    <a:pt x="233" y="1253"/>
                    <a:pt x="465" y="1386"/>
                    <a:pt x="715" y="1386"/>
                  </a:cubicBezTo>
                  <a:cubicBezTo>
                    <a:pt x="822" y="1386"/>
                    <a:pt x="938" y="1360"/>
                    <a:pt x="1036" y="1306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7" y="10"/>
                    <a:pt x="781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1576500" y="1630525"/>
              <a:ext cx="24550" cy="21525"/>
            </a:xfrm>
            <a:custGeom>
              <a:avLst/>
              <a:gdLst/>
              <a:ahLst/>
              <a:cxnLst/>
              <a:rect l="l" t="t" r="r" b="b"/>
              <a:pathLst>
                <a:path w="982" h="861" extrusionOk="0">
                  <a:moveTo>
                    <a:pt x="493" y="0"/>
                  </a:moveTo>
                  <a:cubicBezTo>
                    <a:pt x="423" y="0"/>
                    <a:pt x="352" y="17"/>
                    <a:pt x="286" y="53"/>
                  </a:cubicBezTo>
                  <a:cubicBezTo>
                    <a:pt x="80" y="160"/>
                    <a:pt x="0" y="428"/>
                    <a:pt x="107" y="633"/>
                  </a:cubicBezTo>
                  <a:cubicBezTo>
                    <a:pt x="187" y="781"/>
                    <a:pt x="335" y="861"/>
                    <a:pt x="490" y="861"/>
                  </a:cubicBezTo>
                  <a:cubicBezTo>
                    <a:pt x="559" y="861"/>
                    <a:pt x="630" y="845"/>
                    <a:pt x="696" y="811"/>
                  </a:cubicBezTo>
                  <a:cubicBezTo>
                    <a:pt x="901" y="695"/>
                    <a:pt x="982" y="437"/>
                    <a:pt x="874" y="232"/>
                  </a:cubicBezTo>
                  <a:cubicBezTo>
                    <a:pt x="795" y="84"/>
                    <a:pt x="647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1569125" y="1624025"/>
              <a:ext cx="37500" cy="34600"/>
            </a:xfrm>
            <a:custGeom>
              <a:avLst/>
              <a:gdLst/>
              <a:ahLst/>
              <a:cxnLst/>
              <a:rect l="l" t="t" r="r" b="b"/>
              <a:pathLst>
                <a:path w="1500" h="1384" extrusionOk="0">
                  <a:moveTo>
                    <a:pt x="780" y="521"/>
                  </a:moveTo>
                  <a:cubicBezTo>
                    <a:pt x="843" y="521"/>
                    <a:pt x="906" y="551"/>
                    <a:pt x="938" y="608"/>
                  </a:cubicBezTo>
                  <a:cubicBezTo>
                    <a:pt x="955" y="652"/>
                    <a:pt x="964" y="697"/>
                    <a:pt x="946" y="741"/>
                  </a:cubicBezTo>
                  <a:cubicBezTo>
                    <a:pt x="938" y="786"/>
                    <a:pt x="911" y="822"/>
                    <a:pt x="866" y="840"/>
                  </a:cubicBezTo>
                  <a:cubicBezTo>
                    <a:pt x="841" y="854"/>
                    <a:pt x="812" y="861"/>
                    <a:pt x="784" y="861"/>
                  </a:cubicBezTo>
                  <a:cubicBezTo>
                    <a:pt x="724" y="861"/>
                    <a:pt x="665" y="829"/>
                    <a:pt x="634" y="768"/>
                  </a:cubicBezTo>
                  <a:cubicBezTo>
                    <a:pt x="590" y="688"/>
                    <a:pt x="625" y="581"/>
                    <a:pt x="706" y="536"/>
                  </a:cubicBezTo>
                  <a:cubicBezTo>
                    <a:pt x="729" y="526"/>
                    <a:pt x="755" y="521"/>
                    <a:pt x="780" y="521"/>
                  </a:cubicBezTo>
                  <a:close/>
                  <a:moveTo>
                    <a:pt x="786" y="0"/>
                  </a:moveTo>
                  <a:cubicBezTo>
                    <a:pt x="677" y="0"/>
                    <a:pt x="566" y="26"/>
                    <a:pt x="465" y="81"/>
                  </a:cubicBezTo>
                  <a:cubicBezTo>
                    <a:pt x="126" y="260"/>
                    <a:pt x="1" y="679"/>
                    <a:pt x="179" y="1018"/>
                  </a:cubicBezTo>
                  <a:cubicBezTo>
                    <a:pt x="304" y="1250"/>
                    <a:pt x="536" y="1384"/>
                    <a:pt x="786" y="1384"/>
                  </a:cubicBezTo>
                  <a:cubicBezTo>
                    <a:pt x="893" y="1384"/>
                    <a:pt x="1009" y="1357"/>
                    <a:pt x="1107" y="1303"/>
                  </a:cubicBezTo>
                  <a:cubicBezTo>
                    <a:pt x="1277" y="1214"/>
                    <a:pt x="1392" y="1071"/>
                    <a:pt x="1446" y="893"/>
                  </a:cubicBezTo>
                  <a:cubicBezTo>
                    <a:pt x="1500" y="715"/>
                    <a:pt x="1482" y="527"/>
                    <a:pt x="1392" y="367"/>
                  </a:cubicBezTo>
                  <a:cubicBezTo>
                    <a:pt x="1269" y="132"/>
                    <a:pt x="1030" y="0"/>
                    <a:pt x="7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36" name="Google Shape;436;p7"/>
          <p:cNvGrpSpPr/>
          <p:nvPr/>
        </p:nvGrpSpPr>
        <p:grpSpPr>
          <a:xfrm rot="1538276" flipH="1">
            <a:off x="6539208" y="-1808795"/>
            <a:ext cx="3640569" cy="3810877"/>
            <a:chOff x="378850" y="1624025"/>
            <a:chExt cx="1268150" cy="1327475"/>
          </a:xfrm>
        </p:grpSpPr>
        <p:sp>
          <p:nvSpPr>
            <p:cNvPr id="437" name="Google Shape;437;p7"/>
            <p:cNvSpPr/>
            <p:nvPr/>
          </p:nvSpPr>
          <p:spPr>
            <a:xfrm>
              <a:off x="394900" y="2194525"/>
              <a:ext cx="202525" cy="741825"/>
            </a:xfrm>
            <a:custGeom>
              <a:avLst/>
              <a:gdLst/>
              <a:ahLst/>
              <a:cxnLst/>
              <a:rect l="l" t="t" r="r" b="b"/>
              <a:pathLst>
                <a:path w="8101" h="29673" extrusionOk="0">
                  <a:moveTo>
                    <a:pt x="134" y="135"/>
                  </a:moveTo>
                  <a:lnTo>
                    <a:pt x="7958" y="1214"/>
                  </a:lnTo>
                  <a:lnTo>
                    <a:pt x="1811" y="29128"/>
                  </a:lnTo>
                  <a:lnTo>
                    <a:pt x="134" y="135"/>
                  </a:lnTo>
                  <a:close/>
                  <a:moveTo>
                    <a:pt x="81" y="1"/>
                  </a:moveTo>
                  <a:cubicBezTo>
                    <a:pt x="54" y="1"/>
                    <a:pt x="36" y="1"/>
                    <a:pt x="27" y="19"/>
                  </a:cubicBezTo>
                  <a:cubicBezTo>
                    <a:pt x="9" y="28"/>
                    <a:pt x="0" y="45"/>
                    <a:pt x="0" y="63"/>
                  </a:cubicBezTo>
                  <a:lnTo>
                    <a:pt x="1704" y="29610"/>
                  </a:lnTo>
                  <a:cubicBezTo>
                    <a:pt x="1713" y="29636"/>
                    <a:pt x="1740" y="29663"/>
                    <a:pt x="1767" y="29672"/>
                  </a:cubicBezTo>
                  <a:lnTo>
                    <a:pt x="1776" y="29672"/>
                  </a:lnTo>
                  <a:cubicBezTo>
                    <a:pt x="1803" y="29672"/>
                    <a:pt x="1829" y="29645"/>
                    <a:pt x="1838" y="29619"/>
                  </a:cubicBezTo>
                  <a:lnTo>
                    <a:pt x="8101" y="1178"/>
                  </a:lnTo>
                  <a:cubicBezTo>
                    <a:pt x="8101" y="1161"/>
                    <a:pt x="8101" y="1143"/>
                    <a:pt x="8092" y="1125"/>
                  </a:cubicBezTo>
                  <a:cubicBezTo>
                    <a:pt x="8074" y="1107"/>
                    <a:pt x="8065" y="1098"/>
                    <a:pt x="8047" y="1098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1237275" y="1639725"/>
              <a:ext cx="396550" cy="798150"/>
            </a:xfrm>
            <a:custGeom>
              <a:avLst/>
              <a:gdLst/>
              <a:ahLst/>
              <a:cxnLst/>
              <a:rect l="l" t="t" r="r" b="b"/>
              <a:pathLst>
                <a:path w="15862" h="31926" extrusionOk="0">
                  <a:moveTo>
                    <a:pt x="14006" y="220"/>
                  </a:moveTo>
                  <a:lnTo>
                    <a:pt x="15719" y="31685"/>
                  </a:lnTo>
                  <a:lnTo>
                    <a:pt x="161" y="15556"/>
                  </a:lnTo>
                  <a:lnTo>
                    <a:pt x="14006" y="220"/>
                  </a:lnTo>
                  <a:close/>
                  <a:moveTo>
                    <a:pt x="14055" y="1"/>
                  </a:moveTo>
                  <a:cubicBezTo>
                    <a:pt x="14041" y="1"/>
                    <a:pt x="14027" y="7"/>
                    <a:pt x="14015" y="24"/>
                  </a:cubicBezTo>
                  <a:lnTo>
                    <a:pt x="27" y="15511"/>
                  </a:lnTo>
                  <a:cubicBezTo>
                    <a:pt x="0" y="15538"/>
                    <a:pt x="0" y="15573"/>
                    <a:pt x="27" y="15600"/>
                  </a:cubicBezTo>
                  <a:lnTo>
                    <a:pt x="15746" y="31899"/>
                  </a:lnTo>
                  <a:cubicBezTo>
                    <a:pt x="15755" y="31917"/>
                    <a:pt x="15773" y="31926"/>
                    <a:pt x="15791" y="31926"/>
                  </a:cubicBezTo>
                  <a:cubicBezTo>
                    <a:pt x="15799" y="31926"/>
                    <a:pt x="15808" y="31917"/>
                    <a:pt x="15817" y="31917"/>
                  </a:cubicBezTo>
                  <a:cubicBezTo>
                    <a:pt x="15844" y="31908"/>
                    <a:pt x="15862" y="31881"/>
                    <a:pt x="15862" y="31854"/>
                  </a:cubicBezTo>
                  <a:lnTo>
                    <a:pt x="14122" y="60"/>
                  </a:lnTo>
                  <a:cubicBezTo>
                    <a:pt x="14122" y="33"/>
                    <a:pt x="14104" y="15"/>
                    <a:pt x="14078" y="6"/>
                  </a:cubicBezTo>
                  <a:cubicBezTo>
                    <a:pt x="14071" y="3"/>
                    <a:pt x="14063" y="1"/>
                    <a:pt x="1405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809500" y="1639600"/>
              <a:ext cx="781075" cy="390600"/>
            </a:xfrm>
            <a:custGeom>
              <a:avLst/>
              <a:gdLst/>
              <a:ahLst/>
              <a:cxnLst/>
              <a:rect l="l" t="t" r="r" b="b"/>
              <a:pathLst>
                <a:path w="31243" h="15624" extrusionOk="0">
                  <a:moveTo>
                    <a:pt x="31010" y="154"/>
                  </a:moveTo>
                  <a:lnTo>
                    <a:pt x="17174" y="15471"/>
                  </a:lnTo>
                  <a:lnTo>
                    <a:pt x="251" y="3526"/>
                  </a:lnTo>
                  <a:lnTo>
                    <a:pt x="31010" y="154"/>
                  </a:lnTo>
                  <a:close/>
                  <a:moveTo>
                    <a:pt x="31176" y="0"/>
                  </a:moveTo>
                  <a:cubicBezTo>
                    <a:pt x="31171" y="0"/>
                    <a:pt x="31167" y="1"/>
                    <a:pt x="31162" y="2"/>
                  </a:cubicBezTo>
                  <a:lnTo>
                    <a:pt x="63" y="3410"/>
                  </a:lnTo>
                  <a:cubicBezTo>
                    <a:pt x="36" y="3419"/>
                    <a:pt x="10" y="3437"/>
                    <a:pt x="10" y="3464"/>
                  </a:cubicBezTo>
                  <a:cubicBezTo>
                    <a:pt x="1" y="3491"/>
                    <a:pt x="10" y="3517"/>
                    <a:pt x="27" y="3535"/>
                  </a:cubicBezTo>
                  <a:lnTo>
                    <a:pt x="17147" y="15614"/>
                  </a:lnTo>
                  <a:cubicBezTo>
                    <a:pt x="17156" y="15623"/>
                    <a:pt x="17174" y="15623"/>
                    <a:pt x="17183" y="15623"/>
                  </a:cubicBezTo>
                  <a:cubicBezTo>
                    <a:pt x="17200" y="15623"/>
                    <a:pt x="17218" y="15623"/>
                    <a:pt x="17236" y="15605"/>
                  </a:cubicBezTo>
                  <a:lnTo>
                    <a:pt x="31215" y="109"/>
                  </a:lnTo>
                  <a:cubicBezTo>
                    <a:pt x="31233" y="92"/>
                    <a:pt x="31242" y="65"/>
                    <a:pt x="31224" y="38"/>
                  </a:cubicBezTo>
                  <a:cubicBezTo>
                    <a:pt x="31217" y="16"/>
                    <a:pt x="31198" y="0"/>
                    <a:pt x="3117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1132225" y="2434500"/>
              <a:ext cx="501600" cy="476200"/>
            </a:xfrm>
            <a:custGeom>
              <a:avLst/>
              <a:gdLst/>
              <a:ahLst/>
              <a:cxnLst/>
              <a:rect l="l" t="t" r="r" b="b"/>
              <a:pathLst>
                <a:path w="20064" h="19048" extrusionOk="0">
                  <a:moveTo>
                    <a:pt x="19716" y="286"/>
                  </a:moveTo>
                  <a:lnTo>
                    <a:pt x="3310" y="18860"/>
                  </a:lnTo>
                  <a:lnTo>
                    <a:pt x="152" y="10599"/>
                  </a:lnTo>
                  <a:lnTo>
                    <a:pt x="19716" y="286"/>
                  </a:lnTo>
                  <a:close/>
                  <a:moveTo>
                    <a:pt x="19996" y="0"/>
                  </a:moveTo>
                  <a:cubicBezTo>
                    <a:pt x="19986" y="0"/>
                    <a:pt x="19975" y="3"/>
                    <a:pt x="19966" y="10"/>
                  </a:cubicBezTo>
                  <a:lnTo>
                    <a:pt x="45" y="10519"/>
                  </a:lnTo>
                  <a:cubicBezTo>
                    <a:pt x="9" y="10528"/>
                    <a:pt x="0" y="10563"/>
                    <a:pt x="9" y="10599"/>
                  </a:cubicBezTo>
                  <a:lnTo>
                    <a:pt x="3230" y="19011"/>
                  </a:lnTo>
                  <a:cubicBezTo>
                    <a:pt x="3239" y="19029"/>
                    <a:pt x="3257" y="19047"/>
                    <a:pt x="3283" y="19047"/>
                  </a:cubicBezTo>
                  <a:lnTo>
                    <a:pt x="3292" y="19047"/>
                  </a:lnTo>
                  <a:cubicBezTo>
                    <a:pt x="3310" y="19047"/>
                    <a:pt x="3328" y="19047"/>
                    <a:pt x="3337" y="19029"/>
                  </a:cubicBezTo>
                  <a:lnTo>
                    <a:pt x="20046" y="108"/>
                  </a:lnTo>
                  <a:cubicBezTo>
                    <a:pt x="20064" y="90"/>
                    <a:pt x="20064" y="54"/>
                    <a:pt x="20046" y="28"/>
                  </a:cubicBezTo>
                  <a:cubicBezTo>
                    <a:pt x="20035" y="10"/>
                    <a:pt x="20016" y="0"/>
                    <a:pt x="1999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394900" y="1724925"/>
              <a:ext cx="418200" cy="500200"/>
            </a:xfrm>
            <a:custGeom>
              <a:avLst/>
              <a:gdLst/>
              <a:ahLst/>
              <a:cxnLst/>
              <a:rect l="l" t="t" r="r" b="b"/>
              <a:pathLst>
                <a:path w="16728" h="20008" extrusionOk="0">
                  <a:moveTo>
                    <a:pt x="16433" y="417"/>
                  </a:moveTo>
                  <a:lnTo>
                    <a:pt x="7994" y="19873"/>
                  </a:lnTo>
                  <a:lnTo>
                    <a:pt x="197" y="18803"/>
                  </a:lnTo>
                  <a:lnTo>
                    <a:pt x="16433" y="417"/>
                  </a:lnTo>
                  <a:close/>
                  <a:moveTo>
                    <a:pt x="16660" y="1"/>
                  </a:moveTo>
                  <a:cubicBezTo>
                    <a:pt x="16640" y="1"/>
                    <a:pt x="16620" y="7"/>
                    <a:pt x="16603" y="24"/>
                  </a:cubicBezTo>
                  <a:lnTo>
                    <a:pt x="18" y="18803"/>
                  </a:lnTo>
                  <a:cubicBezTo>
                    <a:pt x="0" y="18821"/>
                    <a:pt x="0" y="18847"/>
                    <a:pt x="9" y="18874"/>
                  </a:cubicBezTo>
                  <a:cubicBezTo>
                    <a:pt x="18" y="18892"/>
                    <a:pt x="36" y="18910"/>
                    <a:pt x="63" y="18910"/>
                  </a:cubicBezTo>
                  <a:lnTo>
                    <a:pt x="8029" y="20007"/>
                  </a:lnTo>
                  <a:lnTo>
                    <a:pt x="8038" y="20007"/>
                  </a:lnTo>
                  <a:cubicBezTo>
                    <a:pt x="8056" y="20007"/>
                    <a:pt x="8083" y="19998"/>
                    <a:pt x="8092" y="19971"/>
                  </a:cubicBezTo>
                  <a:lnTo>
                    <a:pt x="16710" y="86"/>
                  </a:lnTo>
                  <a:cubicBezTo>
                    <a:pt x="16727" y="60"/>
                    <a:pt x="16719" y="24"/>
                    <a:pt x="16692" y="6"/>
                  </a:cubicBezTo>
                  <a:cubicBezTo>
                    <a:pt x="16682" y="3"/>
                    <a:pt x="16671" y="1"/>
                    <a:pt x="16660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437500" y="2697175"/>
              <a:ext cx="778825" cy="239175"/>
            </a:xfrm>
            <a:custGeom>
              <a:avLst/>
              <a:gdLst/>
              <a:ahLst/>
              <a:cxnLst/>
              <a:rect l="l" t="t" r="r" b="b"/>
              <a:pathLst>
                <a:path w="31153" h="9567" extrusionOk="0">
                  <a:moveTo>
                    <a:pt x="27825" y="146"/>
                  </a:moveTo>
                  <a:lnTo>
                    <a:pt x="30983" y="8415"/>
                  </a:lnTo>
                  <a:lnTo>
                    <a:pt x="509" y="9414"/>
                  </a:lnTo>
                  <a:lnTo>
                    <a:pt x="509" y="9414"/>
                  </a:lnTo>
                  <a:lnTo>
                    <a:pt x="27825" y="146"/>
                  </a:lnTo>
                  <a:close/>
                  <a:moveTo>
                    <a:pt x="27858" y="0"/>
                  </a:moveTo>
                  <a:cubicBezTo>
                    <a:pt x="27853" y="0"/>
                    <a:pt x="27848" y="1"/>
                    <a:pt x="27843" y="3"/>
                  </a:cubicBezTo>
                  <a:lnTo>
                    <a:pt x="45" y="9432"/>
                  </a:lnTo>
                  <a:cubicBezTo>
                    <a:pt x="18" y="9450"/>
                    <a:pt x="0" y="9477"/>
                    <a:pt x="9" y="9513"/>
                  </a:cubicBezTo>
                  <a:cubicBezTo>
                    <a:pt x="9" y="9539"/>
                    <a:pt x="36" y="9566"/>
                    <a:pt x="72" y="9566"/>
                  </a:cubicBezTo>
                  <a:lnTo>
                    <a:pt x="31081" y="8540"/>
                  </a:lnTo>
                  <a:cubicBezTo>
                    <a:pt x="31099" y="8540"/>
                    <a:pt x="31126" y="8531"/>
                    <a:pt x="31135" y="8513"/>
                  </a:cubicBezTo>
                  <a:cubicBezTo>
                    <a:pt x="31144" y="8496"/>
                    <a:pt x="31153" y="8478"/>
                    <a:pt x="31144" y="8451"/>
                  </a:cubicBezTo>
                  <a:lnTo>
                    <a:pt x="27923" y="38"/>
                  </a:lnTo>
                  <a:cubicBezTo>
                    <a:pt x="27909" y="16"/>
                    <a:pt x="27882" y="0"/>
                    <a:pt x="2785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594050" y="2027050"/>
              <a:ext cx="646825" cy="673325"/>
            </a:xfrm>
            <a:custGeom>
              <a:avLst/>
              <a:gdLst/>
              <a:ahLst/>
              <a:cxnLst/>
              <a:rect l="l" t="t" r="r" b="b"/>
              <a:pathLst>
                <a:path w="25873" h="26933" extrusionOk="0">
                  <a:moveTo>
                    <a:pt x="25720" y="152"/>
                  </a:moveTo>
                  <a:lnTo>
                    <a:pt x="21554" y="26745"/>
                  </a:lnTo>
                  <a:lnTo>
                    <a:pt x="197" y="7886"/>
                  </a:lnTo>
                  <a:lnTo>
                    <a:pt x="25720" y="152"/>
                  </a:lnTo>
                  <a:close/>
                  <a:moveTo>
                    <a:pt x="25783" y="0"/>
                  </a:moveTo>
                  <a:lnTo>
                    <a:pt x="55" y="7797"/>
                  </a:lnTo>
                  <a:cubicBezTo>
                    <a:pt x="28" y="7806"/>
                    <a:pt x="10" y="7824"/>
                    <a:pt x="10" y="7851"/>
                  </a:cubicBezTo>
                  <a:cubicBezTo>
                    <a:pt x="1" y="7868"/>
                    <a:pt x="10" y="7895"/>
                    <a:pt x="28" y="7913"/>
                  </a:cubicBezTo>
                  <a:lnTo>
                    <a:pt x="21554" y="26915"/>
                  </a:lnTo>
                  <a:cubicBezTo>
                    <a:pt x="21563" y="26933"/>
                    <a:pt x="21581" y="26933"/>
                    <a:pt x="21599" y="26933"/>
                  </a:cubicBezTo>
                  <a:lnTo>
                    <a:pt x="21617" y="26933"/>
                  </a:lnTo>
                  <a:cubicBezTo>
                    <a:pt x="21643" y="26924"/>
                    <a:pt x="21661" y="26906"/>
                    <a:pt x="21661" y="26879"/>
                  </a:cubicBezTo>
                  <a:lnTo>
                    <a:pt x="25863" y="72"/>
                  </a:lnTo>
                  <a:cubicBezTo>
                    <a:pt x="25872" y="54"/>
                    <a:pt x="25863" y="27"/>
                    <a:pt x="25845" y="18"/>
                  </a:cubicBezTo>
                  <a:cubicBezTo>
                    <a:pt x="25827" y="0"/>
                    <a:pt x="25810" y="0"/>
                    <a:pt x="2578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1132225" y="2026950"/>
              <a:ext cx="501600" cy="673425"/>
            </a:xfrm>
            <a:custGeom>
              <a:avLst/>
              <a:gdLst/>
              <a:ahLst/>
              <a:cxnLst/>
              <a:rect l="l" t="t" r="r" b="b"/>
              <a:pathLst>
                <a:path w="20064" h="26937" extrusionOk="0">
                  <a:moveTo>
                    <a:pt x="4318" y="209"/>
                  </a:moveTo>
                  <a:lnTo>
                    <a:pt x="19885" y="16347"/>
                  </a:lnTo>
                  <a:lnTo>
                    <a:pt x="152" y="26758"/>
                  </a:lnTo>
                  <a:lnTo>
                    <a:pt x="4318" y="209"/>
                  </a:lnTo>
                  <a:close/>
                  <a:moveTo>
                    <a:pt x="4277" y="1"/>
                  </a:moveTo>
                  <a:cubicBezTo>
                    <a:pt x="4270" y="1"/>
                    <a:pt x="4263" y="2"/>
                    <a:pt x="4256" y="4"/>
                  </a:cubicBezTo>
                  <a:cubicBezTo>
                    <a:pt x="4229" y="13"/>
                    <a:pt x="4220" y="31"/>
                    <a:pt x="4211" y="58"/>
                  </a:cubicBezTo>
                  <a:lnTo>
                    <a:pt x="9" y="26865"/>
                  </a:lnTo>
                  <a:cubicBezTo>
                    <a:pt x="0" y="26892"/>
                    <a:pt x="9" y="26910"/>
                    <a:pt x="36" y="26928"/>
                  </a:cubicBezTo>
                  <a:cubicBezTo>
                    <a:pt x="45" y="26937"/>
                    <a:pt x="54" y="26937"/>
                    <a:pt x="72" y="26937"/>
                  </a:cubicBezTo>
                  <a:cubicBezTo>
                    <a:pt x="81" y="26937"/>
                    <a:pt x="90" y="26937"/>
                    <a:pt x="99" y="26928"/>
                  </a:cubicBezTo>
                  <a:lnTo>
                    <a:pt x="20028" y="16428"/>
                  </a:lnTo>
                  <a:cubicBezTo>
                    <a:pt x="20046" y="16419"/>
                    <a:pt x="20055" y="16401"/>
                    <a:pt x="20055" y="16383"/>
                  </a:cubicBezTo>
                  <a:cubicBezTo>
                    <a:pt x="20064" y="16356"/>
                    <a:pt x="20055" y="16339"/>
                    <a:pt x="20046" y="16321"/>
                  </a:cubicBezTo>
                  <a:lnTo>
                    <a:pt x="4327" y="22"/>
                  </a:lnTo>
                  <a:cubicBezTo>
                    <a:pt x="4314" y="9"/>
                    <a:pt x="4296" y="1"/>
                    <a:pt x="427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594050" y="1724925"/>
              <a:ext cx="646825" cy="500200"/>
            </a:xfrm>
            <a:custGeom>
              <a:avLst/>
              <a:gdLst/>
              <a:ahLst/>
              <a:cxnLst/>
              <a:rect l="l" t="t" r="r" b="b"/>
              <a:pathLst>
                <a:path w="25873" h="20008" extrusionOk="0">
                  <a:moveTo>
                    <a:pt x="8717" y="167"/>
                  </a:moveTo>
                  <a:lnTo>
                    <a:pt x="25658" y="12121"/>
                  </a:lnTo>
                  <a:lnTo>
                    <a:pt x="188" y="19846"/>
                  </a:lnTo>
                  <a:lnTo>
                    <a:pt x="188" y="19846"/>
                  </a:lnTo>
                  <a:lnTo>
                    <a:pt x="8717" y="167"/>
                  </a:lnTo>
                  <a:close/>
                  <a:moveTo>
                    <a:pt x="8694" y="0"/>
                  </a:moveTo>
                  <a:cubicBezTo>
                    <a:pt x="8687" y="0"/>
                    <a:pt x="8680" y="2"/>
                    <a:pt x="8672" y="6"/>
                  </a:cubicBezTo>
                  <a:cubicBezTo>
                    <a:pt x="8654" y="6"/>
                    <a:pt x="8637" y="24"/>
                    <a:pt x="8628" y="42"/>
                  </a:cubicBezTo>
                  <a:lnTo>
                    <a:pt x="10" y="19918"/>
                  </a:lnTo>
                  <a:cubicBezTo>
                    <a:pt x="1" y="19945"/>
                    <a:pt x="1" y="19971"/>
                    <a:pt x="19" y="19989"/>
                  </a:cubicBezTo>
                  <a:cubicBezTo>
                    <a:pt x="37" y="20007"/>
                    <a:pt x="55" y="20007"/>
                    <a:pt x="72" y="20007"/>
                  </a:cubicBezTo>
                  <a:lnTo>
                    <a:pt x="90" y="20007"/>
                  </a:lnTo>
                  <a:lnTo>
                    <a:pt x="25818" y="12210"/>
                  </a:lnTo>
                  <a:cubicBezTo>
                    <a:pt x="25845" y="12201"/>
                    <a:pt x="25863" y="12183"/>
                    <a:pt x="25872" y="12157"/>
                  </a:cubicBezTo>
                  <a:cubicBezTo>
                    <a:pt x="25872" y="12139"/>
                    <a:pt x="25863" y="12112"/>
                    <a:pt x="25845" y="12094"/>
                  </a:cubicBezTo>
                  <a:lnTo>
                    <a:pt x="8726" y="15"/>
                  </a:lnTo>
                  <a:cubicBezTo>
                    <a:pt x="8715" y="5"/>
                    <a:pt x="8705" y="0"/>
                    <a:pt x="8694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437500" y="2221875"/>
              <a:ext cx="698325" cy="714475"/>
            </a:xfrm>
            <a:custGeom>
              <a:avLst/>
              <a:gdLst/>
              <a:ahLst/>
              <a:cxnLst/>
              <a:rect l="l" t="t" r="r" b="b"/>
              <a:pathLst>
                <a:path w="27933" h="28579" extrusionOk="0">
                  <a:moveTo>
                    <a:pt x="6370" y="191"/>
                  </a:moveTo>
                  <a:lnTo>
                    <a:pt x="27736" y="19050"/>
                  </a:lnTo>
                  <a:lnTo>
                    <a:pt x="161" y="28409"/>
                  </a:lnTo>
                  <a:lnTo>
                    <a:pt x="6370" y="191"/>
                  </a:lnTo>
                  <a:close/>
                  <a:moveTo>
                    <a:pt x="6327" y="1"/>
                  </a:moveTo>
                  <a:cubicBezTo>
                    <a:pt x="6321" y="1"/>
                    <a:pt x="6315" y="2"/>
                    <a:pt x="6308" y="4"/>
                  </a:cubicBezTo>
                  <a:cubicBezTo>
                    <a:pt x="6290" y="13"/>
                    <a:pt x="6272" y="31"/>
                    <a:pt x="6263" y="58"/>
                  </a:cubicBezTo>
                  <a:lnTo>
                    <a:pt x="9" y="28498"/>
                  </a:lnTo>
                  <a:cubicBezTo>
                    <a:pt x="0" y="28516"/>
                    <a:pt x="9" y="28542"/>
                    <a:pt x="27" y="28560"/>
                  </a:cubicBezTo>
                  <a:cubicBezTo>
                    <a:pt x="36" y="28569"/>
                    <a:pt x="54" y="28578"/>
                    <a:pt x="72" y="28578"/>
                  </a:cubicBezTo>
                  <a:cubicBezTo>
                    <a:pt x="81" y="28578"/>
                    <a:pt x="81" y="28569"/>
                    <a:pt x="90" y="28569"/>
                  </a:cubicBezTo>
                  <a:lnTo>
                    <a:pt x="27879" y="19140"/>
                  </a:lnTo>
                  <a:cubicBezTo>
                    <a:pt x="27905" y="19131"/>
                    <a:pt x="27923" y="19113"/>
                    <a:pt x="27923" y="19086"/>
                  </a:cubicBezTo>
                  <a:cubicBezTo>
                    <a:pt x="27932" y="19068"/>
                    <a:pt x="27923" y="19042"/>
                    <a:pt x="27905" y="19033"/>
                  </a:cubicBezTo>
                  <a:lnTo>
                    <a:pt x="6370" y="22"/>
                  </a:lnTo>
                  <a:cubicBezTo>
                    <a:pt x="6357" y="9"/>
                    <a:pt x="6344" y="1"/>
                    <a:pt x="632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426125" y="2923525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86" y="1"/>
                  </a:moveTo>
                  <a:cubicBezTo>
                    <a:pt x="419" y="1"/>
                    <a:pt x="350" y="16"/>
                    <a:pt x="286" y="48"/>
                  </a:cubicBezTo>
                  <a:cubicBezTo>
                    <a:pt x="81" y="164"/>
                    <a:pt x="0" y="423"/>
                    <a:pt x="107" y="637"/>
                  </a:cubicBezTo>
                  <a:cubicBezTo>
                    <a:pt x="187" y="778"/>
                    <a:pt x="334" y="860"/>
                    <a:pt x="485" y="860"/>
                  </a:cubicBezTo>
                  <a:cubicBezTo>
                    <a:pt x="554" y="860"/>
                    <a:pt x="623" y="843"/>
                    <a:pt x="687" y="806"/>
                  </a:cubicBezTo>
                  <a:cubicBezTo>
                    <a:pt x="901" y="699"/>
                    <a:pt x="982" y="441"/>
                    <a:pt x="866" y="227"/>
                  </a:cubicBezTo>
                  <a:cubicBezTo>
                    <a:pt x="791" y="83"/>
                    <a:pt x="642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420550" y="2917050"/>
              <a:ext cx="35700" cy="34450"/>
            </a:xfrm>
            <a:custGeom>
              <a:avLst/>
              <a:gdLst/>
              <a:ahLst/>
              <a:cxnLst/>
              <a:rect l="l" t="t" r="r" b="b"/>
              <a:pathLst>
                <a:path w="1428" h="1378" extrusionOk="0">
                  <a:moveTo>
                    <a:pt x="714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3" y="539"/>
                    <a:pt x="839" y="566"/>
                    <a:pt x="866" y="610"/>
                  </a:cubicBezTo>
                  <a:cubicBezTo>
                    <a:pt x="884" y="646"/>
                    <a:pt x="893" y="700"/>
                    <a:pt x="875" y="735"/>
                  </a:cubicBezTo>
                  <a:cubicBezTo>
                    <a:pt x="866" y="780"/>
                    <a:pt x="830" y="816"/>
                    <a:pt x="794" y="842"/>
                  </a:cubicBezTo>
                  <a:cubicBezTo>
                    <a:pt x="767" y="853"/>
                    <a:pt x="739" y="861"/>
                    <a:pt x="712" y="861"/>
                  </a:cubicBezTo>
                  <a:cubicBezTo>
                    <a:pt x="695" y="861"/>
                    <a:pt x="678" y="858"/>
                    <a:pt x="661" y="851"/>
                  </a:cubicBezTo>
                  <a:cubicBezTo>
                    <a:pt x="616" y="842"/>
                    <a:pt x="580" y="807"/>
                    <a:pt x="562" y="771"/>
                  </a:cubicBezTo>
                  <a:cubicBezTo>
                    <a:pt x="536" y="726"/>
                    <a:pt x="536" y="682"/>
                    <a:pt x="545" y="637"/>
                  </a:cubicBezTo>
                  <a:cubicBezTo>
                    <a:pt x="562" y="593"/>
                    <a:pt x="589" y="557"/>
                    <a:pt x="634" y="539"/>
                  </a:cubicBezTo>
                  <a:cubicBezTo>
                    <a:pt x="661" y="521"/>
                    <a:pt x="687" y="521"/>
                    <a:pt x="714" y="521"/>
                  </a:cubicBezTo>
                  <a:close/>
                  <a:moveTo>
                    <a:pt x="714" y="1"/>
                  </a:moveTo>
                  <a:cubicBezTo>
                    <a:pt x="603" y="1"/>
                    <a:pt x="490" y="28"/>
                    <a:pt x="384" y="84"/>
                  </a:cubicBezTo>
                  <a:cubicBezTo>
                    <a:pt x="223" y="164"/>
                    <a:pt x="107" y="316"/>
                    <a:pt x="54" y="486"/>
                  </a:cubicBezTo>
                  <a:cubicBezTo>
                    <a:pt x="0" y="664"/>
                    <a:pt x="18" y="851"/>
                    <a:pt x="107" y="1012"/>
                  </a:cubicBezTo>
                  <a:cubicBezTo>
                    <a:pt x="188" y="1173"/>
                    <a:pt x="339" y="1297"/>
                    <a:pt x="509" y="1351"/>
                  </a:cubicBezTo>
                  <a:cubicBezTo>
                    <a:pt x="580" y="1369"/>
                    <a:pt x="643" y="1378"/>
                    <a:pt x="714" y="1378"/>
                  </a:cubicBezTo>
                  <a:cubicBezTo>
                    <a:pt x="821" y="1378"/>
                    <a:pt x="937" y="1351"/>
                    <a:pt x="1035" y="1297"/>
                  </a:cubicBezTo>
                  <a:cubicBezTo>
                    <a:pt x="1196" y="1208"/>
                    <a:pt x="1321" y="1065"/>
                    <a:pt x="1374" y="887"/>
                  </a:cubicBezTo>
                  <a:cubicBezTo>
                    <a:pt x="1428" y="718"/>
                    <a:pt x="1410" y="530"/>
                    <a:pt x="1321" y="370"/>
                  </a:cubicBezTo>
                  <a:cubicBezTo>
                    <a:pt x="1232" y="200"/>
                    <a:pt x="1089" y="84"/>
                    <a:pt x="910" y="31"/>
                  </a:cubicBezTo>
                  <a:cubicBezTo>
                    <a:pt x="847" y="11"/>
                    <a:pt x="781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1121750" y="26880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8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6" y="862"/>
                  </a:cubicBezTo>
                  <a:cubicBezTo>
                    <a:pt x="563" y="862"/>
                    <a:pt x="632" y="847"/>
                    <a:pt x="696" y="815"/>
                  </a:cubicBezTo>
                  <a:cubicBezTo>
                    <a:pt x="901" y="699"/>
                    <a:pt x="981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0" name="Google Shape;450;p7"/>
            <p:cNvSpPr/>
            <p:nvPr/>
          </p:nvSpPr>
          <p:spPr>
            <a:xfrm>
              <a:off x="1116175" y="2681525"/>
              <a:ext cx="37475" cy="34475"/>
            </a:xfrm>
            <a:custGeom>
              <a:avLst/>
              <a:gdLst/>
              <a:ahLst/>
              <a:cxnLst/>
              <a:rect l="l" t="t" r="r" b="b"/>
              <a:pathLst>
                <a:path w="1499" h="1379" extrusionOk="0">
                  <a:moveTo>
                    <a:pt x="714" y="522"/>
                  </a:moveTo>
                  <a:cubicBezTo>
                    <a:pt x="732" y="522"/>
                    <a:pt x="750" y="522"/>
                    <a:pt x="767" y="531"/>
                  </a:cubicBezTo>
                  <a:cubicBezTo>
                    <a:pt x="803" y="540"/>
                    <a:pt x="839" y="566"/>
                    <a:pt x="865" y="611"/>
                  </a:cubicBezTo>
                  <a:cubicBezTo>
                    <a:pt x="910" y="691"/>
                    <a:pt x="874" y="798"/>
                    <a:pt x="794" y="843"/>
                  </a:cubicBezTo>
                  <a:cubicBezTo>
                    <a:pt x="767" y="854"/>
                    <a:pt x="739" y="862"/>
                    <a:pt x="711" y="862"/>
                  </a:cubicBezTo>
                  <a:cubicBezTo>
                    <a:pt x="694" y="862"/>
                    <a:pt x="677" y="859"/>
                    <a:pt x="660" y="852"/>
                  </a:cubicBezTo>
                  <a:cubicBezTo>
                    <a:pt x="616" y="843"/>
                    <a:pt x="580" y="807"/>
                    <a:pt x="562" y="772"/>
                  </a:cubicBezTo>
                  <a:cubicBezTo>
                    <a:pt x="544" y="727"/>
                    <a:pt x="535" y="682"/>
                    <a:pt x="553" y="638"/>
                  </a:cubicBezTo>
                  <a:cubicBezTo>
                    <a:pt x="562" y="593"/>
                    <a:pt x="589" y="557"/>
                    <a:pt x="634" y="540"/>
                  </a:cubicBezTo>
                  <a:cubicBezTo>
                    <a:pt x="660" y="531"/>
                    <a:pt x="687" y="522"/>
                    <a:pt x="714" y="522"/>
                  </a:cubicBezTo>
                  <a:close/>
                  <a:moveTo>
                    <a:pt x="714" y="1"/>
                  </a:moveTo>
                  <a:cubicBezTo>
                    <a:pt x="604" y="1"/>
                    <a:pt x="493" y="29"/>
                    <a:pt x="393" y="85"/>
                  </a:cubicBezTo>
                  <a:cubicBezTo>
                    <a:pt x="223" y="165"/>
                    <a:pt x="107" y="317"/>
                    <a:pt x="54" y="486"/>
                  </a:cubicBezTo>
                  <a:cubicBezTo>
                    <a:pt x="0" y="664"/>
                    <a:pt x="18" y="852"/>
                    <a:pt x="107" y="1012"/>
                  </a:cubicBezTo>
                  <a:cubicBezTo>
                    <a:pt x="187" y="1182"/>
                    <a:pt x="339" y="1298"/>
                    <a:pt x="509" y="1351"/>
                  </a:cubicBezTo>
                  <a:cubicBezTo>
                    <a:pt x="580" y="1369"/>
                    <a:pt x="642" y="1378"/>
                    <a:pt x="714" y="1378"/>
                  </a:cubicBezTo>
                  <a:cubicBezTo>
                    <a:pt x="830" y="1378"/>
                    <a:pt x="937" y="1351"/>
                    <a:pt x="1035" y="1298"/>
                  </a:cubicBezTo>
                  <a:cubicBezTo>
                    <a:pt x="1374" y="1119"/>
                    <a:pt x="1499" y="700"/>
                    <a:pt x="1320" y="370"/>
                  </a:cubicBezTo>
                  <a:cubicBezTo>
                    <a:pt x="1231" y="201"/>
                    <a:pt x="1089" y="85"/>
                    <a:pt x="910" y="31"/>
                  </a:cubicBezTo>
                  <a:cubicBezTo>
                    <a:pt x="847" y="11"/>
                    <a:pt x="780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1202250" y="2898400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94" y="1"/>
                  </a:moveTo>
                  <a:cubicBezTo>
                    <a:pt x="425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6" y="860"/>
                  </a:cubicBezTo>
                  <a:cubicBezTo>
                    <a:pt x="564" y="860"/>
                    <a:pt x="632" y="845"/>
                    <a:pt x="697" y="812"/>
                  </a:cubicBezTo>
                  <a:cubicBezTo>
                    <a:pt x="902" y="696"/>
                    <a:pt x="982" y="438"/>
                    <a:pt x="866" y="224"/>
                  </a:cubicBezTo>
                  <a:cubicBezTo>
                    <a:pt x="793" y="83"/>
                    <a:pt x="647" y="1"/>
                    <a:pt x="49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2" name="Google Shape;452;p7"/>
            <p:cNvSpPr/>
            <p:nvPr/>
          </p:nvSpPr>
          <p:spPr>
            <a:xfrm>
              <a:off x="1196675" y="2891900"/>
              <a:ext cx="37500" cy="34400"/>
            </a:xfrm>
            <a:custGeom>
              <a:avLst/>
              <a:gdLst/>
              <a:ahLst/>
              <a:cxnLst/>
              <a:rect l="l" t="t" r="r" b="b"/>
              <a:pathLst>
                <a:path w="1500" h="1376" extrusionOk="0">
                  <a:moveTo>
                    <a:pt x="714" y="519"/>
                  </a:moveTo>
                  <a:cubicBezTo>
                    <a:pt x="777" y="519"/>
                    <a:pt x="830" y="555"/>
                    <a:pt x="866" y="608"/>
                  </a:cubicBezTo>
                  <a:cubicBezTo>
                    <a:pt x="911" y="689"/>
                    <a:pt x="875" y="796"/>
                    <a:pt x="795" y="840"/>
                  </a:cubicBezTo>
                  <a:cubicBezTo>
                    <a:pt x="767" y="851"/>
                    <a:pt x="739" y="859"/>
                    <a:pt x="712" y="859"/>
                  </a:cubicBezTo>
                  <a:cubicBezTo>
                    <a:pt x="695" y="859"/>
                    <a:pt x="678" y="856"/>
                    <a:pt x="661" y="849"/>
                  </a:cubicBezTo>
                  <a:cubicBezTo>
                    <a:pt x="616" y="840"/>
                    <a:pt x="581" y="814"/>
                    <a:pt x="563" y="769"/>
                  </a:cubicBezTo>
                  <a:cubicBezTo>
                    <a:pt x="545" y="733"/>
                    <a:pt x="536" y="680"/>
                    <a:pt x="554" y="644"/>
                  </a:cubicBezTo>
                  <a:cubicBezTo>
                    <a:pt x="563" y="600"/>
                    <a:pt x="589" y="564"/>
                    <a:pt x="634" y="537"/>
                  </a:cubicBezTo>
                  <a:cubicBezTo>
                    <a:pt x="661" y="528"/>
                    <a:pt x="688" y="519"/>
                    <a:pt x="714" y="519"/>
                  </a:cubicBezTo>
                  <a:close/>
                  <a:moveTo>
                    <a:pt x="714" y="1"/>
                  </a:moveTo>
                  <a:cubicBezTo>
                    <a:pt x="605" y="1"/>
                    <a:pt x="495" y="27"/>
                    <a:pt x="393" y="82"/>
                  </a:cubicBezTo>
                  <a:cubicBezTo>
                    <a:pt x="224" y="171"/>
                    <a:pt x="108" y="314"/>
                    <a:pt x="54" y="492"/>
                  </a:cubicBezTo>
                  <a:cubicBezTo>
                    <a:pt x="1" y="662"/>
                    <a:pt x="18" y="849"/>
                    <a:pt x="108" y="1010"/>
                  </a:cubicBezTo>
                  <a:cubicBezTo>
                    <a:pt x="188" y="1179"/>
                    <a:pt x="331" y="1295"/>
                    <a:pt x="509" y="1349"/>
                  </a:cubicBezTo>
                  <a:cubicBezTo>
                    <a:pt x="581" y="1367"/>
                    <a:pt x="643" y="1376"/>
                    <a:pt x="714" y="1376"/>
                  </a:cubicBezTo>
                  <a:cubicBezTo>
                    <a:pt x="821" y="1376"/>
                    <a:pt x="937" y="1349"/>
                    <a:pt x="1035" y="1295"/>
                  </a:cubicBezTo>
                  <a:cubicBezTo>
                    <a:pt x="1374" y="1117"/>
                    <a:pt x="1499" y="698"/>
                    <a:pt x="1321" y="368"/>
                  </a:cubicBezTo>
                  <a:cubicBezTo>
                    <a:pt x="1198" y="133"/>
                    <a:pt x="959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3" name="Google Shape;453;p7"/>
            <p:cNvSpPr/>
            <p:nvPr/>
          </p:nvSpPr>
          <p:spPr>
            <a:xfrm>
              <a:off x="384425" y="21853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9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3" y="862"/>
                  </a:cubicBezTo>
                  <a:cubicBezTo>
                    <a:pt x="559" y="862"/>
                    <a:pt x="625" y="847"/>
                    <a:pt x="687" y="815"/>
                  </a:cubicBezTo>
                  <a:cubicBezTo>
                    <a:pt x="901" y="699"/>
                    <a:pt x="982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4" name="Google Shape;454;p7"/>
            <p:cNvSpPr/>
            <p:nvPr/>
          </p:nvSpPr>
          <p:spPr>
            <a:xfrm>
              <a:off x="378850" y="2178900"/>
              <a:ext cx="37475" cy="34400"/>
            </a:xfrm>
            <a:custGeom>
              <a:avLst/>
              <a:gdLst/>
              <a:ahLst/>
              <a:cxnLst/>
              <a:rect l="l" t="t" r="r" b="b"/>
              <a:pathLst>
                <a:path w="1499" h="1376" extrusionOk="0">
                  <a:moveTo>
                    <a:pt x="710" y="517"/>
                  </a:moveTo>
                  <a:cubicBezTo>
                    <a:pt x="772" y="517"/>
                    <a:pt x="834" y="552"/>
                    <a:pt x="866" y="608"/>
                  </a:cubicBezTo>
                  <a:cubicBezTo>
                    <a:pt x="910" y="688"/>
                    <a:pt x="874" y="795"/>
                    <a:pt x="794" y="840"/>
                  </a:cubicBezTo>
                  <a:cubicBezTo>
                    <a:pt x="767" y="851"/>
                    <a:pt x="739" y="859"/>
                    <a:pt x="711" y="859"/>
                  </a:cubicBezTo>
                  <a:cubicBezTo>
                    <a:pt x="694" y="859"/>
                    <a:pt x="677" y="856"/>
                    <a:pt x="660" y="849"/>
                  </a:cubicBezTo>
                  <a:cubicBezTo>
                    <a:pt x="616" y="840"/>
                    <a:pt x="580" y="813"/>
                    <a:pt x="562" y="769"/>
                  </a:cubicBezTo>
                  <a:cubicBezTo>
                    <a:pt x="535" y="733"/>
                    <a:pt x="535" y="679"/>
                    <a:pt x="544" y="635"/>
                  </a:cubicBezTo>
                  <a:cubicBezTo>
                    <a:pt x="562" y="599"/>
                    <a:pt x="589" y="563"/>
                    <a:pt x="634" y="537"/>
                  </a:cubicBezTo>
                  <a:cubicBezTo>
                    <a:pt x="657" y="523"/>
                    <a:pt x="684" y="517"/>
                    <a:pt x="710" y="517"/>
                  </a:cubicBezTo>
                  <a:close/>
                  <a:moveTo>
                    <a:pt x="711" y="1"/>
                  </a:moveTo>
                  <a:cubicBezTo>
                    <a:pt x="600" y="1"/>
                    <a:pt x="488" y="27"/>
                    <a:pt x="384" y="82"/>
                  </a:cubicBezTo>
                  <a:cubicBezTo>
                    <a:pt x="223" y="171"/>
                    <a:pt x="107" y="314"/>
                    <a:pt x="54" y="483"/>
                  </a:cubicBezTo>
                  <a:cubicBezTo>
                    <a:pt x="0" y="662"/>
                    <a:pt x="18" y="849"/>
                    <a:pt x="98" y="1009"/>
                  </a:cubicBezTo>
                  <a:cubicBezTo>
                    <a:pt x="188" y="1179"/>
                    <a:pt x="330" y="1295"/>
                    <a:pt x="509" y="1348"/>
                  </a:cubicBezTo>
                  <a:cubicBezTo>
                    <a:pt x="580" y="1366"/>
                    <a:pt x="642" y="1375"/>
                    <a:pt x="714" y="1375"/>
                  </a:cubicBezTo>
                  <a:cubicBezTo>
                    <a:pt x="821" y="1375"/>
                    <a:pt x="937" y="1348"/>
                    <a:pt x="1035" y="1295"/>
                  </a:cubicBezTo>
                  <a:cubicBezTo>
                    <a:pt x="1374" y="1116"/>
                    <a:pt x="1499" y="697"/>
                    <a:pt x="1320" y="367"/>
                  </a:cubicBezTo>
                  <a:cubicBezTo>
                    <a:pt x="1197" y="133"/>
                    <a:pt x="958" y="1"/>
                    <a:pt x="711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5" name="Google Shape;455;p7"/>
            <p:cNvSpPr/>
            <p:nvPr/>
          </p:nvSpPr>
          <p:spPr>
            <a:xfrm>
              <a:off x="583350" y="2212825"/>
              <a:ext cx="24800" cy="21500"/>
            </a:xfrm>
            <a:custGeom>
              <a:avLst/>
              <a:gdLst/>
              <a:ahLst/>
              <a:cxnLst/>
              <a:rect l="l" t="t" r="r" b="b"/>
              <a:pathLst>
                <a:path w="992" h="860" extrusionOk="0">
                  <a:moveTo>
                    <a:pt x="498" y="1"/>
                  </a:moveTo>
                  <a:cubicBezTo>
                    <a:pt x="429" y="1"/>
                    <a:pt x="359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8" y="777"/>
                    <a:pt x="349" y="860"/>
                    <a:pt x="502" y="860"/>
                  </a:cubicBezTo>
                  <a:cubicBezTo>
                    <a:pt x="568" y="860"/>
                    <a:pt x="635" y="844"/>
                    <a:pt x="697" y="812"/>
                  </a:cubicBezTo>
                  <a:cubicBezTo>
                    <a:pt x="911" y="696"/>
                    <a:pt x="991" y="437"/>
                    <a:pt x="875" y="232"/>
                  </a:cubicBezTo>
                  <a:cubicBezTo>
                    <a:pt x="801" y="85"/>
                    <a:pt x="651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6" name="Google Shape;456;p7"/>
            <p:cNvSpPr/>
            <p:nvPr/>
          </p:nvSpPr>
          <p:spPr>
            <a:xfrm>
              <a:off x="578000" y="220627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4" y="521"/>
                  </a:moveTo>
                  <a:cubicBezTo>
                    <a:pt x="723" y="521"/>
                    <a:pt x="741" y="521"/>
                    <a:pt x="759" y="530"/>
                  </a:cubicBezTo>
                  <a:cubicBezTo>
                    <a:pt x="804" y="539"/>
                    <a:pt x="839" y="575"/>
                    <a:pt x="857" y="610"/>
                  </a:cubicBezTo>
                  <a:cubicBezTo>
                    <a:pt x="884" y="655"/>
                    <a:pt x="884" y="699"/>
                    <a:pt x="875" y="744"/>
                  </a:cubicBezTo>
                  <a:cubicBezTo>
                    <a:pt x="857" y="789"/>
                    <a:pt x="830" y="824"/>
                    <a:pt x="795" y="842"/>
                  </a:cubicBezTo>
                  <a:cubicBezTo>
                    <a:pt x="762" y="855"/>
                    <a:pt x="729" y="864"/>
                    <a:pt x="697" y="864"/>
                  </a:cubicBezTo>
                  <a:cubicBezTo>
                    <a:pt x="685" y="864"/>
                    <a:pt x="673" y="862"/>
                    <a:pt x="661" y="860"/>
                  </a:cubicBezTo>
                  <a:cubicBezTo>
                    <a:pt x="616" y="842"/>
                    <a:pt x="581" y="815"/>
                    <a:pt x="563" y="771"/>
                  </a:cubicBezTo>
                  <a:cubicBezTo>
                    <a:pt x="536" y="735"/>
                    <a:pt x="536" y="691"/>
                    <a:pt x="545" y="646"/>
                  </a:cubicBezTo>
                  <a:cubicBezTo>
                    <a:pt x="563" y="601"/>
                    <a:pt x="589" y="566"/>
                    <a:pt x="634" y="539"/>
                  </a:cubicBezTo>
                  <a:cubicBezTo>
                    <a:pt x="652" y="530"/>
                    <a:pt x="679" y="521"/>
                    <a:pt x="714" y="521"/>
                  </a:cubicBezTo>
                  <a:close/>
                  <a:moveTo>
                    <a:pt x="710" y="0"/>
                  </a:moveTo>
                  <a:cubicBezTo>
                    <a:pt x="600" y="0"/>
                    <a:pt x="490" y="28"/>
                    <a:pt x="384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99" y="1021"/>
                  </a:cubicBezTo>
                  <a:cubicBezTo>
                    <a:pt x="188" y="1181"/>
                    <a:pt x="331" y="1297"/>
                    <a:pt x="509" y="1351"/>
                  </a:cubicBezTo>
                  <a:cubicBezTo>
                    <a:pt x="572" y="1369"/>
                    <a:pt x="643" y="1386"/>
                    <a:pt x="714" y="1386"/>
                  </a:cubicBezTo>
                  <a:cubicBezTo>
                    <a:pt x="821" y="1386"/>
                    <a:pt x="937" y="1360"/>
                    <a:pt x="1036" y="1297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4" y="10"/>
                    <a:pt x="777" y="0"/>
                    <a:pt x="710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7" name="Google Shape;457;p7"/>
            <p:cNvSpPr/>
            <p:nvPr/>
          </p:nvSpPr>
          <p:spPr>
            <a:xfrm>
              <a:off x="799025" y="1715700"/>
              <a:ext cx="24550" cy="21650"/>
            </a:xfrm>
            <a:custGeom>
              <a:avLst/>
              <a:gdLst/>
              <a:ahLst/>
              <a:cxnLst/>
              <a:rect l="l" t="t" r="r" b="b"/>
              <a:pathLst>
                <a:path w="982" h="866" extrusionOk="0">
                  <a:moveTo>
                    <a:pt x="493" y="1"/>
                  </a:moveTo>
                  <a:cubicBezTo>
                    <a:pt x="423" y="1"/>
                    <a:pt x="352" y="18"/>
                    <a:pt x="286" y="54"/>
                  </a:cubicBezTo>
                  <a:cubicBezTo>
                    <a:pt x="81" y="170"/>
                    <a:pt x="0" y="429"/>
                    <a:pt x="107" y="634"/>
                  </a:cubicBezTo>
                  <a:cubicBezTo>
                    <a:pt x="187" y="781"/>
                    <a:pt x="335" y="865"/>
                    <a:pt x="486" y="865"/>
                  </a:cubicBezTo>
                  <a:cubicBezTo>
                    <a:pt x="555" y="865"/>
                    <a:pt x="624" y="848"/>
                    <a:pt x="687" y="812"/>
                  </a:cubicBezTo>
                  <a:cubicBezTo>
                    <a:pt x="901" y="705"/>
                    <a:pt x="982" y="438"/>
                    <a:pt x="866" y="232"/>
                  </a:cubicBezTo>
                  <a:cubicBezTo>
                    <a:pt x="792" y="85"/>
                    <a:pt x="646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793450" y="1709350"/>
              <a:ext cx="35700" cy="34475"/>
            </a:xfrm>
            <a:custGeom>
              <a:avLst/>
              <a:gdLst/>
              <a:ahLst/>
              <a:cxnLst/>
              <a:rect l="l" t="t" r="r" b="b"/>
              <a:pathLst>
                <a:path w="1428" h="1379" extrusionOk="0">
                  <a:moveTo>
                    <a:pt x="714" y="513"/>
                  </a:moveTo>
                  <a:cubicBezTo>
                    <a:pt x="732" y="513"/>
                    <a:pt x="741" y="522"/>
                    <a:pt x="759" y="522"/>
                  </a:cubicBezTo>
                  <a:cubicBezTo>
                    <a:pt x="803" y="540"/>
                    <a:pt x="839" y="567"/>
                    <a:pt x="866" y="611"/>
                  </a:cubicBezTo>
                  <a:cubicBezTo>
                    <a:pt x="884" y="647"/>
                    <a:pt x="893" y="692"/>
                    <a:pt x="875" y="736"/>
                  </a:cubicBezTo>
                  <a:cubicBezTo>
                    <a:pt x="866" y="781"/>
                    <a:pt x="830" y="816"/>
                    <a:pt x="794" y="834"/>
                  </a:cubicBezTo>
                  <a:cubicBezTo>
                    <a:pt x="766" y="851"/>
                    <a:pt x="738" y="858"/>
                    <a:pt x="710" y="858"/>
                  </a:cubicBezTo>
                  <a:cubicBezTo>
                    <a:pt x="693" y="858"/>
                    <a:pt x="677" y="855"/>
                    <a:pt x="661" y="852"/>
                  </a:cubicBezTo>
                  <a:cubicBezTo>
                    <a:pt x="616" y="834"/>
                    <a:pt x="580" y="808"/>
                    <a:pt x="562" y="772"/>
                  </a:cubicBezTo>
                  <a:cubicBezTo>
                    <a:pt x="536" y="727"/>
                    <a:pt x="536" y="683"/>
                    <a:pt x="545" y="638"/>
                  </a:cubicBezTo>
                  <a:cubicBezTo>
                    <a:pt x="562" y="593"/>
                    <a:pt x="589" y="558"/>
                    <a:pt x="634" y="540"/>
                  </a:cubicBezTo>
                  <a:cubicBezTo>
                    <a:pt x="661" y="522"/>
                    <a:pt x="687" y="513"/>
                    <a:pt x="714" y="513"/>
                  </a:cubicBezTo>
                  <a:close/>
                  <a:moveTo>
                    <a:pt x="705" y="1"/>
                  </a:moveTo>
                  <a:cubicBezTo>
                    <a:pt x="596" y="1"/>
                    <a:pt x="488" y="27"/>
                    <a:pt x="384" y="76"/>
                  </a:cubicBezTo>
                  <a:cubicBezTo>
                    <a:pt x="223" y="165"/>
                    <a:pt x="107" y="308"/>
                    <a:pt x="54" y="486"/>
                  </a:cubicBezTo>
                  <a:cubicBezTo>
                    <a:pt x="0" y="665"/>
                    <a:pt x="18" y="852"/>
                    <a:pt x="99" y="1013"/>
                  </a:cubicBezTo>
                  <a:cubicBezTo>
                    <a:pt x="188" y="1173"/>
                    <a:pt x="330" y="1298"/>
                    <a:pt x="509" y="1352"/>
                  </a:cubicBezTo>
                  <a:cubicBezTo>
                    <a:pt x="580" y="1370"/>
                    <a:pt x="643" y="1379"/>
                    <a:pt x="714" y="1379"/>
                  </a:cubicBezTo>
                  <a:cubicBezTo>
                    <a:pt x="821" y="1379"/>
                    <a:pt x="937" y="1352"/>
                    <a:pt x="1035" y="1298"/>
                  </a:cubicBezTo>
                  <a:cubicBezTo>
                    <a:pt x="1196" y="1209"/>
                    <a:pt x="1321" y="1066"/>
                    <a:pt x="1374" y="888"/>
                  </a:cubicBezTo>
                  <a:cubicBezTo>
                    <a:pt x="1428" y="709"/>
                    <a:pt x="1410" y="522"/>
                    <a:pt x="1321" y="362"/>
                  </a:cubicBezTo>
                  <a:cubicBezTo>
                    <a:pt x="1232" y="201"/>
                    <a:pt x="1089" y="85"/>
                    <a:pt x="910" y="31"/>
                  </a:cubicBezTo>
                  <a:cubicBezTo>
                    <a:pt x="842" y="11"/>
                    <a:pt x="773" y="1"/>
                    <a:pt x="70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1226775" y="2017900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8" y="1"/>
                  </a:moveTo>
                  <a:cubicBezTo>
                    <a:pt x="429" y="1"/>
                    <a:pt x="360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2" y="777"/>
                    <a:pt x="341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75" y="223"/>
                  </a:cubicBezTo>
                  <a:cubicBezTo>
                    <a:pt x="796" y="83"/>
                    <a:pt x="649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1221200" y="2011350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68" y="530"/>
                  </a:cubicBezTo>
                  <a:cubicBezTo>
                    <a:pt x="813" y="539"/>
                    <a:pt x="848" y="575"/>
                    <a:pt x="866" y="610"/>
                  </a:cubicBezTo>
                  <a:cubicBezTo>
                    <a:pt x="893" y="655"/>
                    <a:pt x="893" y="700"/>
                    <a:pt x="884" y="744"/>
                  </a:cubicBezTo>
                  <a:cubicBezTo>
                    <a:pt x="866" y="789"/>
                    <a:pt x="840" y="824"/>
                    <a:pt x="795" y="842"/>
                  </a:cubicBezTo>
                  <a:cubicBezTo>
                    <a:pt x="773" y="853"/>
                    <a:pt x="747" y="861"/>
                    <a:pt x="721" y="861"/>
                  </a:cubicBezTo>
                  <a:cubicBezTo>
                    <a:pt x="704" y="861"/>
                    <a:pt x="687" y="858"/>
                    <a:pt x="670" y="851"/>
                  </a:cubicBezTo>
                  <a:cubicBezTo>
                    <a:pt x="625" y="842"/>
                    <a:pt x="590" y="816"/>
                    <a:pt x="563" y="771"/>
                  </a:cubicBezTo>
                  <a:cubicBezTo>
                    <a:pt x="545" y="735"/>
                    <a:pt x="536" y="682"/>
                    <a:pt x="554" y="646"/>
                  </a:cubicBezTo>
                  <a:cubicBezTo>
                    <a:pt x="563" y="601"/>
                    <a:pt x="599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7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33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12"/>
                  </a:cubicBezTo>
                  <a:cubicBezTo>
                    <a:pt x="197" y="1181"/>
                    <a:pt x="340" y="1297"/>
                    <a:pt x="518" y="1351"/>
                  </a:cubicBezTo>
                  <a:cubicBezTo>
                    <a:pt x="581" y="1369"/>
                    <a:pt x="652" y="1386"/>
                    <a:pt x="715" y="1386"/>
                  </a:cubicBezTo>
                  <a:cubicBezTo>
                    <a:pt x="831" y="1386"/>
                    <a:pt x="938" y="1351"/>
                    <a:pt x="1045" y="1297"/>
                  </a:cubicBezTo>
                  <a:cubicBezTo>
                    <a:pt x="1205" y="1217"/>
                    <a:pt x="1321" y="1065"/>
                    <a:pt x="1375" y="896"/>
                  </a:cubicBezTo>
                  <a:cubicBezTo>
                    <a:pt x="1428" y="717"/>
                    <a:pt x="1410" y="530"/>
                    <a:pt x="1330" y="369"/>
                  </a:cubicBezTo>
                  <a:cubicBezTo>
                    <a:pt x="1241" y="209"/>
                    <a:pt x="1098" y="84"/>
                    <a:pt x="920" y="30"/>
                  </a:cubicBezTo>
                  <a:cubicBezTo>
                    <a:pt x="853" y="10"/>
                    <a:pt x="785" y="0"/>
                    <a:pt x="717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1" name="Google Shape;461;p7"/>
            <p:cNvSpPr/>
            <p:nvPr/>
          </p:nvSpPr>
          <p:spPr>
            <a:xfrm>
              <a:off x="1616850" y="2424475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3" y="1"/>
                  </a:moveTo>
                  <a:cubicBezTo>
                    <a:pt x="424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66" y="232"/>
                  </a:cubicBezTo>
                  <a:cubicBezTo>
                    <a:pt x="792" y="85"/>
                    <a:pt x="647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2" name="Google Shape;462;p7"/>
            <p:cNvSpPr/>
            <p:nvPr/>
          </p:nvSpPr>
          <p:spPr>
            <a:xfrm>
              <a:off x="1611275" y="241792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4" y="539"/>
                    <a:pt x="839" y="575"/>
                    <a:pt x="866" y="610"/>
                  </a:cubicBezTo>
                  <a:cubicBezTo>
                    <a:pt x="884" y="655"/>
                    <a:pt x="893" y="700"/>
                    <a:pt x="875" y="744"/>
                  </a:cubicBezTo>
                  <a:cubicBezTo>
                    <a:pt x="866" y="789"/>
                    <a:pt x="831" y="824"/>
                    <a:pt x="795" y="842"/>
                  </a:cubicBezTo>
                  <a:cubicBezTo>
                    <a:pt x="769" y="856"/>
                    <a:pt x="741" y="863"/>
                    <a:pt x="713" y="863"/>
                  </a:cubicBezTo>
                  <a:cubicBezTo>
                    <a:pt x="653" y="863"/>
                    <a:pt x="593" y="832"/>
                    <a:pt x="563" y="771"/>
                  </a:cubicBezTo>
                  <a:cubicBezTo>
                    <a:pt x="545" y="735"/>
                    <a:pt x="536" y="691"/>
                    <a:pt x="554" y="646"/>
                  </a:cubicBezTo>
                  <a:cubicBezTo>
                    <a:pt x="563" y="601"/>
                    <a:pt x="590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5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21"/>
                  </a:cubicBezTo>
                  <a:cubicBezTo>
                    <a:pt x="233" y="1253"/>
                    <a:pt x="465" y="1386"/>
                    <a:pt x="715" y="1386"/>
                  </a:cubicBezTo>
                  <a:cubicBezTo>
                    <a:pt x="822" y="1386"/>
                    <a:pt x="938" y="1360"/>
                    <a:pt x="1036" y="1306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7" y="10"/>
                    <a:pt x="781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1576500" y="1630525"/>
              <a:ext cx="24550" cy="21525"/>
            </a:xfrm>
            <a:custGeom>
              <a:avLst/>
              <a:gdLst/>
              <a:ahLst/>
              <a:cxnLst/>
              <a:rect l="l" t="t" r="r" b="b"/>
              <a:pathLst>
                <a:path w="982" h="861" extrusionOk="0">
                  <a:moveTo>
                    <a:pt x="493" y="0"/>
                  </a:moveTo>
                  <a:cubicBezTo>
                    <a:pt x="423" y="0"/>
                    <a:pt x="352" y="17"/>
                    <a:pt x="286" y="53"/>
                  </a:cubicBezTo>
                  <a:cubicBezTo>
                    <a:pt x="80" y="160"/>
                    <a:pt x="0" y="428"/>
                    <a:pt x="107" y="633"/>
                  </a:cubicBezTo>
                  <a:cubicBezTo>
                    <a:pt x="187" y="781"/>
                    <a:pt x="335" y="861"/>
                    <a:pt x="490" y="861"/>
                  </a:cubicBezTo>
                  <a:cubicBezTo>
                    <a:pt x="559" y="861"/>
                    <a:pt x="630" y="845"/>
                    <a:pt x="696" y="811"/>
                  </a:cubicBezTo>
                  <a:cubicBezTo>
                    <a:pt x="901" y="695"/>
                    <a:pt x="982" y="437"/>
                    <a:pt x="874" y="232"/>
                  </a:cubicBezTo>
                  <a:cubicBezTo>
                    <a:pt x="795" y="84"/>
                    <a:pt x="647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1569125" y="1624025"/>
              <a:ext cx="37500" cy="34600"/>
            </a:xfrm>
            <a:custGeom>
              <a:avLst/>
              <a:gdLst/>
              <a:ahLst/>
              <a:cxnLst/>
              <a:rect l="l" t="t" r="r" b="b"/>
              <a:pathLst>
                <a:path w="1500" h="1384" extrusionOk="0">
                  <a:moveTo>
                    <a:pt x="780" y="521"/>
                  </a:moveTo>
                  <a:cubicBezTo>
                    <a:pt x="843" y="521"/>
                    <a:pt x="906" y="551"/>
                    <a:pt x="938" y="608"/>
                  </a:cubicBezTo>
                  <a:cubicBezTo>
                    <a:pt x="955" y="652"/>
                    <a:pt x="964" y="697"/>
                    <a:pt x="946" y="741"/>
                  </a:cubicBezTo>
                  <a:cubicBezTo>
                    <a:pt x="938" y="786"/>
                    <a:pt x="911" y="822"/>
                    <a:pt x="866" y="840"/>
                  </a:cubicBezTo>
                  <a:cubicBezTo>
                    <a:pt x="841" y="854"/>
                    <a:pt x="812" y="861"/>
                    <a:pt x="784" y="861"/>
                  </a:cubicBezTo>
                  <a:cubicBezTo>
                    <a:pt x="724" y="861"/>
                    <a:pt x="665" y="829"/>
                    <a:pt x="634" y="768"/>
                  </a:cubicBezTo>
                  <a:cubicBezTo>
                    <a:pt x="590" y="688"/>
                    <a:pt x="625" y="581"/>
                    <a:pt x="706" y="536"/>
                  </a:cubicBezTo>
                  <a:cubicBezTo>
                    <a:pt x="729" y="526"/>
                    <a:pt x="755" y="521"/>
                    <a:pt x="780" y="521"/>
                  </a:cubicBezTo>
                  <a:close/>
                  <a:moveTo>
                    <a:pt x="786" y="0"/>
                  </a:moveTo>
                  <a:cubicBezTo>
                    <a:pt x="677" y="0"/>
                    <a:pt x="566" y="26"/>
                    <a:pt x="465" y="81"/>
                  </a:cubicBezTo>
                  <a:cubicBezTo>
                    <a:pt x="126" y="260"/>
                    <a:pt x="1" y="679"/>
                    <a:pt x="179" y="1018"/>
                  </a:cubicBezTo>
                  <a:cubicBezTo>
                    <a:pt x="304" y="1250"/>
                    <a:pt x="536" y="1384"/>
                    <a:pt x="786" y="1384"/>
                  </a:cubicBezTo>
                  <a:cubicBezTo>
                    <a:pt x="893" y="1384"/>
                    <a:pt x="1009" y="1357"/>
                    <a:pt x="1107" y="1303"/>
                  </a:cubicBezTo>
                  <a:cubicBezTo>
                    <a:pt x="1277" y="1214"/>
                    <a:pt x="1392" y="1071"/>
                    <a:pt x="1446" y="893"/>
                  </a:cubicBezTo>
                  <a:cubicBezTo>
                    <a:pt x="1500" y="715"/>
                    <a:pt x="1482" y="527"/>
                    <a:pt x="1392" y="367"/>
                  </a:cubicBezTo>
                  <a:cubicBezTo>
                    <a:pt x="1269" y="132"/>
                    <a:pt x="1030" y="0"/>
                    <a:pt x="7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65" name="Google Shape;465;p7"/>
          <p:cNvGrpSpPr/>
          <p:nvPr/>
        </p:nvGrpSpPr>
        <p:grpSpPr>
          <a:xfrm rot="8100000">
            <a:off x="8378991" y="3905939"/>
            <a:ext cx="5044883" cy="3276371"/>
            <a:chOff x="2636525" y="1932700"/>
            <a:chExt cx="1743875" cy="1132550"/>
          </a:xfrm>
        </p:grpSpPr>
        <p:sp>
          <p:nvSpPr>
            <p:cNvPr id="466" name="Google Shape;466;p7"/>
            <p:cNvSpPr/>
            <p:nvPr/>
          </p:nvSpPr>
          <p:spPr>
            <a:xfrm>
              <a:off x="2636525" y="2177350"/>
              <a:ext cx="528375" cy="632750"/>
            </a:xfrm>
            <a:custGeom>
              <a:avLst/>
              <a:gdLst/>
              <a:ahLst/>
              <a:cxnLst/>
              <a:rect l="l" t="t" r="r" b="b"/>
              <a:pathLst>
                <a:path w="21135" h="25310" extrusionOk="0">
                  <a:moveTo>
                    <a:pt x="14524" y="1"/>
                  </a:moveTo>
                  <a:lnTo>
                    <a:pt x="1" y="25310"/>
                  </a:lnTo>
                  <a:lnTo>
                    <a:pt x="21135" y="3766"/>
                  </a:lnTo>
                  <a:lnTo>
                    <a:pt x="1452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7" name="Google Shape;467;p7"/>
            <p:cNvSpPr/>
            <p:nvPr/>
          </p:nvSpPr>
          <p:spPr>
            <a:xfrm>
              <a:off x="3853150" y="2138550"/>
              <a:ext cx="527250" cy="680025"/>
            </a:xfrm>
            <a:custGeom>
              <a:avLst/>
              <a:gdLst/>
              <a:ahLst/>
              <a:cxnLst/>
              <a:rect l="l" t="t" r="r" b="b"/>
              <a:pathLst>
                <a:path w="21090" h="27201" extrusionOk="0">
                  <a:moveTo>
                    <a:pt x="21090" y="1"/>
                  </a:moveTo>
                  <a:lnTo>
                    <a:pt x="0" y="7967"/>
                  </a:lnTo>
                  <a:lnTo>
                    <a:pt x="5371" y="27201"/>
                  </a:lnTo>
                  <a:lnTo>
                    <a:pt x="2109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3984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8" name="Google Shape;468;p7"/>
            <p:cNvSpPr/>
            <p:nvPr/>
          </p:nvSpPr>
          <p:spPr>
            <a:xfrm>
              <a:off x="3630125" y="1932700"/>
              <a:ext cx="750275" cy="405050"/>
            </a:xfrm>
            <a:custGeom>
              <a:avLst/>
              <a:gdLst/>
              <a:ahLst/>
              <a:cxnLst/>
              <a:rect l="l" t="t" r="r" b="b"/>
              <a:pathLst>
                <a:path w="30011" h="16202" extrusionOk="0">
                  <a:moveTo>
                    <a:pt x="0" y="1"/>
                  </a:moveTo>
                  <a:lnTo>
                    <a:pt x="8921" y="16201"/>
                  </a:lnTo>
                  <a:lnTo>
                    <a:pt x="30011" y="823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3352225" y="2818550"/>
              <a:ext cx="635200" cy="246700"/>
            </a:xfrm>
            <a:custGeom>
              <a:avLst/>
              <a:gdLst/>
              <a:ahLst/>
              <a:cxnLst/>
              <a:rect l="l" t="t" r="r" b="b"/>
              <a:pathLst>
                <a:path w="25408" h="9868" extrusionOk="0">
                  <a:moveTo>
                    <a:pt x="25408" y="1"/>
                  </a:moveTo>
                  <a:lnTo>
                    <a:pt x="1660" y="1687"/>
                  </a:lnTo>
                  <a:lnTo>
                    <a:pt x="1" y="9867"/>
                  </a:lnTo>
                  <a:lnTo>
                    <a:pt x="25408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5994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0" name="Google Shape;470;p7"/>
            <p:cNvSpPr/>
            <p:nvPr/>
          </p:nvSpPr>
          <p:spPr>
            <a:xfrm>
              <a:off x="2999625" y="1932700"/>
              <a:ext cx="630525" cy="338800"/>
            </a:xfrm>
            <a:custGeom>
              <a:avLst/>
              <a:gdLst/>
              <a:ahLst/>
              <a:cxnLst/>
              <a:rect l="l" t="t" r="r" b="b"/>
              <a:pathLst>
                <a:path w="25221" h="13552" extrusionOk="0">
                  <a:moveTo>
                    <a:pt x="25220" y="1"/>
                  </a:moveTo>
                  <a:lnTo>
                    <a:pt x="0" y="9787"/>
                  </a:lnTo>
                  <a:lnTo>
                    <a:pt x="6611" y="13552"/>
                  </a:lnTo>
                  <a:lnTo>
                    <a:pt x="2522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1" name="Google Shape;471;p7"/>
            <p:cNvSpPr/>
            <p:nvPr/>
          </p:nvSpPr>
          <p:spPr>
            <a:xfrm>
              <a:off x="2636525" y="2810075"/>
              <a:ext cx="757200" cy="255175"/>
            </a:xfrm>
            <a:custGeom>
              <a:avLst/>
              <a:gdLst/>
              <a:ahLst/>
              <a:cxnLst/>
              <a:rect l="l" t="t" r="r" b="b"/>
              <a:pathLst>
                <a:path w="30288" h="10207" extrusionOk="0">
                  <a:moveTo>
                    <a:pt x="1" y="1"/>
                  </a:moveTo>
                  <a:lnTo>
                    <a:pt x="28629" y="10206"/>
                  </a:lnTo>
                  <a:lnTo>
                    <a:pt x="30288" y="202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426005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2" name="Google Shape;472;p7"/>
            <p:cNvSpPr/>
            <p:nvPr/>
          </p:nvSpPr>
          <p:spPr>
            <a:xfrm>
              <a:off x="3164875" y="2271475"/>
              <a:ext cx="688300" cy="589250"/>
            </a:xfrm>
            <a:custGeom>
              <a:avLst/>
              <a:gdLst/>
              <a:ahLst/>
              <a:cxnLst/>
              <a:rect l="l" t="t" r="r" b="b"/>
              <a:pathLst>
                <a:path w="27532" h="23570" extrusionOk="0">
                  <a:moveTo>
                    <a:pt x="1" y="1"/>
                  </a:moveTo>
                  <a:lnTo>
                    <a:pt x="9154" y="23570"/>
                  </a:lnTo>
                  <a:lnTo>
                    <a:pt x="27531" y="265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3" name="Google Shape;473;p7"/>
            <p:cNvSpPr/>
            <p:nvPr/>
          </p:nvSpPr>
          <p:spPr>
            <a:xfrm>
              <a:off x="3393700" y="2337725"/>
              <a:ext cx="593725" cy="523000"/>
            </a:xfrm>
            <a:custGeom>
              <a:avLst/>
              <a:gdLst/>
              <a:ahLst/>
              <a:cxnLst/>
              <a:rect l="l" t="t" r="r" b="b"/>
              <a:pathLst>
                <a:path w="23749" h="20920" extrusionOk="0">
                  <a:moveTo>
                    <a:pt x="18378" y="0"/>
                  </a:moveTo>
                  <a:lnTo>
                    <a:pt x="1" y="20920"/>
                  </a:lnTo>
                  <a:lnTo>
                    <a:pt x="23749" y="19234"/>
                  </a:lnTo>
                  <a:lnTo>
                    <a:pt x="1837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3164875" y="1932700"/>
              <a:ext cx="688300" cy="405050"/>
            </a:xfrm>
            <a:custGeom>
              <a:avLst/>
              <a:gdLst/>
              <a:ahLst/>
              <a:cxnLst/>
              <a:rect l="l" t="t" r="r" b="b"/>
              <a:pathLst>
                <a:path w="27532" h="16202" extrusionOk="0">
                  <a:moveTo>
                    <a:pt x="18610" y="1"/>
                  </a:moveTo>
                  <a:lnTo>
                    <a:pt x="1" y="13552"/>
                  </a:lnTo>
                  <a:lnTo>
                    <a:pt x="27531" y="16201"/>
                  </a:lnTo>
                  <a:lnTo>
                    <a:pt x="1861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30599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2636525" y="2271475"/>
              <a:ext cx="757200" cy="589250"/>
            </a:xfrm>
            <a:custGeom>
              <a:avLst/>
              <a:gdLst/>
              <a:ahLst/>
              <a:cxnLst/>
              <a:rect l="l" t="t" r="r" b="b"/>
              <a:pathLst>
                <a:path w="30288" h="23570" extrusionOk="0">
                  <a:moveTo>
                    <a:pt x="21135" y="1"/>
                  </a:moveTo>
                  <a:lnTo>
                    <a:pt x="1" y="21545"/>
                  </a:lnTo>
                  <a:lnTo>
                    <a:pt x="30288" y="23570"/>
                  </a:lnTo>
                  <a:lnTo>
                    <a:pt x="2113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76" name="Google Shape;476;p7"/>
          <p:cNvGrpSpPr/>
          <p:nvPr/>
        </p:nvGrpSpPr>
        <p:grpSpPr>
          <a:xfrm rot="-4234531">
            <a:off x="-1367927" y="-1031407"/>
            <a:ext cx="3278377" cy="2129124"/>
            <a:chOff x="2636525" y="1932700"/>
            <a:chExt cx="1743875" cy="1132550"/>
          </a:xfrm>
        </p:grpSpPr>
        <p:sp>
          <p:nvSpPr>
            <p:cNvPr id="477" name="Google Shape;477;p7"/>
            <p:cNvSpPr/>
            <p:nvPr/>
          </p:nvSpPr>
          <p:spPr>
            <a:xfrm>
              <a:off x="2636525" y="2177350"/>
              <a:ext cx="528375" cy="632750"/>
            </a:xfrm>
            <a:custGeom>
              <a:avLst/>
              <a:gdLst/>
              <a:ahLst/>
              <a:cxnLst/>
              <a:rect l="l" t="t" r="r" b="b"/>
              <a:pathLst>
                <a:path w="21135" h="25310" extrusionOk="0">
                  <a:moveTo>
                    <a:pt x="14524" y="1"/>
                  </a:moveTo>
                  <a:lnTo>
                    <a:pt x="1" y="25310"/>
                  </a:lnTo>
                  <a:lnTo>
                    <a:pt x="21135" y="3766"/>
                  </a:lnTo>
                  <a:lnTo>
                    <a:pt x="1452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3853150" y="2138550"/>
              <a:ext cx="527250" cy="680025"/>
            </a:xfrm>
            <a:custGeom>
              <a:avLst/>
              <a:gdLst/>
              <a:ahLst/>
              <a:cxnLst/>
              <a:rect l="l" t="t" r="r" b="b"/>
              <a:pathLst>
                <a:path w="21090" h="27201" extrusionOk="0">
                  <a:moveTo>
                    <a:pt x="21090" y="1"/>
                  </a:moveTo>
                  <a:lnTo>
                    <a:pt x="0" y="7967"/>
                  </a:lnTo>
                  <a:lnTo>
                    <a:pt x="5371" y="27201"/>
                  </a:lnTo>
                  <a:lnTo>
                    <a:pt x="2109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3984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3630125" y="1932700"/>
              <a:ext cx="750275" cy="405050"/>
            </a:xfrm>
            <a:custGeom>
              <a:avLst/>
              <a:gdLst/>
              <a:ahLst/>
              <a:cxnLst/>
              <a:rect l="l" t="t" r="r" b="b"/>
              <a:pathLst>
                <a:path w="30011" h="16202" extrusionOk="0">
                  <a:moveTo>
                    <a:pt x="0" y="1"/>
                  </a:moveTo>
                  <a:lnTo>
                    <a:pt x="8921" y="16201"/>
                  </a:lnTo>
                  <a:lnTo>
                    <a:pt x="30011" y="823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3352225" y="2818550"/>
              <a:ext cx="635200" cy="246700"/>
            </a:xfrm>
            <a:custGeom>
              <a:avLst/>
              <a:gdLst/>
              <a:ahLst/>
              <a:cxnLst/>
              <a:rect l="l" t="t" r="r" b="b"/>
              <a:pathLst>
                <a:path w="25408" h="9868" extrusionOk="0">
                  <a:moveTo>
                    <a:pt x="25408" y="1"/>
                  </a:moveTo>
                  <a:lnTo>
                    <a:pt x="1660" y="1687"/>
                  </a:lnTo>
                  <a:lnTo>
                    <a:pt x="1" y="9867"/>
                  </a:lnTo>
                  <a:lnTo>
                    <a:pt x="25408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5994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2999625" y="1932700"/>
              <a:ext cx="630525" cy="338800"/>
            </a:xfrm>
            <a:custGeom>
              <a:avLst/>
              <a:gdLst/>
              <a:ahLst/>
              <a:cxnLst/>
              <a:rect l="l" t="t" r="r" b="b"/>
              <a:pathLst>
                <a:path w="25221" h="13552" extrusionOk="0">
                  <a:moveTo>
                    <a:pt x="25220" y="1"/>
                  </a:moveTo>
                  <a:lnTo>
                    <a:pt x="0" y="9787"/>
                  </a:lnTo>
                  <a:lnTo>
                    <a:pt x="6611" y="13552"/>
                  </a:lnTo>
                  <a:lnTo>
                    <a:pt x="2522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2636525" y="2810075"/>
              <a:ext cx="757200" cy="255175"/>
            </a:xfrm>
            <a:custGeom>
              <a:avLst/>
              <a:gdLst/>
              <a:ahLst/>
              <a:cxnLst/>
              <a:rect l="l" t="t" r="r" b="b"/>
              <a:pathLst>
                <a:path w="30288" h="10207" extrusionOk="0">
                  <a:moveTo>
                    <a:pt x="1" y="1"/>
                  </a:moveTo>
                  <a:lnTo>
                    <a:pt x="28629" y="10206"/>
                  </a:lnTo>
                  <a:lnTo>
                    <a:pt x="30288" y="202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426005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3164875" y="2271475"/>
              <a:ext cx="688300" cy="589250"/>
            </a:xfrm>
            <a:custGeom>
              <a:avLst/>
              <a:gdLst/>
              <a:ahLst/>
              <a:cxnLst/>
              <a:rect l="l" t="t" r="r" b="b"/>
              <a:pathLst>
                <a:path w="27532" h="23570" extrusionOk="0">
                  <a:moveTo>
                    <a:pt x="1" y="1"/>
                  </a:moveTo>
                  <a:lnTo>
                    <a:pt x="9154" y="23570"/>
                  </a:lnTo>
                  <a:lnTo>
                    <a:pt x="27531" y="265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3393700" y="2337725"/>
              <a:ext cx="593725" cy="523000"/>
            </a:xfrm>
            <a:custGeom>
              <a:avLst/>
              <a:gdLst/>
              <a:ahLst/>
              <a:cxnLst/>
              <a:rect l="l" t="t" r="r" b="b"/>
              <a:pathLst>
                <a:path w="23749" h="20920" extrusionOk="0">
                  <a:moveTo>
                    <a:pt x="18378" y="0"/>
                  </a:moveTo>
                  <a:lnTo>
                    <a:pt x="1" y="20920"/>
                  </a:lnTo>
                  <a:lnTo>
                    <a:pt x="23749" y="19234"/>
                  </a:lnTo>
                  <a:lnTo>
                    <a:pt x="1837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3164875" y="1932700"/>
              <a:ext cx="688300" cy="405050"/>
            </a:xfrm>
            <a:custGeom>
              <a:avLst/>
              <a:gdLst/>
              <a:ahLst/>
              <a:cxnLst/>
              <a:rect l="l" t="t" r="r" b="b"/>
              <a:pathLst>
                <a:path w="27532" h="16202" extrusionOk="0">
                  <a:moveTo>
                    <a:pt x="18610" y="1"/>
                  </a:moveTo>
                  <a:lnTo>
                    <a:pt x="1" y="13552"/>
                  </a:lnTo>
                  <a:lnTo>
                    <a:pt x="27531" y="16201"/>
                  </a:lnTo>
                  <a:lnTo>
                    <a:pt x="1861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30599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2636525" y="2271475"/>
              <a:ext cx="757200" cy="589250"/>
            </a:xfrm>
            <a:custGeom>
              <a:avLst/>
              <a:gdLst/>
              <a:ahLst/>
              <a:cxnLst/>
              <a:rect l="l" t="t" r="r" b="b"/>
              <a:pathLst>
                <a:path w="30288" h="23570" extrusionOk="0">
                  <a:moveTo>
                    <a:pt x="21135" y="1"/>
                  </a:moveTo>
                  <a:lnTo>
                    <a:pt x="1" y="21545"/>
                  </a:lnTo>
                  <a:lnTo>
                    <a:pt x="30288" y="23570"/>
                  </a:lnTo>
                  <a:lnTo>
                    <a:pt x="2113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87" name="Google Shape;487;p7"/>
          <p:cNvSpPr>
            <a:spLocks noGrp="1"/>
          </p:cNvSpPr>
          <p:nvPr>
            <p:ph type="pic" idx="2"/>
          </p:nvPr>
        </p:nvSpPr>
        <p:spPr>
          <a:xfrm>
            <a:off x="7461733" y="713333"/>
            <a:ext cx="3776800" cy="5425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66356858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"/>
          <p:cNvSpPr txBox="1">
            <a:spLocks noGrp="1"/>
          </p:cNvSpPr>
          <p:nvPr>
            <p:ph type="title"/>
          </p:nvPr>
        </p:nvSpPr>
        <p:spPr>
          <a:xfrm>
            <a:off x="3632200" y="1742800"/>
            <a:ext cx="49276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8098580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0"/>
          <p:cNvSpPr>
            <a:spLocks noGrp="1"/>
          </p:cNvSpPr>
          <p:nvPr>
            <p:ph type="pic" idx="2"/>
          </p:nvPr>
        </p:nvSpPr>
        <p:spPr>
          <a:xfrm>
            <a:off x="-9167" y="0"/>
            <a:ext cx="12192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495" name="Google Shape;495;p10"/>
          <p:cNvSpPr txBox="1">
            <a:spLocks noGrp="1"/>
          </p:cNvSpPr>
          <p:nvPr>
            <p:ph type="title"/>
          </p:nvPr>
        </p:nvSpPr>
        <p:spPr>
          <a:xfrm>
            <a:off x="960000" y="5384000"/>
            <a:ext cx="10272000" cy="763600"/>
          </a:xfrm>
          <a:prstGeom prst="rect">
            <a:avLst/>
          </a:prstGeom>
          <a:gradFill>
            <a:gsLst>
              <a:gs pos="0">
                <a:srgbClr val="635AB1"/>
              </a:gs>
              <a:gs pos="100000">
                <a:schemeClr val="lt1"/>
              </a:gs>
            </a:gsLst>
            <a:lin ang="1619866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4509063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1"/>
          <p:cNvSpPr txBox="1">
            <a:spLocks noGrp="1"/>
          </p:cNvSpPr>
          <p:nvPr>
            <p:ph type="title" hasCustomPrompt="1"/>
          </p:nvPr>
        </p:nvSpPr>
        <p:spPr>
          <a:xfrm>
            <a:off x="953467" y="1606600"/>
            <a:ext cx="5682800" cy="20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98" name="Google Shape;498;p11"/>
          <p:cNvSpPr txBox="1">
            <a:spLocks noGrp="1"/>
          </p:cNvSpPr>
          <p:nvPr>
            <p:ph type="subTitle" idx="1"/>
          </p:nvPr>
        </p:nvSpPr>
        <p:spPr>
          <a:xfrm>
            <a:off x="953467" y="3621400"/>
            <a:ext cx="5682800" cy="1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99" name="Google Shape;499;p11"/>
          <p:cNvGrpSpPr/>
          <p:nvPr/>
        </p:nvGrpSpPr>
        <p:grpSpPr>
          <a:xfrm rot="4595461">
            <a:off x="9463371" y="-1409951"/>
            <a:ext cx="3539951" cy="3705724"/>
            <a:chOff x="378850" y="1624025"/>
            <a:chExt cx="1268150" cy="1327475"/>
          </a:xfrm>
        </p:grpSpPr>
        <p:sp>
          <p:nvSpPr>
            <p:cNvPr id="500" name="Google Shape;500;p11"/>
            <p:cNvSpPr/>
            <p:nvPr/>
          </p:nvSpPr>
          <p:spPr>
            <a:xfrm>
              <a:off x="394900" y="2194525"/>
              <a:ext cx="202525" cy="741825"/>
            </a:xfrm>
            <a:custGeom>
              <a:avLst/>
              <a:gdLst/>
              <a:ahLst/>
              <a:cxnLst/>
              <a:rect l="l" t="t" r="r" b="b"/>
              <a:pathLst>
                <a:path w="8101" h="29673" extrusionOk="0">
                  <a:moveTo>
                    <a:pt x="134" y="135"/>
                  </a:moveTo>
                  <a:lnTo>
                    <a:pt x="7958" y="1214"/>
                  </a:lnTo>
                  <a:lnTo>
                    <a:pt x="1811" y="29128"/>
                  </a:lnTo>
                  <a:lnTo>
                    <a:pt x="134" y="135"/>
                  </a:lnTo>
                  <a:close/>
                  <a:moveTo>
                    <a:pt x="81" y="1"/>
                  </a:moveTo>
                  <a:cubicBezTo>
                    <a:pt x="54" y="1"/>
                    <a:pt x="36" y="1"/>
                    <a:pt x="27" y="19"/>
                  </a:cubicBezTo>
                  <a:cubicBezTo>
                    <a:pt x="9" y="28"/>
                    <a:pt x="0" y="45"/>
                    <a:pt x="0" y="63"/>
                  </a:cubicBezTo>
                  <a:lnTo>
                    <a:pt x="1704" y="29610"/>
                  </a:lnTo>
                  <a:cubicBezTo>
                    <a:pt x="1713" y="29636"/>
                    <a:pt x="1740" y="29663"/>
                    <a:pt x="1767" y="29672"/>
                  </a:cubicBezTo>
                  <a:lnTo>
                    <a:pt x="1776" y="29672"/>
                  </a:lnTo>
                  <a:cubicBezTo>
                    <a:pt x="1803" y="29672"/>
                    <a:pt x="1829" y="29645"/>
                    <a:pt x="1838" y="29619"/>
                  </a:cubicBezTo>
                  <a:lnTo>
                    <a:pt x="8101" y="1178"/>
                  </a:lnTo>
                  <a:cubicBezTo>
                    <a:pt x="8101" y="1161"/>
                    <a:pt x="8101" y="1143"/>
                    <a:pt x="8092" y="1125"/>
                  </a:cubicBezTo>
                  <a:cubicBezTo>
                    <a:pt x="8074" y="1107"/>
                    <a:pt x="8065" y="1098"/>
                    <a:pt x="8047" y="1098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1237275" y="1639725"/>
              <a:ext cx="396550" cy="798150"/>
            </a:xfrm>
            <a:custGeom>
              <a:avLst/>
              <a:gdLst/>
              <a:ahLst/>
              <a:cxnLst/>
              <a:rect l="l" t="t" r="r" b="b"/>
              <a:pathLst>
                <a:path w="15862" h="31926" extrusionOk="0">
                  <a:moveTo>
                    <a:pt x="14006" y="220"/>
                  </a:moveTo>
                  <a:lnTo>
                    <a:pt x="15719" y="31685"/>
                  </a:lnTo>
                  <a:lnTo>
                    <a:pt x="161" y="15556"/>
                  </a:lnTo>
                  <a:lnTo>
                    <a:pt x="14006" y="220"/>
                  </a:lnTo>
                  <a:close/>
                  <a:moveTo>
                    <a:pt x="14055" y="1"/>
                  </a:moveTo>
                  <a:cubicBezTo>
                    <a:pt x="14041" y="1"/>
                    <a:pt x="14027" y="7"/>
                    <a:pt x="14015" y="24"/>
                  </a:cubicBezTo>
                  <a:lnTo>
                    <a:pt x="27" y="15511"/>
                  </a:lnTo>
                  <a:cubicBezTo>
                    <a:pt x="0" y="15538"/>
                    <a:pt x="0" y="15573"/>
                    <a:pt x="27" y="15600"/>
                  </a:cubicBezTo>
                  <a:lnTo>
                    <a:pt x="15746" y="31899"/>
                  </a:lnTo>
                  <a:cubicBezTo>
                    <a:pt x="15755" y="31917"/>
                    <a:pt x="15773" y="31926"/>
                    <a:pt x="15791" y="31926"/>
                  </a:cubicBezTo>
                  <a:cubicBezTo>
                    <a:pt x="15799" y="31926"/>
                    <a:pt x="15808" y="31917"/>
                    <a:pt x="15817" y="31917"/>
                  </a:cubicBezTo>
                  <a:cubicBezTo>
                    <a:pt x="15844" y="31908"/>
                    <a:pt x="15862" y="31881"/>
                    <a:pt x="15862" y="31854"/>
                  </a:cubicBezTo>
                  <a:lnTo>
                    <a:pt x="14122" y="60"/>
                  </a:lnTo>
                  <a:cubicBezTo>
                    <a:pt x="14122" y="33"/>
                    <a:pt x="14104" y="15"/>
                    <a:pt x="14078" y="6"/>
                  </a:cubicBezTo>
                  <a:cubicBezTo>
                    <a:pt x="14071" y="3"/>
                    <a:pt x="14063" y="1"/>
                    <a:pt x="1405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809500" y="1639600"/>
              <a:ext cx="781075" cy="390600"/>
            </a:xfrm>
            <a:custGeom>
              <a:avLst/>
              <a:gdLst/>
              <a:ahLst/>
              <a:cxnLst/>
              <a:rect l="l" t="t" r="r" b="b"/>
              <a:pathLst>
                <a:path w="31243" h="15624" extrusionOk="0">
                  <a:moveTo>
                    <a:pt x="31010" y="154"/>
                  </a:moveTo>
                  <a:lnTo>
                    <a:pt x="17174" y="15471"/>
                  </a:lnTo>
                  <a:lnTo>
                    <a:pt x="251" y="3526"/>
                  </a:lnTo>
                  <a:lnTo>
                    <a:pt x="31010" y="154"/>
                  </a:lnTo>
                  <a:close/>
                  <a:moveTo>
                    <a:pt x="31176" y="0"/>
                  </a:moveTo>
                  <a:cubicBezTo>
                    <a:pt x="31171" y="0"/>
                    <a:pt x="31167" y="1"/>
                    <a:pt x="31162" y="2"/>
                  </a:cubicBezTo>
                  <a:lnTo>
                    <a:pt x="63" y="3410"/>
                  </a:lnTo>
                  <a:cubicBezTo>
                    <a:pt x="36" y="3419"/>
                    <a:pt x="10" y="3437"/>
                    <a:pt x="10" y="3464"/>
                  </a:cubicBezTo>
                  <a:cubicBezTo>
                    <a:pt x="1" y="3491"/>
                    <a:pt x="10" y="3517"/>
                    <a:pt x="27" y="3535"/>
                  </a:cubicBezTo>
                  <a:lnTo>
                    <a:pt x="17147" y="15614"/>
                  </a:lnTo>
                  <a:cubicBezTo>
                    <a:pt x="17156" y="15623"/>
                    <a:pt x="17174" y="15623"/>
                    <a:pt x="17183" y="15623"/>
                  </a:cubicBezTo>
                  <a:cubicBezTo>
                    <a:pt x="17200" y="15623"/>
                    <a:pt x="17218" y="15623"/>
                    <a:pt x="17236" y="15605"/>
                  </a:cubicBezTo>
                  <a:lnTo>
                    <a:pt x="31215" y="109"/>
                  </a:lnTo>
                  <a:cubicBezTo>
                    <a:pt x="31233" y="92"/>
                    <a:pt x="31242" y="65"/>
                    <a:pt x="31224" y="38"/>
                  </a:cubicBezTo>
                  <a:cubicBezTo>
                    <a:pt x="31217" y="16"/>
                    <a:pt x="31198" y="0"/>
                    <a:pt x="3117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1132225" y="2434500"/>
              <a:ext cx="501600" cy="476200"/>
            </a:xfrm>
            <a:custGeom>
              <a:avLst/>
              <a:gdLst/>
              <a:ahLst/>
              <a:cxnLst/>
              <a:rect l="l" t="t" r="r" b="b"/>
              <a:pathLst>
                <a:path w="20064" h="19048" extrusionOk="0">
                  <a:moveTo>
                    <a:pt x="19716" y="286"/>
                  </a:moveTo>
                  <a:lnTo>
                    <a:pt x="3310" y="18860"/>
                  </a:lnTo>
                  <a:lnTo>
                    <a:pt x="152" y="10599"/>
                  </a:lnTo>
                  <a:lnTo>
                    <a:pt x="19716" y="286"/>
                  </a:lnTo>
                  <a:close/>
                  <a:moveTo>
                    <a:pt x="19996" y="0"/>
                  </a:moveTo>
                  <a:cubicBezTo>
                    <a:pt x="19986" y="0"/>
                    <a:pt x="19975" y="3"/>
                    <a:pt x="19966" y="10"/>
                  </a:cubicBezTo>
                  <a:lnTo>
                    <a:pt x="45" y="10519"/>
                  </a:lnTo>
                  <a:cubicBezTo>
                    <a:pt x="9" y="10528"/>
                    <a:pt x="0" y="10563"/>
                    <a:pt x="9" y="10599"/>
                  </a:cubicBezTo>
                  <a:lnTo>
                    <a:pt x="3230" y="19011"/>
                  </a:lnTo>
                  <a:cubicBezTo>
                    <a:pt x="3239" y="19029"/>
                    <a:pt x="3257" y="19047"/>
                    <a:pt x="3283" y="19047"/>
                  </a:cubicBezTo>
                  <a:lnTo>
                    <a:pt x="3292" y="19047"/>
                  </a:lnTo>
                  <a:cubicBezTo>
                    <a:pt x="3310" y="19047"/>
                    <a:pt x="3328" y="19047"/>
                    <a:pt x="3337" y="19029"/>
                  </a:cubicBezTo>
                  <a:lnTo>
                    <a:pt x="20046" y="108"/>
                  </a:lnTo>
                  <a:cubicBezTo>
                    <a:pt x="20064" y="90"/>
                    <a:pt x="20064" y="54"/>
                    <a:pt x="20046" y="28"/>
                  </a:cubicBezTo>
                  <a:cubicBezTo>
                    <a:pt x="20035" y="10"/>
                    <a:pt x="20016" y="0"/>
                    <a:pt x="1999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394900" y="1724925"/>
              <a:ext cx="418200" cy="500200"/>
            </a:xfrm>
            <a:custGeom>
              <a:avLst/>
              <a:gdLst/>
              <a:ahLst/>
              <a:cxnLst/>
              <a:rect l="l" t="t" r="r" b="b"/>
              <a:pathLst>
                <a:path w="16728" h="20008" extrusionOk="0">
                  <a:moveTo>
                    <a:pt x="16433" y="417"/>
                  </a:moveTo>
                  <a:lnTo>
                    <a:pt x="7994" y="19873"/>
                  </a:lnTo>
                  <a:lnTo>
                    <a:pt x="197" y="18803"/>
                  </a:lnTo>
                  <a:lnTo>
                    <a:pt x="16433" y="417"/>
                  </a:lnTo>
                  <a:close/>
                  <a:moveTo>
                    <a:pt x="16660" y="1"/>
                  </a:moveTo>
                  <a:cubicBezTo>
                    <a:pt x="16640" y="1"/>
                    <a:pt x="16620" y="7"/>
                    <a:pt x="16603" y="24"/>
                  </a:cubicBezTo>
                  <a:lnTo>
                    <a:pt x="18" y="18803"/>
                  </a:lnTo>
                  <a:cubicBezTo>
                    <a:pt x="0" y="18821"/>
                    <a:pt x="0" y="18847"/>
                    <a:pt x="9" y="18874"/>
                  </a:cubicBezTo>
                  <a:cubicBezTo>
                    <a:pt x="18" y="18892"/>
                    <a:pt x="36" y="18910"/>
                    <a:pt x="63" y="18910"/>
                  </a:cubicBezTo>
                  <a:lnTo>
                    <a:pt x="8029" y="20007"/>
                  </a:lnTo>
                  <a:lnTo>
                    <a:pt x="8038" y="20007"/>
                  </a:lnTo>
                  <a:cubicBezTo>
                    <a:pt x="8056" y="20007"/>
                    <a:pt x="8083" y="19998"/>
                    <a:pt x="8092" y="19971"/>
                  </a:cubicBezTo>
                  <a:lnTo>
                    <a:pt x="16710" y="86"/>
                  </a:lnTo>
                  <a:cubicBezTo>
                    <a:pt x="16727" y="60"/>
                    <a:pt x="16719" y="24"/>
                    <a:pt x="16692" y="6"/>
                  </a:cubicBezTo>
                  <a:cubicBezTo>
                    <a:pt x="16682" y="3"/>
                    <a:pt x="16671" y="1"/>
                    <a:pt x="16660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437500" y="2697175"/>
              <a:ext cx="778825" cy="239175"/>
            </a:xfrm>
            <a:custGeom>
              <a:avLst/>
              <a:gdLst/>
              <a:ahLst/>
              <a:cxnLst/>
              <a:rect l="l" t="t" r="r" b="b"/>
              <a:pathLst>
                <a:path w="31153" h="9567" extrusionOk="0">
                  <a:moveTo>
                    <a:pt x="27825" y="146"/>
                  </a:moveTo>
                  <a:lnTo>
                    <a:pt x="30983" y="8415"/>
                  </a:lnTo>
                  <a:lnTo>
                    <a:pt x="509" y="9414"/>
                  </a:lnTo>
                  <a:lnTo>
                    <a:pt x="509" y="9414"/>
                  </a:lnTo>
                  <a:lnTo>
                    <a:pt x="27825" y="146"/>
                  </a:lnTo>
                  <a:close/>
                  <a:moveTo>
                    <a:pt x="27858" y="0"/>
                  </a:moveTo>
                  <a:cubicBezTo>
                    <a:pt x="27853" y="0"/>
                    <a:pt x="27848" y="1"/>
                    <a:pt x="27843" y="3"/>
                  </a:cubicBezTo>
                  <a:lnTo>
                    <a:pt x="45" y="9432"/>
                  </a:lnTo>
                  <a:cubicBezTo>
                    <a:pt x="18" y="9450"/>
                    <a:pt x="0" y="9477"/>
                    <a:pt x="9" y="9513"/>
                  </a:cubicBezTo>
                  <a:cubicBezTo>
                    <a:pt x="9" y="9539"/>
                    <a:pt x="36" y="9566"/>
                    <a:pt x="72" y="9566"/>
                  </a:cubicBezTo>
                  <a:lnTo>
                    <a:pt x="31081" y="8540"/>
                  </a:lnTo>
                  <a:cubicBezTo>
                    <a:pt x="31099" y="8540"/>
                    <a:pt x="31126" y="8531"/>
                    <a:pt x="31135" y="8513"/>
                  </a:cubicBezTo>
                  <a:cubicBezTo>
                    <a:pt x="31144" y="8496"/>
                    <a:pt x="31153" y="8478"/>
                    <a:pt x="31144" y="8451"/>
                  </a:cubicBezTo>
                  <a:lnTo>
                    <a:pt x="27923" y="38"/>
                  </a:lnTo>
                  <a:cubicBezTo>
                    <a:pt x="27909" y="16"/>
                    <a:pt x="27882" y="0"/>
                    <a:pt x="2785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594050" y="2027050"/>
              <a:ext cx="646825" cy="673325"/>
            </a:xfrm>
            <a:custGeom>
              <a:avLst/>
              <a:gdLst/>
              <a:ahLst/>
              <a:cxnLst/>
              <a:rect l="l" t="t" r="r" b="b"/>
              <a:pathLst>
                <a:path w="25873" h="26933" extrusionOk="0">
                  <a:moveTo>
                    <a:pt x="25720" y="152"/>
                  </a:moveTo>
                  <a:lnTo>
                    <a:pt x="21554" y="26745"/>
                  </a:lnTo>
                  <a:lnTo>
                    <a:pt x="197" y="7886"/>
                  </a:lnTo>
                  <a:lnTo>
                    <a:pt x="25720" y="152"/>
                  </a:lnTo>
                  <a:close/>
                  <a:moveTo>
                    <a:pt x="25783" y="0"/>
                  </a:moveTo>
                  <a:lnTo>
                    <a:pt x="55" y="7797"/>
                  </a:lnTo>
                  <a:cubicBezTo>
                    <a:pt x="28" y="7806"/>
                    <a:pt x="10" y="7824"/>
                    <a:pt x="10" y="7851"/>
                  </a:cubicBezTo>
                  <a:cubicBezTo>
                    <a:pt x="1" y="7868"/>
                    <a:pt x="10" y="7895"/>
                    <a:pt x="28" y="7913"/>
                  </a:cubicBezTo>
                  <a:lnTo>
                    <a:pt x="21554" y="26915"/>
                  </a:lnTo>
                  <a:cubicBezTo>
                    <a:pt x="21563" y="26933"/>
                    <a:pt x="21581" y="26933"/>
                    <a:pt x="21599" y="26933"/>
                  </a:cubicBezTo>
                  <a:lnTo>
                    <a:pt x="21617" y="26933"/>
                  </a:lnTo>
                  <a:cubicBezTo>
                    <a:pt x="21643" y="26924"/>
                    <a:pt x="21661" y="26906"/>
                    <a:pt x="21661" y="26879"/>
                  </a:cubicBezTo>
                  <a:lnTo>
                    <a:pt x="25863" y="72"/>
                  </a:lnTo>
                  <a:cubicBezTo>
                    <a:pt x="25872" y="54"/>
                    <a:pt x="25863" y="27"/>
                    <a:pt x="25845" y="18"/>
                  </a:cubicBezTo>
                  <a:cubicBezTo>
                    <a:pt x="25827" y="0"/>
                    <a:pt x="25810" y="0"/>
                    <a:pt x="2578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1132225" y="2026950"/>
              <a:ext cx="501600" cy="673425"/>
            </a:xfrm>
            <a:custGeom>
              <a:avLst/>
              <a:gdLst/>
              <a:ahLst/>
              <a:cxnLst/>
              <a:rect l="l" t="t" r="r" b="b"/>
              <a:pathLst>
                <a:path w="20064" h="26937" extrusionOk="0">
                  <a:moveTo>
                    <a:pt x="4318" y="209"/>
                  </a:moveTo>
                  <a:lnTo>
                    <a:pt x="19885" y="16347"/>
                  </a:lnTo>
                  <a:lnTo>
                    <a:pt x="152" y="26758"/>
                  </a:lnTo>
                  <a:lnTo>
                    <a:pt x="4318" y="209"/>
                  </a:lnTo>
                  <a:close/>
                  <a:moveTo>
                    <a:pt x="4277" y="1"/>
                  </a:moveTo>
                  <a:cubicBezTo>
                    <a:pt x="4270" y="1"/>
                    <a:pt x="4263" y="2"/>
                    <a:pt x="4256" y="4"/>
                  </a:cubicBezTo>
                  <a:cubicBezTo>
                    <a:pt x="4229" y="13"/>
                    <a:pt x="4220" y="31"/>
                    <a:pt x="4211" y="58"/>
                  </a:cubicBezTo>
                  <a:lnTo>
                    <a:pt x="9" y="26865"/>
                  </a:lnTo>
                  <a:cubicBezTo>
                    <a:pt x="0" y="26892"/>
                    <a:pt x="9" y="26910"/>
                    <a:pt x="36" y="26928"/>
                  </a:cubicBezTo>
                  <a:cubicBezTo>
                    <a:pt x="45" y="26937"/>
                    <a:pt x="54" y="26937"/>
                    <a:pt x="72" y="26937"/>
                  </a:cubicBezTo>
                  <a:cubicBezTo>
                    <a:pt x="81" y="26937"/>
                    <a:pt x="90" y="26937"/>
                    <a:pt x="99" y="26928"/>
                  </a:cubicBezTo>
                  <a:lnTo>
                    <a:pt x="20028" y="16428"/>
                  </a:lnTo>
                  <a:cubicBezTo>
                    <a:pt x="20046" y="16419"/>
                    <a:pt x="20055" y="16401"/>
                    <a:pt x="20055" y="16383"/>
                  </a:cubicBezTo>
                  <a:cubicBezTo>
                    <a:pt x="20064" y="16356"/>
                    <a:pt x="20055" y="16339"/>
                    <a:pt x="20046" y="16321"/>
                  </a:cubicBezTo>
                  <a:lnTo>
                    <a:pt x="4327" y="22"/>
                  </a:lnTo>
                  <a:cubicBezTo>
                    <a:pt x="4314" y="9"/>
                    <a:pt x="4296" y="1"/>
                    <a:pt x="427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594050" y="1724925"/>
              <a:ext cx="646825" cy="500200"/>
            </a:xfrm>
            <a:custGeom>
              <a:avLst/>
              <a:gdLst/>
              <a:ahLst/>
              <a:cxnLst/>
              <a:rect l="l" t="t" r="r" b="b"/>
              <a:pathLst>
                <a:path w="25873" h="20008" extrusionOk="0">
                  <a:moveTo>
                    <a:pt x="8717" y="167"/>
                  </a:moveTo>
                  <a:lnTo>
                    <a:pt x="25658" y="12121"/>
                  </a:lnTo>
                  <a:lnTo>
                    <a:pt x="188" y="19846"/>
                  </a:lnTo>
                  <a:lnTo>
                    <a:pt x="188" y="19846"/>
                  </a:lnTo>
                  <a:lnTo>
                    <a:pt x="8717" y="167"/>
                  </a:lnTo>
                  <a:close/>
                  <a:moveTo>
                    <a:pt x="8694" y="0"/>
                  </a:moveTo>
                  <a:cubicBezTo>
                    <a:pt x="8687" y="0"/>
                    <a:pt x="8680" y="2"/>
                    <a:pt x="8672" y="6"/>
                  </a:cubicBezTo>
                  <a:cubicBezTo>
                    <a:pt x="8654" y="6"/>
                    <a:pt x="8637" y="24"/>
                    <a:pt x="8628" y="42"/>
                  </a:cubicBezTo>
                  <a:lnTo>
                    <a:pt x="10" y="19918"/>
                  </a:lnTo>
                  <a:cubicBezTo>
                    <a:pt x="1" y="19945"/>
                    <a:pt x="1" y="19971"/>
                    <a:pt x="19" y="19989"/>
                  </a:cubicBezTo>
                  <a:cubicBezTo>
                    <a:pt x="37" y="20007"/>
                    <a:pt x="55" y="20007"/>
                    <a:pt x="72" y="20007"/>
                  </a:cubicBezTo>
                  <a:lnTo>
                    <a:pt x="90" y="20007"/>
                  </a:lnTo>
                  <a:lnTo>
                    <a:pt x="25818" y="12210"/>
                  </a:lnTo>
                  <a:cubicBezTo>
                    <a:pt x="25845" y="12201"/>
                    <a:pt x="25863" y="12183"/>
                    <a:pt x="25872" y="12157"/>
                  </a:cubicBezTo>
                  <a:cubicBezTo>
                    <a:pt x="25872" y="12139"/>
                    <a:pt x="25863" y="12112"/>
                    <a:pt x="25845" y="12094"/>
                  </a:cubicBezTo>
                  <a:lnTo>
                    <a:pt x="8726" y="15"/>
                  </a:lnTo>
                  <a:cubicBezTo>
                    <a:pt x="8715" y="5"/>
                    <a:pt x="8705" y="0"/>
                    <a:pt x="8694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437500" y="2221875"/>
              <a:ext cx="698325" cy="714475"/>
            </a:xfrm>
            <a:custGeom>
              <a:avLst/>
              <a:gdLst/>
              <a:ahLst/>
              <a:cxnLst/>
              <a:rect l="l" t="t" r="r" b="b"/>
              <a:pathLst>
                <a:path w="27933" h="28579" extrusionOk="0">
                  <a:moveTo>
                    <a:pt x="6370" y="191"/>
                  </a:moveTo>
                  <a:lnTo>
                    <a:pt x="27736" y="19050"/>
                  </a:lnTo>
                  <a:lnTo>
                    <a:pt x="161" y="28409"/>
                  </a:lnTo>
                  <a:lnTo>
                    <a:pt x="6370" y="191"/>
                  </a:lnTo>
                  <a:close/>
                  <a:moveTo>
                    <a:pt x="6327" y="1"/>
                  </a:moveTo>
                  <a:cubicBezTo>
                    <a:pt x="6321" y="1"/>
                    <a:pt x="6315" y="2"/>
                    <a:pt x="6308" y="4"/>
                  </a:cubicBezTo>
                  <a:cubicBezTo>
                    <a:pt x="6290" y="13"/>
                    <a:pt x="6272" y="31"/>
                    <a:pt x="6263" y="58"/>
                  </a:cubicBezTo>
                  <a:lnTo>
                    <a:pt x="9" y="28498"/>
                  </a:lnTo>
                  <a:cubicBezTo>
                    <a:pt x="0" y="28516"/>
                    <a:pt x="9" y="28542"/>
                    <a:pt x="27" y="28560"/>
                  </a:cubicBezTo>
                  <a:cubicBezTo>
                    <a:pt x="36" y="28569"/>
                    <a:pt x="54" y="28578"/>
                    <a:pt x="72" y="28578"/>
                  </a:cubicBezTo>
                  <a:cubicBezTo>
                    <a:pt x="81" y="28578"/>
                    <a:pt x="81" y="28569"/>
                    <a:pt x="90" y="28569"/>
                  </a:cubicBezTo>
                  <a:lnTo>
                    <a:pt x="27879" y="19140"/>
                  </a:lnTo>
                  <a:cubicBezTo>
                    <a:pt x="27905" y="19131"/>
                    <a:pt x="27923" y="19113"/>
                    <a:pt x="27923" y="19086"/>
                  </a:cubicBezTo>
                  <a:cubicBezTo>
                    <a:pt x="27932" y="19068"/>
                    <a:pt x="27923" y="19042"/>
                    <a:pt x="27905" y="19033"/>
                  </a:cubicBezTo>
                  <a:lnTo>
                    <a:pt x="6370" y="22"/>
                  </a:lnTo>
                  <a:cubicBezTo>
                    <a:pt x="6357" y="9"/>
                    <a:pt x="6344" y="1"/>
                    <a:pt x="632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426125" y="2923525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86" y="1"/>
                  </a:moveTo>
                  <a:cubicBezTo>
                    <a:pt x="419" y="1"/>
                    <a:pt x="350" y="16"/>
                    <a:pt x="286" y="48"/>
                  </a:cubicBezTo>
                  <a:cubicBezTo>
                    <a:pt x="81" y="164"/>
                    <a:pt x="0" y="423"/>
                    <a:pt x="107" y="637"/>
                  </a:cubicBezTo>
                  <a:cubicBezTo>
                    <a:pt x="187" y="778"/>
                    <a:pt x="334" y="860"/>
                    <a:pt x="485" y="860"/>
                  </a:cubicBezTo>
                  <a:cubicBezTo>
                    <a:pt x="554" y="860"/>
                    <a:pt x="623" y="843"/>
                    <a:pt x="687" y="806"/>
                  </a:cubicBezTo>
                  <a:cubicBezTo>
                    <a:pt x="901" y="699"/>
                    <a:pt x="982" y="441"/>
                    <a:pt x="866" y="227"/>
                  </a:cubicBezTo>
                  <a:cubicBezTo>
                    <a:pt x="791" y="83"/>
                    <a:pt x="642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420550" y="2917050"/>
              <a:ext cx="35700" cy="34450"/>
            </a:xfrm>
            <a:custGeom>
              <a:avLst/>
              <a:gdLst/>
              <a:ahLst/>
              <a:cxnLst/>
              <a:rect l="l" t="t" r="r" b="b"/>
              <a:pathLst>
                <a:path w="1428" h="1378" extrusionOk="0">
                  <a:moveTo>
                    <a:pt x="714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3" y="539"/>
                    <a:pt x="839" y="566"/>
                    <a:pt x="866" y="610"/>
                  </a:cubicBezTo>
                  <a:cubicBezTo>
                    <a:pt x="884" y="646"/>
                    <a:pt x="893" y="700"/>
                    <a:pt x="875" y="735"/>
                  </a:cubicBezTo>
                  <a:cubicBezTo>
                    <a:pt x="866" y="780"/>
                    <a:pt x="830" y="816"/>
                    <a:pt x="794" y="842"/>
                  </a:cubicBezTo>
                  <a:cubicBezTo>
                    <a:pt x="767" y="853"/>
                    <a:pt x="739" y="861"/>
                    <a:pt x="712" y="861"/>
                  </a:cubicBezTo>
                  <a:cubicBezTo>
                    <a:pt x="695" y="861"/>
                    <a:pt x="678" y="858"/>
                    <a:pt x="661" y="851"/>
                  </a:cubicBezTo>
                  <a:cubicBezTo>
                    <a:pt x="616" y="842"/>
                    <a:pt x="580" y="807"/>
                    <a:pt x="562" y="771"/>
                  </a:cubicBezTo>
                  <a:cubicBezTo>
                    <a:pt x="536" y="726"/>
                    <a:pt x="536" y="682"/>
                    <a:pt x="545" y="637"/>
                  </a:cubicBezTo>
                  <a:cubicBezTo>
                    <a:pt x="562" y="593"/>
                    <a:pt x="589" y="557"/>
                    <a:pt x="634" y="539"/>
                  </a:cubicBezTo>
                  <a:cubicBezTo>
                    <a:pt x="661" y="521"/>
                    <a:pt x="687" y="521"/>
                    <a:pt x="714" y="521"/>
                  </a:cubicBezTo>
                  <a:close/>
                  <a:moveTo>
                    <a:pt x="714" y="1"/>
                  </a:moveTo>
                  <a:cubicBezTo>
                    <a:pt x="603" y="1"/>
                    <a:pt x="490" y="28"/>
                    <a:pt x="384" y="84"/>
                  </a:cubicBezTo>
                  <a:cubicBezTo>
                    <a:pt x="223" y="164"/>
                    <a:pt x="107" y="316"/>
                    <a:pt x="54" y="486"/>
                  </a:cubicBezTo>
                  <a:cubicBezTo>
                    <a:pt x="0" y="664"/>
                    <a:pt x="18" y="851"/>
                    <a:pt x="107" y="1012"/>
                  </a:cubicBezTo>
                  <a:cubicBezTo>
                    <a:pt x="188" y="1173"/>
                    <a:pt x="339" y="1297"/>
                    <a:pt x="509" y="1351"/>
                  </a:cubicBezTo>
                  <a:cubicBezTo>
                    <a:pt x="580" y="1369"/>
                    <a:pt x="643" y="1378"/>
                    <a:pt x="714" y="1378"/>
                  </a:cubicBezTo>
                  <a:cubicBezTo>
                    <a:pt x="821" y="1378"/>
                    <a:pt x="937" y="1351"/>
                    <a:pt x="1035" y="1297"/>
                  </a:cubicBezTo>
                  <a:cubicBezTo>
                    <a:pt x="1196" y="1208"/>
                    <a:pt x="1321" y="1065"/>
                    <a:pt x="1374" y="887"/>
                  </a:cubicBezTo>
                  <a:cubicBezTo>
                    <a:pt x="1428" y="718"/>
                    <a:pt x="1410" y="530"/>
                    <a:pt x="1321" y="370"/>
                  </a:cubicBezTo>
                  <a:cubicBezTo>
                    <a:pt x="1232" y="200"/>
                    <a:pt x="1089" y="84"/>
                    <a:pt x="910" y="31"/>
                  </a:cubicBezTo>
                  <a:cubicBezTo>
                    <a:pt x="847" y="11"/>
                    <a:pt x="781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1121750" y="26880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8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6" y="862"/>
                  </a:cubicBezTo>
                  <a:cubicBezTo>
                    <a:pt x="563" y="862"/>
                    <a:pt x="632" y="847"/>
                    <a:pt x="696" y="815"/>
                  </a:cubicBezTo>
                  <a:cubicBezTo>
                    <a:pt x="901" y="699"/>
                    <a:pt x="981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1116175" y="2681525"/>
              <a:ext cx="37475" cy="34475"/>
            </a:xfrm>
            <a:custGeom>
              <a:avLst/>
              <a:gdLst/>
              <a:ahLst/>
              <a:cxnLst/>
              <a:rect l="l" t="t" r="r" b="b"/>
              <a:pathLst>
                <a:path w="1499" h="1379" extrusionOk="0">
                  <a:moveTo>
                    <a:pt x="714" y="522"/>
                  </a:moveTo>
                  <a:cubicBezTo>
                    <a:pt x="732" y="522"/>
                    <a:pt x="750" y="522"/>
                    <a:pt x="767" y="531"/>
                  </a:cubicBezTo>
                  <a:cubicBezTo>
                    <a:pt x="803" y="540"/>
                    <a:pt x="839" y="566"/>
                    <a:pt x="865" y="611"/>
                  </a:cubicBezTo>
                  <a:cubicBezTo>
                    <a:pt x="910" y="691"/>
                    <a:pt x="874" y="798"/>
                    <a:pt x="794" y="843"/>
                  </a:cubicBezTo>
                  <a:cubicBezTo>
                    <a:pt x="767" y="854"/>
                    <a:pt x="739" y="862"/>
                    <a:pt x="711" y="862"/>
                  </a:cubicBezTo>
                  <a:cubicBezTo>
                    <a:pt x="694" y="862"/>
                    <a:pt x="677" y="859"/>
                    <a:pt x="660" y="852"/>
                  </a:cubicBezTo>
                  <a:cubicBezTo>
                    <a:pt x="616" y="843"/>
                    <a:pt x="580" y="807"/>
                    <a:pt x="562" y="772"/>
                  </a:cubicBezTo>
                  <a:cubicBezTo>
                    <a:pt x="544" y="727"/>
                    <a:pt x="535" y="682"/>
                    <a:pt x="553" y="638"/>
                  </a:cubicBezTo>
                  <a:cubicBezTo>
                    <a:pt x="562" y="593"/>
                    <a:pt x="589" y="557"/>
                    <a:pt x="634" y="540"/>
                  </a:cubicBezTo>
                  <a:cubicBezTo>
                    <a:pt x="660" y="531"/>
                    <a:pt x="687" y="522"/>
                    <a:pt x="714" y="522"/>
                  </a:cubicBezTo>
                  <a:close/>
                  <a:moveTo>
                    <a:pt x="714" y="1"/>
                  </a:moveTo>
                  <a:cubicBezTo>
                    <a:pt x="604" y="1"/>
                    <a:pt x="493" y="29"/>
                    <a:pt x="393" y="85"/>
                  </a:cubicBezTo>
                  <a:cubicBezTo>
                    <a:pt x="223" y="165"/>
                    <a:pt x="107" y="317"/>
                    <a:pt x="54" y="486"/>
                  </a:cubicBezTo>
                  <a:cubicBezTo>
                    <a:pt x="0" y="664"/>
                    <a:pt x="18" y="852"/>
                    <a:pt x="107" y="1012"/>
                  </a:cubicBezTo>
                  <a:cubicBezTo>
                    <a:pt x="187" y="1182"/>
                    <a:pt x="339" y="1298"/>
                    <a:pt x="509" y="1351"/>
                  </a:cubicBezTo>
                  <a:cubicBezTo>
                    <a:pt x="580" y="1369"/>
                    <a:pt x="642" y="1378"/>
                    <a:pt x="714" y="1378"/>
                  </a:cubicBezTo>
                  <a:cubicBezTo>
                    <a:pt x="830" y="1378"/>
                    <a:pt x="937" y="1351"/>
                    <a:pt x="1035" y="1298"/>
                  </a:cubicBezTo>
                  <a:cubicBezTo>
                    <a:pt x="1374" y="1119"/>
                    <a:pt x="1499" y="700"/>
                    <a:pt x="1320" y="370"/>
                  </a:cubicBezTo>
                  <a:cubicBezTo>
                    <a:pt x="1231" y="201"/>
                    <a:pt x="1089" y="85"/>
                    <a:pt x="910" y="31"/>
                  </a:cubicBezTo>
                  <a:cubicBezTo>
                    <a:pt x="847" y="11"/>
                    <a:pt x="780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1202250" y="2898400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94" y="1"/>
                  </a:moveTo>
                  <a:cubicBezTo>
                    <a:pt x="425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6" y="860"/>
                  </a:cubicBezTo>
                  <a:cubicBezTo>
                    <a:pt x="564" y="860"/>
                    <a:pt x="632" y="845"/>
                    <a:pt x="697" y="812"/>
                  </a:cubicBezTo>
                  <a:cubicBezTo>
                    <a:pt x="902" y="696"/>
                    <a:pt x="982" y="438"/>
                    <a:pt x="866" y="224"/>
                  </a:cubicBezTo>
                  <a:cubicBezTo>
                    <a:pt x="793" y="83"/>
                    <a:pt x="647" y="1"/>
                    <a:pt x="49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1196675" y="2891900"/>
              <a:ext cx="37500" cy="34400"/>
            </a:xfrm>
            <a:custGeom>
              <a:avLst/>
              <a:gdLst/>
              <a:ahLst/>
              <a:cxnLst/>
              <a:rect l="l" t="t" r="r" b="b"/>
              <a:pathLst>
                <a:path w="1500" h="1376" extrusionOk="0">
                  <a:moveTo>
                    <a:pt x="714" y="519"/>
                  </a:moveTo>
                  <a:cubicBezTo>
                    <a:pt x="777" y="519"/>
                    <a:pt x="830" y="555"/>
                    <a:pt x="866" y="608"/>
                  </a:cubicBezTo>
                  <a:cubicBezTo>
                    <a:pt x="911" y="689"/>
                    <a:pt x="875" y="796"/>
                    <a:pt x="795" y="840"/>
                  </a:cubicBezTo>
                  <a:cubicBezTo>
                    <a:pt x="767" y="851"/>
                    <a:pt x="739" y="859"/>
                    <a:pt x="712" y="859"/>
                  </a:cubicBezTo>
                  <a:cubicBezTo>
                    <a:pt x="695" y="859"/>
                    <a:pt x="678" y="856"/>
                    <a:pt x="661" y="849"/>
                  </a:cubicBezTo>
                  <a:cubicBezTo>
                    <a:pt x="616" y="840"/>
                    <a:pt x="581" y="814"/>
                    <a:pt x="563" y="769"/>
                  </a:cubicBezTo>
                  <a:cubicBezTo>
                    <a:pt x="545" y="733"/>
                    <a:pt x="536" y="680"/>
                    <a:pt x="554" y="644"/>
                  </a:cubicBezTo>
                  <a:cubicBezTo>
                    <a:pt x="563" y="600"/>
                    <a:pt x="589" y="564"/>
                    <a:pt x="634" y="537"/>
                  </a:cubicBezTo>
                  <a:cubicBezTo>
                    <a:pt x="661" y="528"/>
                    <a:pt x="688" y="519"/>
                    <a:pt x="714" y="519"/>
                  </a:cubicBezTo>
                  <a:close/>
                  <a:moveTo>
                    <a:pt x="714" y="1"/>
                  </a:moveTo>
                  <a:cubicBezTo>
                    <a:pt x="605" y="1"/>
                    <a:pt x="495" y="27"/>
                    <a:pt x="393" y="82"/>
                  </a:cubicBezTo>
                  <a:cubicBezTo>
                    <a:pt x="224" y="171"/>
                    <a:pt x="108" y="314"/>
                    <a:pt x="54" y="492"/>
                  </a:cubicBezTo>
                  <a:cubicBezTo>
                    <a:pt x="1" y="662"/>
                    <a:pt x="18" y="849"/>
                    <a:pt x="108" y="1010"/>
                  </a:cubicBezTo>
                  <a:cubicBezTo>
                    <a:pt x="188" y="1179"/>
                    <a:pt x="331" y="1295"/>
                    <a:pt x="509" y="1349"/>
                  </a:cubicBezTo>
                  <a:cubicBezTo>
                    <a:pt x="581" y="1367"/>
                    <a:pt x="643" y="1376"/>
                    <a:pt x="714" y="1376"/>
                  </a:cubicBezTo>
                  <a:cubicBezTo>
                    <a:pt x="821" y="1376"/>
                    <a:pt x="937" y="1349"/>
                    <a:pt x="1035" y="1295"/>
                  </a:cubicBezTo>
                  <a:cubicBezTo>
                    <a:pt x="1374" y="1117"/>
                    <a:pt x="1499" y="698"/>
                    <a:pt x="1321" y="368"/>
                  </a:cubicBezTo>
                  <a:cubicBezTo>
                    <a:pt x="1198" y="133"/>
                    <a:pt x="959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384425" y="21853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9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3" y="862"/>
                  </a:cubicBezTo>
                  <a:cubicBezTo>
                    <a:pt x="559" y="862"/>
                    <a:pt x="625" y="847"/>
                    <a:pt x="687" y="815"/>
                  </a:cubicBezTo>
                  <a:cubicBezTo>
                    <a:pt x="901" y="699"/>
                    <a:pt x="982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378850" y="2178900"/>
              <a:ext cx="37475" cy="34400"/>
            </a:xfrm>
            <a:custGeom>
              <a:avLst/>
              <a:gdLst/>
              <a:ahLst/>
              <a:cxnLst/>
              <a:rect l="l" t="t" r="r" b="b"/>
              <a:pathLst>
                <a:path w="1499" h="1376" extrusionOk="0">
                  <a:moveTo>
                    <a:pt x="710" y="517"/>
                  </a:moveTo>
                  <a:cubicBezTo>
                    <a:pt x="772" y="517"/>
                    <a:pt x="834" y="552"/>
                    <a:pt x="866" y="608"/>
                  </a:cubicBezTo>
                  <a:cubicBezTo>
                    <a:pt x="910" y="688"/>
                    <a:pt x="874" y="795"/>
                    <a:pt x="794" y="840"/>
                  </a:cubicBezTo>
                  <a:cubicBezTo>
                    <a:pt x="767" y="851"/>
                    <a:pt x="739" y="859"/>
                    <a:pt x="711" y="859"/>
                  </a:cubicBezTo>
                  <a:cubicBezTo>
                    <a:pt x="694" y="859"/>
                    <a:pt x="677" y="856"/>
                    <a:pt x="660" y="849"/>
                  </a:cubicBezTo>
                  <a:cubicBezTo>
                    <a:pt x="616" y="840"/>
                    <a:pt x="580" y="813"/>
                    <a:pt x="562" y="769"/>
                  </a:cubicBezTo>
                  <a:cubicBezTo>
                    <a:pt x="535" y="733"/>
                    <a:pt x="535" y="679"/>
                    <a:pt x="544" y="635"/>
                  </a:cubicBezTo>
                  <a:cubicBezTo>
                    <a:pt x="562" y="599"/>
                    <a:pt x="589" y="563"/>
                    <a:pt x="634" y="537"/>
                  </a:cubicBezTo>
                  <a:cubicBezTo>
                    <a:pt x="657" y="523"/>
                    <a:pt x="684" y="517"/>
                    <a:pt x="710" y="517"/>
                  </a:cubicBezTo>
                  <a:close/>
                  <a:moveTo>
                    <a:pt x="711" y="1"/>
                  </a:moveTo>
                  <a:cubicBezTo>
                    <a:pt x="600" y="1"/>
                    <a:pt x="488" y="27"/>
                    <a:pt x="384" y="82"/>
                  </a:cubicBezTo>
                  <a:cubicBezTo>
                    <a:pt x="223" y="171"/>
                    <a:pt x="107" y="314"/>
                    <a:pt x="54" y="483"/>
                  </a:cubicBezTo>
                  <a:cubicBezTo>
                    <a:pt x="0" y="662"/>
                    <a:pt x="18" y="849"/>
                    <a:pt x="98" y="1009"/>
                  </a:cubicBezTo>
                  <a:cubicBezTo>
                    <a:pt x="188" y="1179"/>
                    <a:pt x="330" y="1295"/>
                    <a:pt x="509" y="1348"/>
                  </a:cubicBezTo>
                  <a:cubicBezTo>
                    <a:pt x="580" y="1366"/>
                    <a:pt x="642" y="1375"/>
                    <a:pt x="714" y="1375"/>
                  </a:cubicBezTo>
                  <a:cubicBezTo>
                    <a:pt x="821" y="1375"/>
                    <a:pt x="937" y="1348"/>
                    <a:pt x="1035" y="1295"/>
                  </a:cubicBezTo>
                  <a:cubicBezTo>
                    <a:pt x="1374" y="1116"/>
                    <a:pt x="1499" y="697"/>
                    <a:pt x="1320" y="367"/>
                  </a:cubicBezTo>
                  <a:cubicBezTo>
                    <a:pt x="1197" y="133"/>
                    <a:pt x="958" y="1"/>
                    <a:pt x="711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583350" y="2212825"/>
              <a:ext cx="24800" cy="21500"/>
            </a:xfrm>
            <a:custGeom>
              <a:avLst/>
              <a:gdLst/>
              <a:ahLst/>
              <a:cxnLst/>
              <a:rect l="l" t="t" r="r" b="b"/>
              <a:pathLst>
                <a:path w="992" h="860" extrusionOk="0">
                  <a:moveTo>
                    <a:pt x="498" y="1"/>
                  </a:moveTo>
                  <a:cubicBezTo>
                    <a:pt x="429" y="1"/>
                    <a:pt x="359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8" y="777"/>
                    <a:pt x="349" y="860"/>
                    <a:pt x="502" y="860"/>
                  </a:cubicBezTo>
                  <a:cubicBezTo>
                    <a:pt x="568" y="860"/>
                    <a:pt x="635" y="844"/>
                    <a:pt x="697" y="812"/>
                  </a:cubicBezTo>
                  <a:cubicBezTo>
                    <a:pt x="911" y="696"/>
                    <a:pt x="991" y="437"/>
                    <a:pt x="875" y="232"/>
                  </a:cubicBezTo>
                  <a:cubicBezTo>
                    <a:pt x="801" y="85"/>
                    <a:pt x="651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578000" y="220627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4" y="521"/>
                  </a:moveTo>
                  <a:cubicBezTo>
                    <a:pt x="723" y="521"/>
                    <a:pt x="741" y="521"/>
                    <a:pt x="759" y="530"/>
                  </a:cubicBezTo>
                  <a:cubicBezTo>
                    <a:pt x="804" y="539"/>
                    <a:pt x="839" y="575"/>
                    <a:pt x="857" y="610"/>
                  </a:cubicBezTo>
                  <a:cubicBezTo>
                    <a:pt x="884" y="655"/>
                    <a:pt x="884" y="699"/>
                    <a:pt x="875" y="744"/>
                  </a:cubicBezTo>
                  <a:cubicBezTo>
                    <a:pt x="857" y="789"/>
                    <a:pt x="830" y="824"/>
                    <a:pt x="795" y="842"/>
                  </a:cubicBezTo>
                  <a:cubicBezTo>
                    <a:pt x="762" y="855"/>
                    <a:pt x="729" y="864"/>
                    <a:pt x="697" y="864"/>
                  </a:cubicBezTo>
                  <a:cubicBezTo>
                    <a:pt x="685" y="864"/>
                    <a:pt x="673" y="862"/>
                    <a:pt x="661" y="860"/>
                  </a:cubicBezTo>
                  <a:cubicBezTo>
                    <a:pt x="616" y="842"/>
                    <a:pt x="581" y="815"/>
                    <a:pt x="563" y="771"/>
                  </a:cubicBezTo>
                  <a:cubicBezTo>
                    <a:pt x="536" y="735"/>
                    <a:pt x="536" y="691"/>
                    <a:pt x="545" y="646"/>
                  </a:cubicBezTo>
                  <a:cubicBezTo>
                    <a:pt x="563" y="601"/>
                    <a:pt x="589" y="566"/>
                    <a:pt x="634" y="539"/>
                  </a:cubicBezTo>
                  <a:cubicBezTo>
                    <a:pt x="652" y="530"/>
                    <a:pt x="679" y="521"/>
                    <a:pt x="714" y="521"/>
                  </a:cubicBezTo>
                  <a:close/>
                  <a:moveTo>
                    <a:pt x="710" y="0"/>
                  </a:moveTo>
                  <a:cubicBezTo>
                    <a:pt x="600" y="0"/>
                    <a:pt x="490" y="28"/>
                    <a:pt x="384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99" y="1021"/>
                  </a:cubicBezTo>
                  <a:cubicBezTo>
                    <a:pt x="188" y="1181"/>
                    <a:pt x="331" y="1297"/>
                    <a:pt x="509" y="1351"/>
                  </a:cubicBezTo>
                  <a:cubicBezTo>
                    <a:pt x="572" y="1369"/>
                    <a:pt x="643" y="1386"/>
                    <a:pt x="714" y="1386"/>
                  </a:cubicBezTo>
                  <a:cubicBezTo>
                    <a:pt x="821" y="1386"/>
                    <a:pt x="937" y="1360"/>
                    <a:pt x="1036" y="1297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4" y="10"/>
                    <a:pt x="777" y="0"/>
                    <a:pt x="710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799025" y="1715700"/>
              <a:ext cx="24550" cy="21650"/>
            </a:xfrm>
            <a:custGeom>
              <a:avLst/>
              <a:gdLst/>
              <a:ahLst/>
              <a:cxnLst/>
              <a:rect l="l" t="t" r="r" b="b"/>
              <a:pathLst>
                <a:path w="982" h="866" extrusionOk="0">
                  <a:moveTo>
                    <a:pt x="493" y="1"/>
                  </a:moveTo>
                  <a:cubicBezTo>
                    <a:pt x="423" y="1"/>
                    <a:pt x="352" y="18"/>
                    <a:pt x="286" y="54"/>
                  </a:cubicBezTo>
                  <a:cubicBezTo>
                    <a:pt x="81" y="170"/>
                    <a:pt x="0" y="429"/>
                    <a:pt x="107" y="634"/>
                  </a:cubicBezTo>
                  <a:cubicBezTo>
                    <a:pt x="187" y="781"/>
                    <a:pt x="335" y="865"/>
                    <a:pt x="486" y="865"/>
                  </a:cubicBezTo>
                  <a:cubicBezTo>
                    <a:pt x="555" y="865"/>
                    <a:pt x="624" y="848"/>
                    <a:pt x="687" y="812"/>
                  </a:cubicBezTo>
                  <a:cubicBezTo>
                    <a:pt x="901" y="705"/>
                    <a:pt x="982" y="438"/>
                    <a:pt x="866" y="232"/>
                  </a:cubicBezTo>
                  <a:cubicBezTo>
                    <a:pt x="792" y="85"/>
                    <a:pt x="646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793450" y="1709350"/>
              <a:ext cx="35700" cy="34475"/>
            </a:xfrm>
            <a:custGeom>
              <a:avLst/>
              <a:gdLst/>
              <a:ahLst/>
              <a:cxnLst/>
              <a:rect l="l" t="t" r="r" b="b"/>
              <a:pathLst>
                <a:path w="1428" h="1379" extrusionOk="0">
                  <a:moveTo>
                    <a:pt x="714" y="513"/>
                  </a:moveTo>
                  <a:cubicBezTo>
                    <a:pt x="732" y="513"/>
                    <a:pt x="741" y="522"/>
                    <a:pt x="759" y="522"/>
                  </a:cubicBezTo>
                  <a:cubicBezTo>
                    <a:pt x="803" y="540"/>
                    <a:pt x="839" y="567"/>
                    <a:pt x="866" y="611"/>
                  </a:cubicBezTo>
                  <a:cubicBezTo>
                    <a:pt x="884" y="647"/>
                    <a:pt x="893" y="692"/>
                    <a:pt x="875" y="736"/>
                  </a:cubicBezTo>
                  <a:cubicBezTo>
                    <a:pt x="866" y="781"/>
                    <a:pt x="830" y="816"/>
                    <a:pt x="794" y="834"/>
                  </a:cubicBezTo>
                  <a:cubicBezTo>
                    <a:pt x="766" y="851"/>
                    <a:pt x="738" y="858"/>
                    <a:pt x="710" y="858"/>
                  </a:cubicBezTo>
                  <a:cubicBezTo>
                    <a:pt x="693" y="858"/>
                    <a:pt x="677" y="855"/>
                    <a:pt x="661" y="852"/>
                  </a:cubicBezTo>
                  <a:cubicBezTo>
                    <a:pt x="616" y="834"/>
                    <a:pt x="580" y="808"/>
                    <a:pt x="562" y="772"/>
                  </a:cubicBezTo>
                  <a:cubicBezTo>
                    <a:pt x="536" y="727"/>
                    <a:pt x="536" y="683"/>
                    <a:pt x="545" y="638"/>
                  </a:cubicBezTo>
                  <a:cubicBezTo>
                    <a:pt x="562" y="593"/>
                    <a:pt x="589" y="558"/>
                    <a:pt x="634" y="540"/>
                  </a:cubicBezTo>
                  <a:cubicBezTo>
                    <a:pt x="661" y="522"/>
                    <a:pt x="687" y="513"/>
                    <a:pt x="714" y="513"/>
                  </a:cubicBezTo>
                  <a:close/>
                  <a:moveTo>
                    <a:pt x="705" y="1"/>
                  </a:moveTo>
                  <a:cubicBezTo>
                    <a:pt x="596" y="1"/>
                    <a:pt x="488" y="27"/>
                    <a:pt x="384" y="76"/>
                  </a:cubicBezTo>
                  <a:cubicBezTo>
                    <a:pt x="223" y="165"/>
                    <a:pt x="107" y="308"/>
                    <a:pt x="54" y="486"/>
                  </a:cubicBezTo>
                  <a:cubicBezTo>
                    <a:pt x="0" y="665"/>
                    <a:pt x="18" y="852"/>
                    <a:pt x="99" y="1013"/>
                  </a:cubicBezTo>
                  <a:cubicBezTo>
                    <a:pt x="188" y="1173"/>
                    <a:pt x="330" y="1298"/>
                    <a:pt x="509" y="1352"/>
                  </a:cubicBezTo>
                  <a:cubicBezTo>
                    <a:pt x="580" y="1370"/>
                    <a:pt x="643" y="1379"/>
                    <a:pt x="714" y="1379"/>
                  </a:cubicBezTo>
                  <a:cubicBezTo>
                    <a:pt x="821" y="1379"/>
                    <a:pt x="937" y="1352"/>
                    <a:pt x="1035" y="1298"/>
                  </a:cubicBezTo>
                  <a:cubicBezTo>
                    <a:pt x="1196" y="1209"/>
                    <a:pt x="1321" y="1066"/>
                    <a:pt x="1374" y="888"/>
                  </a:cubicBezTo>
                  <a:cubicBezTo>
                    <a:pt x="1428" y="709"/>
                    <a:pt x="1410" y="522"/>
                    <a:pt x="1321" y="362"/>
                  </a:cubicBezTo>
                  <a:cubicBezTo>
                    <a:pt x="1232" y="201"/>
                    <a:pt x="1089" y="85"/>
                    <a:pt x="910" y="31"/>
                  </a:cubicBezTo>
                  <a:cubicBezTo>
                    <a:pt x="842" y="11"/>
                    <a:pt x="773" y="1"/>
                    <a:pt x="70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1226775" y="2017900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8" y="1"/>
                  </a:moveTo>
                  <a:cubicBezTo>
                    <a:pt x="429" y="1"/>
                    <a:pt x="360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2" y="777"/>
                    <a:pt x="341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75" y="223"/>
                  </a:cubicBezTo>
                  <a:cubicBezTo>
                    <a:pt x="796" y="83"/>
                    <a:pt x="649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1221200" y="2011350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68" y="530"/>
                  </a:cubicBezTo>
                  <a:cubicBezTo>
                    <a:pt x="813" y="539"/>
                    <a:pt x="848" y="575"/>
                    <a:pt x="866" y="610"/>
                  </a:cubicBezTo>
                  <a:cubicBezTo>
                    <a:pt x="893" y="655"/>
                    <a:pt x="893" y="700"/>
                    <a:pt x="884" y="744"/>
                  </a:cubicBezTo>
                  <a:cubicBezTo>
                    <a:pt x="866" y="789"/>
                    <a:pt x="840" y="824"/>
                    <a:pt x="795" y="842"/>
                  </a:cubicBezTo>
                  <a:cubicBezTo>
                    <a:pt x="773" y="853"/>
                    <a:pt x="747" y="861"/>
                    <a:pt x="721" y="861"/>
                  </a:cubicBezTo>
                  <a:cubicBezTo>
                    <a:pt x="704" y="861"/>
                    <a:pt x="687" y="858"/>
                    <a:pt x="670" y="851"/>
                  </a:cubicBezTo>
                  <a:cubicBezTo>
                    <a:pt x="625" y="842"/>
                    <a:pt x="590" y="816"/>
                    <a:pt x="563" y="771"/>
                  </a:cubicBezTo>
                  <a:cubicBezTo>
                    <a:pt x="545" y="735"/>
                    <a:pt x="536" y="682"/>
                    <a:pt x="554" y="646"/>
                  </a:cubicBezTo>
                  <a:cubicBezTo>
                    <a:pt x="563" y="601"/>
                    <a:pt x="599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7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33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12"/>
                  </a:cubicBezTo>
                  <a:cubicBezTo>
                    <a:pt x="197" y="1181"/>
                    <a:pt x="340" y="1297"/>
                    <a:pt x="518" y="1351"/>
                  </a:cubicBezTo>
                  <a:cubicBezTo>
                    <a:pt x="581" y="1369"/>
                    <a:pt x="652" y="1386"/>
                    <a:pt x="715" y="1386"/>
                  </a:cubicBezTo>
                  <a:cubicBezTo>
                    <a:pt x="831" y="1386"/>
                    <a:pt x="938" y="1351"/>
                    <a:pt x="1045" y="1297"/>
                  </a:cubicBezTo>
                  <a:cubicBezTo>
                    <a:pt x="1205" y="1217"/>
                    <a:pt x="1321" y="1065"/>
                    <a:pt x="1375" y="896"/>
                  </a:cubicBezTo>
                  <a:cubicBezTo>
                    <a:pt x="1428" y="717"/>
                    <a:pt x="1410" y="530"/>
                    <a:pt x="1330" y="369"/>
                  </a:cubicBezTo>
                  <a:cubicBezTo>
                    <a:pt x="1241" y="209"/>
                    <a:pt x="1098" y="84"/>
                    <a:pt x="920" y="30"/>
                  </a:cubicBezTo>
                  <a:cubicBezTo>
                    <a:pt x="853" y="10"/>
                    <a:pt x="785" y="0"/>
                    <a:pt x="717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1616850" y="2424475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3" y="1"/>
                  </a:moveTo>
                  <a:cubicBezTo>
                    <a:pt x="424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66" y="232"/>
                  </a:cubicBezTo>
                  <a:cubicBezTo>
                    <a:pt x="792" y="85"/>
                    <a:pt x="647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1611275" y="241792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4" y="539"/>
                    <a:pt x="839" y="575"/>
                    <a:pt x="866" y="610"/>
                  </a:cubicBezTo>
                  <a:cubicBezTo>
                    <a:pt x="884" y="655"/>
                    <a:pt x="893" y="700"/>
                    <a:pt x="875" y="744"/>
                  </a:cubicBezTo>
                  <a:cubicBezTo>
                    <a:pt x="866" y="789"/>
                    <a:pt x="831" y="824"/>
                    <a:pt x="795" y="842"/>
                  </a:cubicBezTo>
                  <a:cubicBezTo>
                    <a:pt x="769" y="856"/>
                    <a:pt x="741" y="863"/>
                    <a:pt x="713" y="863"/>
                  </a:cubicBezTo>
                  <a:cubicBezTo>
                    <a:pt x="653" y="863"/>
                    <a:pt x="593" y="832"/>
                    <a:pt x="563" y="771"/>
                  </a:cubicBezTo>
                  <a:cubicBezTo>
                    <a:pt x="545" y="735"/>
                    <a:pt x="536" y="691"/>
                    <a:pt x="554" y="646"/>
                  </a:cubicBezTo>
                  <a:cubicBezTo>
                    <a:pt x="563" y="601"/>
                    <a:pt x="590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5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21"/>
                  </a:cubicBezTo>
                  <a:cubicBezTo>
                    <a:pt x="233" y="1253"/>
                    <a:pt x="465" y="1386"/>
                    <a:pt x="715" y="1386"/>
                  </a:cubicBezTo>
                  <a:cubicBezTo>
                    <a:pt x="822" y="1386"/>
                    <a:pt x="938" y="1360"/>
                    <a:pt x="1036" y="1306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7" y="10"/>
                    <a:pt x="781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1576500" y="1630525"/>
              <a:ext cx="24550" cy="21525"/>
            </a:xfrm>
            <a:custGeom>
              <a:avLst/>
              <a:gdLst/>
              <a:ahLst/>
              <a:cxnLst/>
              <a:rect l="l" t="t" r="r" b="b"/>
              <a:pathLst>
                <a:path w="982" h="861" extrusionOk="0">
                  <a:moveTo>
                    <a:pt x="493" y="0"/>
                  </a:moveTo>
                  <a:cubicBezTo>
                    <a:pt x="423" y="0"/>
                    <a:pt x="352" y="17"/>
                    <a:pt x="286" y="53"/>
                  </a:cubicBezTo>
                  <a:cubicBezTo>
                    <a:pt x="80" y="160"/>
                    <a:pt x="0" y="428"/>
                    <a:pt x="107" y="633"/>
                  </a:cubicBezTo>
                  <a:cubicBezTo>
                    <a:pt x="187" y="781"/>
                    <a:pt x="335" y="861"/>
                    <a:pt x="490" y="861"/>
                  </a:cubicBezTo>
                  <a:cubicBezTo>
                    <a:pt x="559" y="861"/>
                    <a:pt x="630" y="845"/>
                    <a:pt x="696" y="811"/>
                  </a:cubicBezTo>
                  <a:cubicBezTo>
                    <a:pt x="901" y="695"/>
                    <a:pt x="982" y="437"/>
                    <a:pt x="874" y="232"/>
                  </a:cubicBezTo>
                  <a:cubicBezTo>
                    <a:pt x="795" y="84"/>
                    <a:pt x="647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1569125" y="1624025"/>
              <a:ext cx="37500" cy="34600"/>
            </a:xfrm>
            <a:custGeom>
              <a:avLst/>
              <a:gdLst/>
              <a:ahLst/>
              <a:cxnLst/>
              <a:rect l="l" t="t" r="r" b="b"/>
              <a:pathLst>
                <a:path w="1500" h="1384" extrusionOk="0">
                  <a:moveTo>
                    <a:pt x="780" y="521"/>
                  </a:moveTo>
                  <a:cubicBezTo>
                    <a:pt x="843" y="521"/>
                    <a:pt x="906" y="551"/>
                    <a:pt x="938" y="608"/>
                  </a:cubicBezTo>
                  <a:cubicBezTo>
                    <a:pt x="955" y="652"/>
                    <a:pt x="964" y="697"/>
                    <a:pt x="946" y="741"/>
                  </a:cubicBezTo>
                  <a:cubicBezTo>
                    <a:pt x="938" y="786"/>
                    <a:pt x="911" y="822"/>
                    <a:pt x="866" y="840"/>
                  </a:cubicBezTo>
                  <a:cubicBezTo>
                    <a:pt x="841" y="854"/>
                    <a:pt x="812" y="861"/>
                    <a:pt x="784" y="861"/>
                  </a:cubicBezTo>
                  <a:cubicBezTo>
                    <a:pt x="724" y="861"/>
                    <a:pt x="665" y="829"/>
                    <a:pt x="634" y="768"/>
                  </a:cubicBezTo>
                  <a:cubicBezTo>
                    <a:pt x="590" y="688"/>
                    <a:pt x="625" y="581"/>
                    <a:pt x="706" y="536"/>
                  </a:cubicBezTo>
                  <a:cubicBezTo>
                    <a:pt x="729" y="526"/>
                    <a:pt x="755" y="521"/>
                    <a:pt x="780" y="521"/>
                  </a:cubicBezTo>
                  <a:close/>
                  <a:moveTo>
                    <a:pt x="786" y="0"/>
                  </a:moveTo>
                  <a:cubicBezTo>
                    <a:pt x="677" y="0"/>
                    <a:pt x="566" y="26"/>
                    <a:pt x="465" y="81"/>
                  </a:cubicBezTo>
                  <a:cubicBezTo>
                    <a:pt x="126" y="260"/>
                    <a:pt x="1" y="679"/>
                    <a:pt x="179" y="1018"/>
                  </a:cubicBezTo>
                  <a:cubicBezTo>
                    <a:pt x="304" y="1250"/>
                    <a:pt x="536" y="1384"/>
                    <a:pt x="786" y="1384"/>
                  </a:cubicBezTo>
                  <a:cubicBezTo>
                    <a:pt x="893" y="1384"/>
                    <a:pt x="1009" y="1357"/>
                    <a:pt x="1107" y="1303"/>
                  </a:cubicBezTo>
                  <a:cubicBezTo>
                    <a:pt x="1277" y="1214"/>
                    <a:pt x="1392" y="1071"/>
                    <a:pt x="1446" y="893"/>
                  </a:cubicBezTo>
                  <a:cubicBezTo>
                    <a:pt x="1500" y="715"/>
                    <a:pt x="1482" y="527"/>
                    <a:pt x="1392" y="367"/>
                  </a:cubicBezTo>
                  <a:cubicBezTo>
                    <a:pt x="1269" y="132"/>
                    <a:pt x="1030" y="0"/>
                    <a:pt x="7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28" name="Google Shape;528;p11"/>
          <p:cNvGrpSpPr/>
          <p:nvPr/>
        </p:nvGrpSpPr>
        <p:grpSpPr>
          <a:xfrm rot="-8647349" flipH="1">
            <a:off x="-1570291" y="5424117"/>
            <a:ext cx="3108483" cy="3253899"/>
            <a:chOff x="378850" y="1624025"/>
            <a:chExt cx="1268150" cy="1327475"/>
          </a:xfrm>
        </p:grpSpPr>
        <p:sp>
          <p:nvSpPr>
            <p:cNvPr id="529" name="Google Shape;529;p11"/>
            <p:cNvSpPr/>
            <p:nvPr/>
          </p:nvSpPr>
          <p:spPr>
            <a:xfrm>
              <a:off x="394900" y="2194525"/>
              <a:ext cx="202525" cy="741825"/>
            </a:xfrm>
            <a:custGeom>
              <a:avLst/>
              <a:gdLst/>
              <a:ahLst/>
              <a:cxnLst/>
              <a:rect l="l" t="t" r="r" b="b"/>
              <a:pathLst>
                <a:path w="8101" h="29673" extrusionOk="0">
                  <a:moveTo>
                    <a:pt x="134" y="135"/>
                  </a:moveTo>
                  <a:lnTo>
                    <a:pt x="7958" y="1214"/>
                  </a:lnTo>
                  <a:lnTo>
                    <a:pt x="1811" y="29128"/>
                  </a:lnTo>
                  <a:lnTo>
                    <a:pt x="134" y="135"/>
                  </a:lnTo>
                  <a:close/>
                  <a:moveTo>
                    <a:pt x="81" y="1"/>
                  </a:moveTo>
                  <a:cubicBezTo>
                    <a:pt x="54" y="1"/>
                    <a:pt x="36" y="1"/>
                    <a:pt x="27" y="19"/>
                  </a:cubicBezTo>
                  <a:cubicBezTo>
                    <a:pt x="9" y="28"/>
                    <a:pt x="0" y="45"/>
                    <a:pt x="0" y="63"/>
                  </a:cubicBezTo>
                  <a:lnTo>
                    <a:pt x="1704" y="29610"/>
                  </a:lnTo>
                  <a:cubicBezTo>
                    <a:pt x="1713" y="29636"/>
                    <a:pt x="1740" y="29663"/>
                    <a:pt x="1767" y="29672"/>
                  </a:cubicBezTo>
                  <a:lnTo>
                    <a:pt x="1776" y="29672"/>
                  </a:lnTo>
                  <a:cubicBezTo>
                    <a:pt x="1803" y="29672"/>
                    <a:pt x="1829" y="29645"/>
                    <a:pt x="1838" y="29619"/>
                  </a:cubicBezTo>
                  <a:lnTo>
                    <a:pt x="8101" y="1178"/>
                  </a:lnTo>
                  <a:cubicBezTo>
                    <a:pt x="8101" y="1161"/>
                    <a:pt x="8101" y="1143"/>
                    <a:pt x="8092" y="1125"/>
                  </a:cubicBezTo>
                  <a:cubicBezTo>
                    <a:pt x="8074" y="1107"/>
                    <a:pt x="8065" y="1098"/>
                    <a:pt x="8047" y="1098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1237275" y="1639725"/>
              <a:ext cx="396550" cy="798150"/>
            </a:xfrm>
            <a:custGeom>
              <a:avLst/>
              <a:gdLst/>
              <a:ahLst/>
              <a:cxnLst/>
              <a:rect l="l" t="t" r="r" b="b"/>
              <a:pathLst>
                <a:path w="15862" h="31926" extrusionOk="0">
                  <a:moveTo>
                    <a:pt x="14006" y="220"/>
                  </a:moveTo>
                  <a:lnTo>
                    <a:pt x="15719" y="31685"/>
                  </a:lnTo>
                  <a:lnTo>
                    <a:pt x="161" y="15556"/>
                  </a:lnTo>
                  <a:lnTo>
                    <a:pt x="14006" y="220"/>
                  </a:lnTo>
                  <a:close/>
                  <a:moveTo>
                    <a:pt x="14055" y="1"/>
                  </a:moveTo>
                  <a:cubicBezTo>
                    <a:pt x="14041" y="1"/>
                    <a:pt x="14027" y="7"/>
                    <a:pt x="14015" y="24"/>
                  </a:cubicBezTo>
                  <a:lnTo>
                    <a:pt x="27" y="15511"/>
                  </a:lnTo>
                  <a:cubicBezTo>
                    <a:pt x="0" y="15538"/>
                    <a:pt x="0" y="15573"/>
                    <a:pt x="27" y="15600"/>
                  </a:cubicBezTo>
                  <a:lnTo>
                    <a:pt x="15746" y="31899"/>
                  </a:lnTo>
                  <a:cubicBezTo>
                    <a:pt x="15755" y="31917"/>
                    <a:pt x="15773" y="31926"/>
                    <a:pt x="15791" y="31926"/>
                  </a:cubicBezTo>
                  <a:cubicBezTo>
                    <a:pt x="15799" y="31926"/>
                    <a:pt x="15808" y="31917"/>
                    <a:pt x="15817" y="31917"/>
                  </a:cubicBezTo>
                  <a:cubicBezTo>
                    <a:pt x="15844" y="31908"/>
                    <a:pt x="15862" y="31881"/>
                    <a:pt x="15862" y="31854"/>
                  </a:cubicBezTo>
                  <a:lnTo>
                    <a:pt x="14122" y="60"/>
                  </a:lnTo>
                  <a:cubicBezTo>
                    <a:pt x="14122" y="33"/>
                    <a:pt x="14104" y="15"/>
                    <a:pt x="14078" y="6"/>
                  </a:cubicBezTo>
                  <a:cubicBezTo>
                    <a:pt x="14071" y="3"/>
                    <a:pt x="14063" y="1"/>
                    <a:pt x="1405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809500" y="1639600"/>
              <a:ext cx="781075" cy="390600"/>
            </a:xfrm>
            <a:custGeom>
              <a:avLst/>
              <a:gdLst/>
              <a:ahLst/>
              <a:cxnLst/>
              <a:rect l="l" t="t" r="r" b="b"/>
              <a:pathLst>
                <a:path w="31243" h="15624" extrusionOk="0">
                  <a:moveTo>
                    <a:pt x="31010" y="154"/>
                  </a:moveTo>
                  <a:lnTo>
                    <a:pt x="17174" y="15471"/>
                  </a:lnTo>
                  <a:lnTo>
                    <a:pt x="251" y="3526"/>
                  </a:lnTo>
                  <a:lnTo>
                    <a:pt x="31010" y="154"/>
                  </a:lnTo>
                  <a:close/>
                  <a:moveTo>
                    <a:pt x="31176" y="0"/>
                  </a:moveTo>
                  <a:cubicBezTo>
                    <a:pt x="31171" y="0"/>
                    <a:pt x="31167" y="1"/>
                    <a:pt x="31162" y="2"/>
                  </a:cubicBezTo>
                  <a:lnTo>
                    <a:pt x="63" y="3410"/>
                  </a:lnTo>
                  <a:cubicBezTo>
                    <a:pt x="36" y="3419"/>
                    <a:pt x="10" y="3437"/>
                    <a:pt x="10" y="3464"/>
                  </a:cubicBezTo>
                  <a:cubicBezTo>
                    <a:pt x="1" y="3491"/>
                    <a:pt x="10" y="3517"/>
                    <a:pt x="27" y="3535"/>
                  </a:cubicBezTo>
                  <a:lnTo>
                    <a:pt x="17147" y="15614"/>
                  </a:lnTo>
                  <a:cubicBezTo>
                    <a:pt x="17156" y="15623"/>
                    <a:pt x="17174" y="15623"/>
                    <a:pt x="17183" y="15623"/>
                  </a:cubicBezTo>
                  <a:cubicBezTo>
                    <a:pt x="17200" y="15623"/>
                    <a:pt x="17218" y="15623"/>
                    <a:pt x="17236" y="15605"/>
                  </a:cubicBezTo>
                  <a:lnTo>
                    <a:pt x="31215" y="109"/>
                  </a:lnTo>
                  <a:cubicBezTo>
                    <a:pt x="31233" y="92"/>
                    <a:pt x="31242" y="65"/>
                    <a:pt x="31224" y="38"/>
                  </a:cubicBezTo>
                  <a:cubicBezTo>
                    <a:pt x="31217" y="16"/>
                    <a:pt x="31198" y="0"/>
                    <a:pt x="3117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1132225" y="2434500"/>
              <a:ext cx="501600" cy="476200"/>
            </a:xfrm>
            <a:custGeom>
              <a:avLst/>
              <a:gdLst/>
              <a:ahLst/>
              <a:cxnLst/>
              <a:rect l="l" t="t" r="r" b="b"/>
              <a:pathLst>
                <a:path w="20064" h="19048" extrusionOk="0">
                  <a:moveTo>
                    <a:pt x="19716" y="286"/>
                  </a:moveTo>
                  <a:lnTo>
                    <a:pt x="3310" y="18860"/>
                  </a:lnTo>
                  <a:lnTo>
                    <a:pt x="152" y="10599"/>
                  </a:lnTo>
                  <a:lnTo>
                    <a:pt x="19716" y="286"/>
                  </a:lnTo>
                  <a:close/>
                  <a:moveTo>
                    <a:pt x="19996" y="0"/>
                  </a:moveTo>
                  <a:cubicBezTo>
                    <a:pt x="19986" y="0"/>
                    <a:pt x="19975" y="3"/>
                    <a:pt x="19966" y="10"/>
                  </a:cubicBezTo>
                  <a:lnTo>
                    <a:pt x="45" y="10519"/>
                  </a:lnTo>
                  <a:cubicBezTo>
                    <a:pt x="9" y="10528"/>
                    <a:pt x="0" y="10563"/>
                    <a:pt x="9" y="10599"/>
                  </a:cubicBezTo>
                  <a:lnTo>
                    <a:pt x="3230" y="19011"/>
                  </a:lnTo>
                  <a:cubicBezTo>
                    <a:pt x="3239" y="19029"/>
                    <a:pt x="3257" y="19047"/>
                    <a:pt x="3283" y="19047"/>
                  </a:cubicBezTo>
                  <a:lnTo>
                    <a:pt x="3292" y="19047"/>
                  </a:lnTo>
                  <a:cubicBezTo>
                    <a:pt x="3310" y="19047"/>
                    <a:pt x="3328" y="19047"/>
                    <a:pt x="3337" y="19029"/>
                  </a:cubicBezTo>
                  <a:lnTo>
                    <a:pt x="20046" y="108"/>
                  </a:lnTo>
                  <a:cubicBezTo>
                    <a:pt x="20064" y="90"/>
                    <a:pt x="20064" y="54"/>
                    <a:pt x="20046" y="28"/>
                  </a:cubicBezTo>
                  <a:cubicBezTo>
                    <a:pt x="20035" y="10"/>
                    <a:pt x="20016" y="0"/>
                    <a:pt x="1999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394900" y="1724925"/>
              <a:ext cx="418200" cy="500200"/>
            </a:xfrm>
            <a:custGeom>
              <a:avLst/>
              <a:gdLst/>
              <a:ahLst/>
              <a:cxnLst/>
              <a:rect l="l" t="t" r="r" b="b"/>
              <a:pathLst>
                <a:path w="16728" h="20008" extrusionOk="0">
                  <a:moveTo>
                    <a:pt x="16433" y="417"/>
                  </a:moveTo>
                  <a:lnTo>
                    <a:pt x="7994" y="19873"/>
                  </a:lnTo>
                  <a:lnTo>
                    <a:pt x="197" y="18803"/>
                  </a:lnTo>
                  <a:lnTo>
                    <a:pt x="16433" y="417"/>
                  </a:lnTo>
                  <a:close/>
                  <a:moveTo>
                    <a:pt x="16660" y="1"/>
                  </a:moveTo>
                  <a:cubicBezTo>
                    <a:pt x="16640" y="1"/>
                    <a:pt x="16620" y="7"/>
                    <a:pt x="16603" y="24"/>
                  </a:cubicBezTo>
                  <a:lnTo>
                    <a:pt x="18" y="18803"/>
                  </a:lnTo>
                  <a:cubicBezTo>
                    <a:pt x="0" y="18821"/>
                    <a:pt x="0" y="18847"/>
                    <a:pt x="9" y="18874"/>
                  </a:cubicBezTo>
                  <a:cubicBezTo>
                    <a:pt x="18" y="18892"/>
                    <a:pt x="36" y="18910"/>
                    <a:pt x="63" y="18910"/>
                  </a:cubicBezTo>
                  <a:lnTo>
                    <a:pt x="8029" y="20007"/>
                  </a:lnTo>
                  <a:lnTo>
                    <a:pt x="8038" y="20007"/>
                  </a:lnTo>
                  <a:cubicBezTo>
                    <a:pt x="8056" y="20007"/>
                    <a:pt x="8083" y="19998"/>
                    <a:pt x="8092" y="19971"/>
                  </a:cubicBezTo>
                  <a:lnTo>
                    <a:pt x="16710" y="86"/>
                  </a:lnTo>
                  <a:cubicBezTo>
                    <a:pt x="16727" y="60"/>
                    <a:pt x="16719" y="24"/>
                    <a:pt x="16692" y="6"/>
                  </a:cubicBezTo>
                  <a:cubicBezTo>
                    <a:pt x="16682" y="3"/>
                    <a:pt x="16671" y="1"/>
                    <a:pt x="16660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437500" y="2697175"/>
              <a:ext cx="778825" cy="239175"/>
            </a:xfrm>
            <a:custGeom>
              <a:avLst/>
              <a:gdLst/>
              <a:ahLst/>
              <a:cxnLst/>
              <a:rect l="l" t="t" r="r" b="b"/>
              <a:pathLst>
                <a:path w="31153" h="9567" extrusionOk="0">
                  <a:moveTo>
                    <a:pt x="27825" y="146"/>
                  </a:moveTo>
                  <a:lnTo>
                    <a:pt x="30983" y="8415"/>
                  </a:lnTo>
                  <a:lnTo>
                    <a:pt x="509" y="9414"/>
                  </a:lnTo>
                  <a:lnTo>
                    <a:pt x="509" y="9414"/>
                  </a:lnTo>
                  <a:lnTo>
                    <a:pt x="27825" y="146"/>
                  </a:lnTo>
                  <a:close/>
                  <a:moveTo>
                    <a:pt x="27858" y="0"/>
                  </a:moveTo>
                  <a:cubicBezTo>
                    <a:pt x="27853" y="0"/>
                    <a:pt x="27848" y="1"/>
                    <a:pt x="27843" y="3"/>
                  </a:cubicBezTo>
                  <a:lnTo>
                    <a:pt x="45" y="9432"/>
                  </a:lnTo>
                  <a:cubicBezTo>
                    <a:pt x="18" y="9450"/>
                    <a:pt x="0" y="9477"/>
                    <a:pt x="9" y="9513"/>
                  </a:cubicBezTo>
                  <a:cubicBezTo>
                    <a:pt x="9" y="9539"/>
                    <a:pt x="36" y="9566"/>
                    <a:pt x="72" y="9566"/>
                  </a:cubicBezTo>
                  <a:lnTo>
                    <a:pt x="31081" y="8540"/>
                  </a:lnTo>
                  <a:cubicBezTo>
                    <a:pt x="31099" y="8540"/>
                    <a:pt x="31126" y="8531"/>
                    <a:pt x="31135" y="8513"/>
                  </a:cubicBezTo>
                  <a:cubicBezTo>
                    <a:pt x="31144" y="8496"/>
                    <a:pt x="31153" y="8478"/>
                    <a:pt x="31144" y="8451"/>
                  </a:cubicBezTo>
                  <a:lnTo>
                    <a:pt x="27923" y="38"/>
                  </a:lnTo>
                  <a:cubicBezTo>
                    <a:pt x="27909" y="16"/>
                    <a:pt x="27882" y="0"/>
                    <a:pt x="2785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594050" y="2027050"/>
              <a:ext cx="646825" cy="673325"/>
            </a:xfrm>
            <a:custGeom>
              <a:avLst/>
              <a:gdLst/>
              <a:ahLst/>
              <a:cxnLst/>
              <a:rect l="l" t="t" r="r" b="b"/>
              <a:pathLst>
                <a:path w="25873" h="26933" extrusionOk="0">
                  <a:moveTo>
                    <a:pt x="25720" y="152"/>
                  </a:moveTo>
                  <a:lnTo>
                    <a:pt x="21554" y="26745"/>
                  </a:lnTo>
                  <a:lnTo>
                    <a:pt x="197" y="7886"/>
                  </a:lnTo>
                  <a:lnTo>
                    <a:pt x="25720" y="152"/>
                  </a:lnTo>
                  <a:close/>
                  <a:moveTo>
                    <a:pt x="25783" y="0"/>
                  </a:moveTo>
                  <a:lnTo>
                    <a:pt x="55" y="7797"/>
                  </a:lnTo>
                  <a:cubicBezTo>
                    <a:pt x="28" y="7806"/>
                    <a:pt x="10" y="7824"/>
                    <a:pt x="10" y="7851"/>
                  </a:cubicBezTo>
                  <a:cubicBezTo>
                    <a:pt x="1" y="7868"/>
                    <a:pt x="10" y="7895"/>
                    <a:pt x="28" y="7913"/>
                  </a:cubicBezTo>
                  <a:lnTo>
                    <a:pt x="21554" y="26915"/>
                  </a:lnTo>
                  <a:cubicBezTo>
                    <a:pt x="21563" y="26933"/>
                    <a:pt x="21581" y="26933"/>
                    <a:pt x="21599" y="26933"/>
                  </a:cubicBezTo>
                  <a:lnTo>
                    <a:pt x="21617" y="26933"/>
                  </a:lnTo>
                  <a:cubicBezTo>
                    <a:pt x="21643" y="26924"/>
                    <a:pt x="21661" y="26906"/>
                    <a:pt x="21661" y="26879"/>
                  </a:cubicBezTo>
                  <a:lnTo>
                    <a:pt x="25863" y="72"/>
                  </a:lnTo>
                  <a:cubicBezTo>
                    <a:pt x="25872" y="54"/>
                    <a:pt x="25863" y="27"/>
                    <a:pt x="25845" y="18"/>
                  </a:cubicBezTo>
                  <a:cubicBezTo>
                    <a:pt x="25827" y="0"/>
                    <a:pt x="25810" y="0"/>
                    <a:pt x="2578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1132225" y="2026950"/>
              <a:ext cx="501600" cy="673425"/>
            </a:xfrm>
            <a:custGeom>
              <a:avLst/>
              <a:gdLst/>
              <a:ahLst/>
              <a:cxnLst/>
              <a:rect l="l" t="t" r="r" b="b"/>
              <a:pathLst>
                <a:path w="20064" h="26937" extrusionOk="0">
                  <a:moveTo>
                    <a:pt x="4318" y="209"/>
                  </a:moveTo>
                  <a:lnTo>
                    <a:pt x="19885" y="16347"/>
                  </a:lnTo>
                  <a:lnTo>
                    <a:pt x="152" y="26758"/>
                  </a:lnTo>
                  <a:lnTo>
                    <a:pt x="4318" y="209"/>
                  </a:lnTo>
                  <a:close/>
                  <a:moveTo>
                    <a:pt x="4277" y="1"/>
                  </a:moveTo>
                  <a:cubicBezTo>
                    <a:pt x="4270" y="1"/>
                    <a:pt x="4263" y="2"/>
                    <a:pt x="4256" y="4"/>
                  </a:cubicBezTo>
                  <a:cubicBezTo>
                    <a:pt x="4229" y="13"/>
                    <a:pt x="4220" y="31"/>
                    <a:pt x="4211" y="58"/>
                  </a:cubicBezTo>
                  <a:lnTo>
                    <a:pt x="9" y="26865"/>
                  </a:lnTo>
                  <a:cubicBezTo>
                    <a:pt x="0" y="26892"/>
                    <a:pt x="9" y="26910"/>
                    <a:pt x="36" y="26928"/>
                  </a:cubicBezTo>
                  <a:cubicBezTo>
                    <a:pt x="45" y="26937"/>
                    <a:pt x="54" y="26937"/>
                    <a:pt x="72" y="26937"/>
                  </a:cubicBezTo>
                  <a:cubicBezTo>
                    <a:pt x="81" y="26937"/>
                    <a:pt x="90" y="26937"/>
                    <a:pt x="99" y="26928"/>
                  </a:cubicBezTo>
                  <a:lnTo>
                    <a:pt x="20028" y="16428"/>
                  </a:lnTo>
                  <a:cubicBezTo>
                    <a:pt x="20046" y="16419"/>
                    <a:pt x="20055" y="16401"/>
                    <a:pt x="20055" y="16383"/>
                  </a:cubicBezTo>
                  <a:cubicBezTo>
                    <a:pt x="20064" y="16356"/>
                    <a:pt x="20055" y="16339"/>
                    <a:pt x="20046" y="16321"/>
                  </a:cubicBezTo>
                  <a:lnTo>
                    <a:pt x="4327" y="22"/>
                  </a:lnTo>
                  <a:cubicBezTo>
                    <a:pt x="4314" y="9"/>
                    <a:pt x="4296" y="1"/>
                    <a:pt x="427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594050" y="1724925"/>
              <a:ext cx="646825" cy="500200"/>
            </a:xfrm>
            <a:custGeom>
              <a:avLst/>
              <a:gdLst/>
              <a:ahLst/>
              <a:cxnLst/>
              <a:rect l="l" t="t" r="r" b="b"/>
              <a:pathLst>
                <a:path w="25873" h="20008" extrusionOk="0">
                  <a:moveTo>
                    <a:pt x="8717" y="167"/>
                  </a:moveTo>
                  <a:lnTo>
                    <a:pt x="25658" y="12121"/>
                  </a:lnTo>
                  <a:lnTo>
                    <a:pt x="188" y="19846"/>
                  </a:lnTo>
                  <a:lnTo>
                    <a:pt x="188" y="19846"/>
                  </a:lnTo>
                  <a:lnTo>
                    <a:pt x="8717" y="167"/>
                  </a:lnTo>
                  <a:close/>
                  <a:moveTo>
                    <a:pt x="8694" y="0"/>
                  </a:moveTo>
                  <a:cubicBezTo>
                    <a:pt x="8687" y="0"/>
                    <a:pt x="8680" y="2"/>
                    <a:pt x="8672" y="6"/>
                  </a:cubicBezTo>
                  <a:cubicBezTo>
                    <a:pt x="8654" y="6"/>
                    <a:pt x="8637" y="24"/>
                    <a:pt x="8628" y="42"/>
                  </a:cubicBezTo>
                  <a:lnTo>
                    <a:pt x="10" y="19918"/>
                  </a:lnTo>
                  <a:cubicBezTo>
                    <a:pt x="1" y="19945"/>
                    <a:pt x="1" y="19971"/>
                    <a:pt x="19" y="19989"/>
                  </a:cubicBezTo>
                  <a:cubicBezTo>
                    <a:pt x="37" y="20007"/>
                    <a:pt x="55" y="20007"/>
                    <a:pt x="72" y="20007"/>
                  </a:cubicBezTo>
                  <a:lnTo>
                    <a:pt x="90" y="20007"/>
                  </a:lnTo>
                  <a:lnTo>
                    <a:pt x="25818" y="12210"/>
                  </a:lnTo>
                  <a:cubicBezTo>
                    <a:pt x="25845" y="12201"/>
                    <a:pt x="25863" y="12183"/>
                    <a:pt x="25872" y="12157"/>
                  </a:cubicBezTo>
                  <a:cubicBezTo>
                    <a:pt x="25872" y="12139"/>
                    <a:pt x="25863" y="12112"/>
                    <a:pt x="25845" y="12094"/>
                  </a:cubicBezTo>
                  <a:lnTo>
                    <a:pt x="8726" y="15"/>
                  </a:lnTo>
                  <a:cubicBezTo>
                    <a:pt x="8715" y="5"/>
                    <a:pt x="8705" y="0"/>
                    <a:pt x="8694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437500" y="2221875"/>
              <a:ext cx="698325" cy="714475"/>
            </a:xfrm>
            <a:custGeom>
              <a:avLst/>
              <a:gdLst/>
              <a:ahLst/>
              <a:cxnLst/>
              <a:rect l="l" t="t" r="r" b="b"/>
              <a:pathLst>
                <a:path w="27933" h="28579" extrusionOk="0">
                  <a:moveTo>
                    <a:pt x="6370" y="191"/>
                  </a:moveTo>
                  <a:lnTo>
                    <a:pt x="27736" y="19050"/>
                  </a:lnTo>
                  <a:lnTo>
                    <a:pt x="161" y="28409"/>
                  </a:lnTo>
                  <a:lnTo>
                    <a:pt x="6370" y="191"/>
                  </a:lnTo>
                  <a:close/>
                  <a:moveTo>
                    <a:pt x="6327" y="1"/>
                  </a:moveTo>
                  <a:cubicBezTo>
                    <a:pt x="6321" y="1"/>
                    <a:pt x="6315" y="2"/>
                    <a:pt x="6308" y="4"/>
                  </a:cubicBezTo>
                  <a:cubicBezTo>
                    <a:pt x="6290" y="13"/>
                    <a:pt x="6272" y="31"/>
                    <a:pt x="6263" y="58"/>
                  </a:cubicBezTo>
                  <a:lnTo>
                    <a:pt x="9" y="28498"/>
                  </a:lnTo>
                  <a:cubicBezTo>
                    <a:pt x="0" y="28516"/>
                    <a:pt x="9" y="28542"/>
                    <a:pt x="27" y="28560"/>
                  </a:cubicBezTo>
                  <a:cubicBezTo>
                    <a:pt x="36" y="28569"/>
                    <a:pt x="54" y="28578"/>
                    <a:pt x="72" y="28578"/>
                  </a:cubicBezTo>
                  <a:cubicBezTo>
                    <a:pt x="81" y="28578"/>
                    <a:pt x="81" y="28569"/>
                    <a:pt x="90" y="28569"/>
                  </a:cubicBezTo>
                  <a:lnTo>
                    <a:pt x="27879" y="19140"/>
                  </a:lnTo>
                  <a:cubicBezTo>
                    <a:pt x="27905" y="19131"/>
                    <a:pt x="27923" y="19113"/>
                    <a:pt x="27923" y="19086"/>
                  </a:cubicBezTo>
                  <a:cubicBezTo>
                    <a:pt x="27932" y="19068"/>
                    <a:pt x="27923" y="19042"/>
                    <a:pt x="27905" y="19033"/>
                  </a:cubicBezTo>
                  <a:lnTo>
                    <a:pt x="6370" y="22"/>
                  </a:lnTo>
                  <a:cubicBezTo>
                    <a:pt x="6357" y="9"/>
                    <a:pt x="6344" y="1"/>
                    <a:pt x="632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426125" y="2923525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86" y="1"/>
                  </a:moveTo>
                  <a:cubicBezTo>
                    <a:pt x="419" y="1"/>
                    <a:pt x="350" y="16"/>
                    <a:pt x="286" y="48"/>
                  </a:cubicBezTo>
                  <a:cubicBezTo>
                    <a:pt x="81" y="164"/>
                    <a:pt x="0" y="423"/>
                    <a:pt x="107" y="637"/>
                  </a:cubicBezTo>
                  <a:cubicBezTo>
                    <a:pt x="187" y="778"/>
                    <a:pt x="334" y="860"/>
                    <a:pt x="485" y="860"/>
                  </a:cubicBezTo>
                  <a:cubicBezTo>
                    <a:pt x="554" y="860"/>
                    <a:pt x="623" y="843"/>
                    <a:pt x="687" y="806"/>
                  </a:cubicBezTo>
                  <a:cubicBezTo>
                    <a:pt x="901" y="699"/>
                    <a:pt x="982" y="441"/>
                    <a:pt x="866" y="227"/>
                  </a:cubicBezTo>
                  <a:cubicBezTo>
                    <a:pt x="791" y="83"/>
                    <a:pt x="642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420550" y="2917050"/>
              <a:ext cx="35700" cy="34450"/>
            </a:xfrm>
            <a:custGeom>
              <a:avLst/>
              <a:gdLst/>
              <a:ahLst/>
              <a:cxnLst/>
              <a:rect l="l" t="t" r="r" b="b"/>
              <a:pathLst>
                <a:path w="1428" h="1378" extrusionOk="0">
                  <a:moveTo>
                    <a:pt x="714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3" y="539"/>
                    <a:pt x="839" y="566"/>
                    <a:pt x="866" y="610"/>
                  </a:cubicBezTo>
                  <a:cubicBezTo>
                    <a:pt x="884" y="646"/>
                    <a:pt x="893" y="700"/>
                    <a:pt x="875" y="735"/>
                  </a:cubicBezTo>
                  <a:cubicBezTo>
                    <a:pt x="866" y="780"/>
                    <a:pt x="830" y="816"/>
                    <a:pt x="794" y="842"/>
                  </a:cubicBezTo>
                  <a:cubicBezTo>
                    <a:pt x="767" y="853"/>
                    <a:pt x="739" y="861"/>
                    <a:pt x="712" y="861"/>
                  </a:cubicBezTo>
                  <a:cubicBezTo>
                    <a:pt x="695" y="861"/>
                    <a:pt x="678" y="858"/>
                    <a:pt x="661" y="851"/>
                  </a:cubicBezTo>
                  <a:cubicBezTo>
                    <a:pt x="616" y="842"/>
                    <a:pt x="580" y="807"/>
                    <a:pt x="562" y="771"/>
                  </a:cubicBezTo>
                  <a:cubicBezTo>
                    <a:pt x="536" y="726"/>
                    <a:pt x="536" y="682"/>
                    <a:pt x="545" y="637"/>
                  </a:cubicBezTo>
                  <a:cubicBezTo>
                    <a:pt x="562" y="593"/>
                    <a:pt x="589" y="557"/>
                    <a:pt x="634" y="539"/>
                  </a:cubicBezTo>
                  <a:cubicBezTo>
                    <a:pt x="661" y="521"/>
                    <a:pt x="687" y="521"/>
                    <a:pt x="714" y="521"/>
                  </a:cubicBezTo>
                  <a:close/>
                  <a:moveTo>
                    <a:pt x="714" y="1"/>
                  </a:moveTo>
                  <a:cubicBezTo>
                    <a:pt x="603" y="1"/>
                    <a:pt x="490" y="28"/>
                    <a:pt x="384" y="84"/>
                  </a:cubicBezTo>
                  <a:cubicBezTo>
                    <a:pt x="223" y="164"/>
                    <a:pt x="107" y="316"/>
                    <a:pt x="54" y="486"/>
                  </a:cubicBezTo>
                  <a:cubicBezTo>
                    <a:pt x="0" y="664"/>
                    <a:pt x="18" y="851"/>
                    <a:pt x="107" y="1012"/>
                  </a:cubicBezTo>
                  <a:cubicBezTo>
                    <a:pt x="188" y="1173"/>
                    <a:pt x="339" y="1297"/>
                    <a:pt x="509" y="1351"/>
                  </a:cubicBezTo>
                  <a:cubicBezTo>
                    <a:pt x="580" y="1369"/>
                    <a:pt x="643" y="1378"/>
                    <a:pt x="714" y="1378"/>
                  </a:cubicBezTo>
                  <a:cubicBezTo>
                    <a:pt x="821" y="1378"/>
                    <a:pt x="937" y="1351"/>
                    <a:pt x="1035" y="1297"/>
                  </a:cubicBezTo>
                  <a:cubicBezTo>
                    <a:pt x="1196" y="1208"/>
                    <a:pt x="1321" y="1065"/>
                    <a:pt x="1374" y="887"/>
                  </a:cubicBezTo>
                  <a:cubicBezTo>
                    <a:pt x="1428" y="718"/>
                    <a:pt x="1410" y="530"/>
                    <a:pt x="1321" y="370"/>
                  </a:cubicBezTo>
                  <a:cubicBezTo>
                    <a:pt x="1232" y="200"/>
                    <a:pt x="1089" y="84"/>
                    <a:pt x="910" y="31"/>
                  </a:cubicBezTo>
                  <a:cubicBezTo>
                    <a:pt x="847" y="11"/>
                    <a:pt x="781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1121750" y="26880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8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6" y="862"/>
                  </a:cubicBezTo>
                  <a:cubicBezTo>
                    <a:pt x="563" y="862"/>
                    <a:pt x="632" y="847"/>
                    <a:pt x="696" y="815"/>
                  </a:cubicBezTo>
                  <a:cubicBezTo>
                    <a:pt x="901" y="699"/>
                    <a:pt x="981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1116175" y="2681525"/>
              <a:ext cx="37475" cy="34475"/>
            </a:xfrm>
            <a:custGeom>
              <a:avLst/>
              <a:gdLst/>
              <a:ahLst/>
              <a:cxnLst/>
              <a:rect l="l" t="t" r="r" b="b"/>
              <a:pathLst>
                <a:path w="1499" h="1379" extrusionOk="0">
                  <a:moveTo>
                    <a:pt x="714" y="522"/>
                  </a:moveTo>
                  <a:cubicBezTo>
                    <a:pt x="732" y="522"/>
                    <a:pt x="750" y="522"/>
                    <a:pt x="767" y="531"/>
                  </a:cubicBezTo>
                  <a:cubicBezTo>
                    <a:pt x="803" y="540"/>
                    <a:pt x="839" y="566"/>
                    <a:pt x="865" y="611"/>
                  </a:cubicBezTo>
                  <a:cubicBezTo>
                    <a:pt x="910" y="691"/>
                    <a:pt x="874" y="798"/>
                    <a:pt x="794" y="843"/>
                  </a:cubicBezTo>
                  <a:cubicBezTo>
                    <a:pt x="767" y="854"/>
                    <a:pt x="739" y="862"/>
                    <a:pt x="711" y="862"/>
                  </a:cubicBezTo>
                  <a:cubicBezTo>
                    <a:pt x="694" y="862"/>
                    <a:pt x="677" y="859"/>
                    <a:pt x="660" y="852"/>
                  </a:cubicBezTo>
                  <a:cubicBezTo>
                    <a:pt x="616" y="843"/>
                    <a:pt x="580" y="807"/>
                    <a:pt x="562" y="772"/>
                  </a:cubicBezTo>
                  <a:cubicBezTo>
                    <a:pt x="544" y="727"/>
                    <a:pt x="535" y="682"/>
                    <a:pt x="553" y="638"/>
                  </a:cubicBezTo>
                  <a:cubicBezTo>
                    <a:pt x="562" y="593"/>
                    <a:pt x="589" y="557"/>
                    <a:pt x="634" y="540"/>
                  </a:cubicBezTo>
                  <a:cubicBezTo>
                    <a:pt x="660" y="531"/>
                    <a:pt x="687" y="522"/>
                    <a:pt x="714" y="522"/>
                  </a:cubicBezTo>
                  <a:close/>
                  <a:moveTo>
                    <a:pt x="714" y="1"/>
                  </a:moveTo>
                  <a:cubicBezTo>
                    <a:pt x="604" y="1"/>
                    <a:pt x="493" y="29"/>
                    <a:pt x="393" y="85"/>
                  </a:cubicBezTo>
                  <a:cubicBezTo>
                    <a:pt x="223" y="165"/>
                    <a:pt x="107" y="317"/>
                    <a:pt x="54" y="486"/>
                  </a:cubicBezTo>
                  <a:cubicBezTo>
                    <a:pt x="0" y="664"/>
                    <a:pt x="18" y="852"/>
                    <a:pt x="107" y="1012"/>
                  </a:cubicBezTo>
                  <a:cubicBezTo>
                    <a:pt x="187" y="1182"/>
                    <a:pt x="339" y="1298"/>
                    <a:pt x="509" y="1351"/>
                  </a:cubicBezTo>
                  <a:cubicBezTo>
                    <a:pt x="580" y="1369"/>
                    <a:pt x="642" y="1378"/>
                    <a:pt x="714" y="1378"/>
                  </a:cubicBezTo>
                  <a:cubicBezTo>
                    <a:pt x="830" y="1378"/>
                    <a:pt x="937" y="1351"/>
                    <a:pt x="1035" y="1298"/>
                  </a:cubicBezTo>
                  <a:cubicBezTo>
                    <a:pt x="1374" y="1119"/>
                    <a:pt x="1499" y="700"/>
                    <a:pt x="1320" y="370"/>
                  </a:cubicBezTo>
                  <a:cubicBezTo>
                    <a:pt x="1231" y="201"/>
                    <a:pt x="1089" y="85"/>
                    <a:pt x="910" y="31"/>
                  </a:cubicBezTo>
                  <a:cubicBezTo>
                    <a:pt x="847" y="11"/>
                    <a:pt x="780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1202250" y="2898400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94" y="1"/>
                  </a:moveTo>
                  <a:cubicBezTo>
                    <a:pt x="425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6" y="860"/>
                  </a:cubicBezTo>
                  <a:cubicBezTo>
                    <a:pt x="564" y="860"/>
                    <a:pt x="632" y="845"/>
                    <a:pt x="697" y="812"/>
                  </a:cubicBezTo>
                  <a:cubicBezTo>
                    <a:pt x="902" y="696"/>
                    <a:pt x="982" y="438"/>
                    <a:pt x="866" y="224"/>
                  </a:cubicBezTo>
                  <a:cubicBezTo>
                    <a:pt x="793" y="83"/>
                    <a:pt x="647" y="1"/>
                    <a:pt x="49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1196675" y="2891900"/>
              <a:ext cx="37500" cy="34400"/>
            </a:xfrm>
            <a:custGeom>
              <a:avLst/>
              <a:gdLst/>
              <a:ahLst/>
              <a:cxnLst/>
              <a:rect l="l" t="t" r="r" b="b"/>
              <a:pathLst>
                <a:path w="1500" h="1376" extrusionOk="0">
                  <a:moveTo>
                    <a:pt x="714" y="519"/>
                  </a:moveTo>
                  <a:cubicBezTo>
                    <a:pt x="777" y="519"/>
                    <a:pt x="830" y="555"/>
                    <a:pt x="866" y="608"/>
                  </a:cubicBezTo>
                  <a:cubicBezTo>
                    <a:pt x="911" y="689"/>
                    <a:pt x="875" y="796"/>
                    <a:pt x="795" y="840"/>
                  </a:cubicBezTo>
                  <a:cubicBezTo>
                    <a:pt x="767" y="851"/>
                    <a:pt x="739" y="859"/>
                    <a:pt x="712" y="859"/>
                  </a:cubicBezTo>
                  <a:cubicBezTo>
                    <a:pt x="695" y="859"/>
                    <a:pt x="678" y="856"/>
                    <a:pt x="661" y="849"/>
                  </a:cubicBezTo>
                  <a:cubicBezTo>
                    <a:pt x="616" y="840"/>
                    <a:pt x="581" y="814"/>
                    <a:pt x="563" y="769"/>
                  </a:cubicBezTo>
                  <a:cubicBezTo>
                    <a:pt x="545" y="733"/>
                    <a:pt x="536" y="680"/>
                    <a:pt x="554" y="644"/>
                  </a:cubicBezTo>
                  <a:cubicBezTo>
                    <a:pt x="563" y="600"/>
                    <a:pt x="589" y="564"/>
                    <a:pt x="634" y="537"/>
                  </a:cubicBezTo>
                  <a:cubicBezTo>
                    <a:pt x="661" y="528"/>
                    <a:pt x="688" y="519"/>
                    <a:pt x="714" y="519"/>
                  </a:cubicBezTo>
                  <a:close/>
                  <a:moveTo>
                    <a:pt x="714" y="1"/>
                  </a:moveTo>
                  <a:cubicBezTo>
                    <a:pt x="605" y="1"/>
                    <a:pt x="495" y="27"/>
                    <a:pt x="393" y="82"/>
                  </a:cubicBezTo>
                  <a:cubicBezTo>
                    <a:pt x="224" y="171"/>
                    <a:pt x="108" y="314"/>
                    <a:pt x="54" y="492"/>
                  </a:cubicBezTo>
                  <a:cubicBezTo>
                    <a:pt x="1" y="662"/>
                    <a:pt x="18" y="849"/>
                    <a:pt x="108" y="1010"/>
                  </a:cubicBezTo>
                  <a:cubicBezTo>
                    <a:pt x="188" y="1179"/>
                    <a:pt x="331" y="1295"/>
                    <a:pt x="509" y="1349"/>
                  </a:cubicBezTo>
                  <a:cubicBezTo>
                    <a:pt x="581" y="1367"/>
                    <a:pt x="643" y="1376"/>
                    <a:pt x="714" y="1376"/>
                  </a:cubicBezTo>
                  <a:cubicBezTo>
                    <a:pt x="821" y="1376"/>
                    <a:pt x="937" y="1349"/>
                    <a:pt x="1035" y="1295"/>
                  </a:cubicBezTo>
                  <a:cubicBezTo>
                    <a:pt x="1374" y="1117"/>
                    <a:pt x="1499" y="698"/>
                    <a:pt x="1321" y="368"/>
                  </a:cubicBezTo>
                  <a:cubicBezTo>
                    <a:pt x="1198" y="133"/>
                    <a:pt x="959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84425" y="21853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9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3" y="862"/>
                  </a:cubicBezTo>
                  <a:cubicBezTo>
                    <a:pt x="559" y="862"/>
                    <a:pt x="625" y="847"/>
                    <a:pt x="687" y="815"/>
                  </a:cubicBezTo>
                  <a:cubicBezTo>
                    <a:pt x="901" y="699"/>
                    <a:pt x="982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78850" y="2178900"/>
              <a:ext cx="37475" cy="34400"/>
            </a:xfrm>
            <a:custGeom>
              <a:avLst/>
              <a:gdLst/>
              <a:ahLst/>
              <a:cxnLst/>
              <a:rect l="l" t="t" r="r" b="b"/>
              <a:pathLst>
                <a:path w="1499" h="1376" extrusionOk="0">
                  <a:moveTo>
                    <a:pt x="710" y="517"/>
                  </a:moveTo>
                  <a:cubicBezTo>
                    <a:pt x="772" y="517"/>
                    <a:pt x="834" y="552"/>
                    <a:pt x="866" y="608"/>
                  </a:cubicBezTo>
                  <a:cubicBezTo>
                    <a:pt x="910" y="688"/>
                    <a:pt x="874" y="795"/>
                    <a:pt x="794" y="840"/>
                  </a:cubicBezTo>
                  <a:cubicBezTo>
                    <a:pt x="767" y="851"/>
                    <a:pt x="739" y="859"/>
                    <a:pt x="711" y="859"/>
                  </a:cubicBezTo>
                  <a:cubicBezTo>
                    <a:pt x="694" y="859"/>
                    <a:pt x="677" y="856"/>
                    <a:pt x="660" y="849"/>
                  </a:cubicBezTo>
                  <a:cubicBezTo>
                    <a:pt x="616" y="840"/>
                    <a:pt x="580" y="813"/>
                    <a:pt x="562" y="769"/>
                  </a:cubicBezTo>
                  <a:cubicBezTo>
                    <a:pt x="535" y="733"/>
                    <a:pt x="535" y="679"/>
                    <a:pt x="544" y="635"/>
                  </a:cubicBezTo>
                  <a:cubicBezTo>
                    <a:pt x="562" y="599"/>
                    <a:pt x="589" y="563"/>
                    <a:pt x="634" y="537"/>
                  </a:cubicBezTo>
                  <a:cubicBezTo>
                    <a:pt x="657" y="523"/>
                    <a:pt x="684" y="517"/>
                    <a:pt x="710" y="517"/>
                  </a:cubicBezTo>
                  <a:close/>
                  <a:moveTo>
                    <a:pt x="711" y="1"/>
                  </a:moveTo>
                  <a:cubicBezTo>
                    <a:pt x="600" y="1"/>
                    <a:pt x="488" y="27"/>
                    <a:pt x="384" y="82"/>
                  </a:cubicBezTo>
                  <a:cubicBezTo>
                    <a:pt x="223" y="171"/>
                    <a:pt x="107" y="314"/>
                    <a:pt x="54" y="483"/>
                  </a:cubicBezTo>
                  <a:cubicBezTo>
                    <a:pt x="0" y="662"/>
                    <a:pt x="18" y="849"/>
                    <a:pt x="98" y="1009"/>
                  </a:cubicBezTo>
                  <a:cubicBezTo>
                    <a:pt x="188" y="1179"/>
                    <a:pt x="330" y="1295"/>
                    <a:pt x="509" y="1348"/>
                  </a:cubicBezTo>
                  <a:cubicBezTo>
                    <a:pt x="580" y="1366"/>
                    <a:pt x="642" y="1375"/>
                    <a:pt x="714" y="1375"/>
                  </a:cubicBezTo>
                  <a:cubicBezTo>
                    <a:pt x="821" y="1375"/>
                    <a:pt x="937" y="1348"/>
                    <a:pt x="1035" y="1295"/>
                  </a:cubicBezTo>
                  <a:cubicBezTo>
                    <a:pt x="1374" y="1116"/>
                    <a:pt x="1499" y="697"/>
                    <a:pt x="1320" y="367"/>
                  </a:cubicBezTo>
                  <a:cubicBezTo>
                    <a:pt x="1197" y="133"/>
                    <a:pt x="958" y="1"/>
                    <a:pt x="711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583350" y="2212825"/>
              <a:ext cx="24800" cy="21500"/>
            </a:xfrm>
            <a:custGeom>
              <a:avLst/>
              <a:gdLst/>
              <a:ahLst/>
              <a:cxnLst/>
              <a:rect l="l" t="t" r="r" b="b"/>
              <a:pathLst>
                <a:path w="992" h="860" extrusionOk="0">
                  <a:moveTo>
                    <a:pt x="498" y="1"/>
                  </a:moveTo>
                  <a:cubicBezTo>
                    <a:pt x="429" y="1"/>
                    <a:pt x="359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8" y="777"/>
                    <a:pt x="349" y="860"/>
                    <a:pt x="502" y="860"/>
                  </a:cubicBezTo>
                  <a:cubicBezTo>
                    <a:pt x="568" y="860"/>
                    <a:pt x="635" y="844"/>
                    <a:pt x="697" y="812"/>
                  </a:cubicBezTo>
                  <a:cubicBezTo>
                    <a:pt x="911" y="696"/>
                    <a:pt x="991" y="437"/>
                    <a:pt x="875" y="232"/>
                  </a:cubicBezTo>
                  <a:cubicBezTo>
                    <a:pt x="801" y="85"/>
                    <a:pt x="651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578000" y="220627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4" y="521"/>
                  </a:moveTo>
                  <a:cubicBezTo>
                    <a:pt x="723" y="521"/>
                    <a:pt x="741" y="521"/>
                    <a:pt x="759" y="530"/>
                  </a:cubicBezTo>
                  <a:cubicBezTo>
                    <a:pt x="804" y="539"/>
                    <a:pt x="839" y="575"/>
                    <a:pt x="857" y="610"/>
                  </a:cubicBezTo>
                  <a:cubicBezTo>
                    <a:pt x="884" y="655"/>
                    <a:pt x="884" y="699"/>
                    <a:pt x="875" y="744"/>
                  </a:cubicBezTo>
                  <a:cubicBezTo>
                    <a:pt x="857" y="789"/>
                    <a:pt x="830" y="824"/>
                    <a:pt x="795" y="842"/>
                  </a:cubicBezTo>
                  <a:cubicBezTo>
                    <a:pt x="762" y="855"/>
                    <a:pt x="729" y="864"/>
                    <a:pt x="697" y="864"/>
                  </a:cubicBezTo>
                  <a:cubicBezTo>
                    <a:pt x="685" y="864"/>
                    <a:pt x="673" y="862"/>
                    <a:pt x="661" y="860"/>
                  </a:cubicBezTo>
                  <a:cubicBezTo>
                    <a:pt x="616" y="842"/>
                    <a:pt x="581" y="815"/>
                    <a:pt x="563" y="771"/>
                  </a:cubicBezTo>
                  <a:cubicBezTo>
                    <a:pt x="536" y="735"/>
                    <a:pt x="536" y="691"/>
                    <a:pt x="545" y="646"/>
                  </a:cubicBezTo>
                  <a:cubicBezTo>
                    <a:pt x="563" y="601"/>
                    <a:pt x="589" y="566"/>
                    <a:pt x="634" y="539"/>
                  </a:cubicBezTo>
                  <a:cubicBezTo>
                    <a:pt x="652" y="530"/>
                    <a:pt x="679" y="521"/>
                    <a:pt x="714" y="521"/>
                  </a:cubicBezTo>
                  <a:close/>
                  <a:moveTo>
                    <a:pt x="710" y="0"/>
                  </a:moveTo>
                  <a:cubicBezTo>
                    <a:pt x="600" y="0"/>
                    <a:pt x="490" y="28"/>
                    <a:pt x="384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99" y="1021"/>
                  </a:cubicBezTo>
                  <a:cubicBezTo>
                    <a:pt x="188" y="1181"/>
                    <a:pt x="331" y="1297"/>
                    <a:pt x="509" y="1351"/>
                  </a:cubicBezTo>
                  <a:cubicBezTo>
                    <a:pt x="572" y="1369"/>
                    <a:pt x="643" y="1386"/>
                    <a:pt x="714" y="1386"/>
                  </a:cubicBezTo>
                  <a:cubicBezTo>
                    <a:pt x="821" y="1386"/>
                    <a:pt x="937" y="1360"/>
                    <a:pt x="1036" y="1297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4" y="10"/>
                    <a:pt x="777" y="0"/>
                    <a:pt x="710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799025" y="1715700"/>
              <a:ext cx="24550" cy="21650"/>
            </a:xfrm>
            <a:custGeom>
              <a:avLst/>
              <a:gdLst/>
              <a:ahLst/>
              <a:cxnLst/>
              <a:rect l="l" t="t" r="r" b="b"/>
              <a:pathLst>
                <a:path w="982" h="866" extrusionOk="0">
                  <a:moveTo>
                    <a:pt x="493" y="1"/>
                  </a:moveTo>
                  <a:cubicBezTo>
                    <a:pt x="423" y="1"/>
                    <a:pt x="352" y="18"/>
                    <a:pt x="286" y="54"/>
                  </a:cubicBezTo>
                  <a:cubicBezTo>
                    <a:pt x="81" y="170"/>
                    <a:pt x="0" y="429"/>
                    <a:pt x="107" y="634"/>
                  </a:cubicBezTo>
                  <a:cubicBezTo>
                    <a:pt x="187" y="781"/>
                    <a:pt x="335" y="865"/>
                    <a:pt x="486" y="865"/>
                  </a:cubicBezTo>
                  <a:cubicBezTo>
                    <a:pt x="555" y="865"/>
                    <a:pt x="624" y="848"/>
                    <a:pt x="687" y="812"/>
                  </a:cubicBezTo>
                  <a:cubicBezTo>
                    <a:pt x="901" y="705"/>
                    <a:pt x="982" y="438"/>
                    <a:pt x="866" y="232"/>
                  </a:cubicBezTo>
                  <a:cubicBezTo>
                    <a:pt x="792" y="85"/>
                    <a:pt x="646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793450" y="1709350"/>
              <a:ext cx="35700" cy="34475"/>
            </a:xfrm>
            <a:custGeom>
              <a:avLst/>
              <a:gdLst/>
              <a:ahLst/>
              <a:cxnLst/>
              <a:rect l="l" t="t" r="r" b="b"/>
              <a:pathLst>
                <a:path w="1428" h="1379" extrusionOk="0">
                  <a:moveTo>
                    <a:pt x="714" y="513"/>
                  </a:moveTo>
                  <a:cubicBezTo>
                    <a:pt x="732" y="513"/>
                    <a:pt x="741" y="522"/>
                    <a:pt x="759" y="522"/>
                  </a:cubicBezTo>
                  <a:cubicBezTo>
                    <a:pt x="803" y="540"/>
                    <a:pt x="839" y="567"/>
                    <a:pt x="866" y="611"/>
                  </a:cubicBezTo>
                  <a:cubicBezTo>
                    <a:pt x="884" y="647"/>
                    <a:pt x="893" y="692"/>
                    <a:pt x="875" y="736"/>
                  </a:cubicBezTo>
                  <a:cubicBezTo>
                    <a:pt x="866" y="781"/>
                    <a:pt x="830" y="816"/>
                    <a:pt x="794" y="834"/>
                  </a:cubicBezTo>
                  <a:cubicBezTo>
                    <a:pt x="766" y="851"/>
                    <a:pt x="738" y="858"/>
                    <a:pt x="710" y="858"/>
                  </a:cubicBezTo>
                  <a:cubicBezTo>
                    <a:pt x="693" y="858"/>
                    <a:pt x="677" y="855"/>
                    <a:pt x="661" y="852"/>
                  </a:cubicBezTo>
                  <a:cubicBezTo>
                    <a:pt x="616" y="834"/>
                    <a:pt x="580" y="808"/>
                    <a:pt x="562" y="772"/>
                  </a:cubicBezTo>
                  <a:cubicBezTo>
                    <a:pt x="536" y="727"/>
                    <a:pt x="536" y="683"/>
                    <a:pt x="545" y="638"/>
                  </a:cubicBezTo>
                  <a:cubicBezTo>
                    <a:pt x="562" y="593"/>
                    <a:pt x="589" y="558"/>
                    <a:pt x="634" y="540"/>
                  </a:cubicBezTo>
                  <a:cubicBezTo>
                    <a:pt x="661" y="522"/>
                    <a:pt x="687" y="513"/>
                    <a:pt x="714" y="513"/>
                  </a:cubicBezTo>
                  <a:close/>
                  <a:moveTo>
                    <a:pt x="705" y="1"/>
                  </a:moveTo>
                  <a:cubicBezTo>
                    <a:pt x="596" y="1"/>
                    <a:pt x="488" y="27"/>
                    <a:pt x="384" y="76"/>
                  </a:cubicBezTo>
                  <a:cubicBezTo>
                    <a:pt x="223" y="165"/>
                    <a:pt x="107" y="308"/>
                    <a:pt x="54" y="486"/>
                  </a:cubicBezTo>
                  <a:cubicBezTo>
                    <a:pt x="0" y="665"/>
                    <a:pt x="18" y="852"/>
                    <a:pt x="99" y="1013"/>
                  </a:cubicBezTo>
                  <a:cubicBezTo>
                    <a:pt x="188" y="1173"/>
                    <a:pt x="330" y="1298"/>
                    <a:pt x="509" y="1352"/>
                  </a:cubicBezTo>
                  <a:cubicBezTo>
                    <a:pt x="580" y="1370"/>
                    <a:pt x="643" y="1379"/>
                    <a:pt x="714" y="1379"/>
                  </a:cubicBezTo>
                  <a:cubicBezTo>
                    <a:pt x="821" y="1379"/>
                    <a:pt x="937" y="1352"/>
                    <a:pt x="1035" y="1298"/>
                  </a:cubicBezTo>
                  <a:cubicBezTo>
                    <a:pt x="1196" y="1209"/>
                    <a:pt x="1321" y="1066"/>
                    <a:pt x="1374" y="888"/>
                  </a:cubicBezTo>
                  <a:cubicBezTo>
                    <a:pt x="1428" y="709"/>
                    <a:pt x="1410" y="522"/>
                    <a:pt x="1321" y="362"/>
                  </a:cubicBezTo>
                  <a:cubicBezTo>
                    <a:pt x="1232" y="201"/>
                    <a:pt x="1089" y="85"/>
                    <a:pt x="910" y="31"/>
                  </a:cubicBezTo>
                  <a:cubicBezTo>
                    <a:pt x="842" y="11"/>
                    <a:pt x="773" y="1"/>
                    <a:pt x="70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1226775" y="2017900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8" y="1"/>
                  </a:moveTo>
                  <a:cubicBezTo>
                    <a:pt x="429" y="1"/>
                    <a:pt x="360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2" y="777"/>
                    <a:pt x="341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75" y="223"/>
                  </a:cubicBezTo>
                  <a:cubicBezTo>
                    <a:pt x="796" y="83"/>
                    <a:pt x="649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1221200" y="2011350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68" y="530"/>
                  </a:cubicBezTo>
                  <a:cubicBezTo>
                    <a:pt x="813" y="539"/>
                    <a:pt x="848" y="575"/>
                    <a:pt x="866" y="610"/>
                  </a:cubicBezTo>
                  <a:cubicBezTo>
                    <a:pt x="893" y="655"/>
                    <a:pt x="893" y="700"/>
                    <a:pt x="884" y="744"/>
                  </a:cubicBezTo>
                  <a:cubicBezTo>
                    <a:pt x="866" y="789"/>
                    <a:pt x="840" y="824"/>
                    <a:pt x="795" y="842"/>
                  </a:cubicBezTo>
                  <a:cubicBezTo>
                    <a:pt x="773" y="853"/>
                    <a:pt x="747" y="861"/>
                    <a:pt x="721" y="861"/>
                  </a:cubicBezTo>
                  <a:cubicBezTo>
                    <a:pt x="704" y="861"/>
                    <a:pt x="687" y="858"/>
                    <a:pt x="670" y="851"/>
                  </a:cubicBezTo>
                  <a:cubicBezTo>
                    <a:pt x="625" y="842"/>
                    <a:pt x="590" y="816"/>
                    <a:pt x="563" y="771"/>
                  </a:cubicBezTo>
                  <a:cubicBezTo>
                    <a:pt x="545" y="735"/>
                    <a:pt x="536" y="682"/>
                    <a:pt x="554" y="646"/>
                  </a:cubicBezTo>
                  <a:cubicBezTo>
                    <a:pt x="563" y="601"/>
                    <a:pt x="599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7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33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12"/>
                  </a:cubicBezTo>
                  <a:cubicBezTo>
                    <a:pt x="197" y="1181"/>
                    <a:pt x="340" y="1297"/>
                    <a:pt x="518" y="1351"/>
                  </a:cubicBezTo>
                  <a:cubicBezTo>
                    <a:pt x="581" y="1369"/>
                    <a:pt x="652" y="1386"/>
                    <a:pt x="715" y="1386"/>
                  </a:cubicBezTo>
                  <a:cubicBezTo>
                    <a:pt x="831" y="1386"/>
                    <a:pt x="938" y="1351"/>
                    <a:pt x="1045" y="1297"/>
                  </a:cubicBezTo>
                  <a:cubicBezTo>
                    <a:pt x="1205" y="1217"/>
                    <a:pt x="1321" y="1065"/>
                    <a:pt x="1375" y="896"/>
                  </a:cubicBezTo>
                  <a:cubicBezTo>
                    <a:pt x="1428" y="717"/>
                    <a:pt x="1410" y="530"/>
                    <a:pt x="1330" y="369"/>
                  </a:cubicBezTo>
                  <a:cubicBezTo>
                    <a:pt x="1241" y="209"/>
                    <a:pt x="1098" y="84"/>
                    <a:pt x="920" y="30"/>
                  </a:cubicBezTo>
                  <a:cubicBezTo>
                    <a:pt x="853" y="10"/>
                    <a:pt x="785" y="0"/>
                    <a:pt x="717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1616850" y="2424475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3" y="1"/>
                  </a:moveTo>
                  <a:cubicBezTo>
                    <a:pt x="424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66" y="232"/>
                  </a:cubicBezTo>
                  <a:cubicBezTo>
                    <a:pt x="792" y="85"/>
                    <a:pt x="647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1611275" y="241792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4" y="539"/>
                    <a:pt x="839" y="575"/>
                    <a:pt x="866" y="610"/>
                  </a:cubicBezTo>
                  <a:cubicBezTo>
                    <a:pt x="884" y="655"/>
                    <a:pt x="893" y="700"/>
                    <a:pt x="875" y="744"/>
                  </a:cubicBezTo>
                  <a:cubicBezTo>
                    <a:pt x="866" y="789"/>
                    <a:pt x="831" y="824"/>
                    <a:pt x="795" y="842"/>
                  </a:cubicBezTo>
                  <a:cubicBezTo>
                    <a:pt x="769" y="856"/>
                    <a:pt x="741" y="863"/>
                    <a:pt x="713" y="863"/>
                  </a:cubicBezTo>
                  <a:cubicBezTo>
                    <a:pt x="653" y="863"/>
                    <a:pt x="593" y="832"/>
                    <a:pt x="563" y="771"/>
                  </a:cubicBezTo>
                  <a:cubicBezTo>
                    <a:pt x="545" y="735"/>
                    <a:pt x="536" y="691"/>
                    <a:pt x="554" y="646"/>
                  </a:cubicBezTo>
                  <a:cubicBezTo>
                    <a:pt x="563" y="601"/>
                    <a:pt x="590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5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21"/>
                  </a:cubicBezTo>
                  <a:cubicBezTo>
                    <a:pt x="233" y="1253"/>
                    <a:pt x="465" y="1386"/>
                    <a:pt x="715" y="1386"/>
                  </a:cubicBezTo>
                  <a:cubicBezTo>
                    <a:pt x="822" y="1386"/>
                    <a:pt x="938" y="1360"/>
                    <a:pt x="1036" y="1306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7" y="10"/>
                    <a:pt x="781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1576500" y="1630525"/>
              <a:ext cx="24550" cy="21525"/>
            </a:xfrm>
            <a:custGeom>
              <a:avLst/>
              <a:gdLst/>
              <a:ahLst/>
              <a:cxnLst/>
              <a:rect l="l" t="t" r="r" b="b"/>
              <a:pathLst>
                <a:path w="982" h="861" extrusionOk="0">
                  <a:moveTo>
                    <a:pt x="493" y="0"/>
                  </a:moveTo>
                  <a:cubicBezTo>
                    <a:pt x="423" y="0"/>
                    <a:pt x="352" y="17"/>
                    <a:pt x="286" y="53"/>
                  </a:cubicBezTo>
                  <a:cubicBezTo>
                    <a:pt x="80" y="160"/>
                    <a:pt x="0" y="428"/>
                    <a:pt x="107" y="633"/>
                  </a:cubicBezTo>
                  <a:cubicBezTo>
                    <a:pt x="187" y="781"/>
                    <a:pt x="335" y="861"/>
                    <a:pt x="490" y="861"/>
                  </a:cubicBezTo>
                  <a:cubicBezTo>
                    <a:pt x="559" y="861"/>
                    <a:pt x="630" y="845"/>
                    <a:pt x="696" y="811"/>
                  </a:cubicBezTo>
                  <a:cubicBezTo>
                    <a:pt x="901" y="695"/>
                    <a:pt x="982" y="437"/>
                    <a:pt x="874" y="232"/>
                  </a:cubicBezTo>
                  <a:cubicBezTo>
                    <a:pt x="795" y="84"/>
                    <a:pt x="647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1569125" y="1624025"/>
              <a:ext cx="37500" cy="34600"/>
            </a:xfrm>
            <a:custGeom>
              <a:avLst/>
              <a:gdLst/>
              <a:ahLst/>
              <a:cxnLst/>
              <a:rect l="l" t="t" r="r" b="b"/>
              <a:pathLst>
                <a:path w="1500" h="1384" extrusionOk="0">
                  <a:moveTo>
                    <a:pt x="780" y="521"/>
                  </a:moveTo>
                  <a:cubicBezTo>
                    <a:pt x="843" y="521"/>
                    <a:pt x="906" y="551"/>
                    <a:pt x="938" y="608"/>
                  </a:cubicBezTo>
                  <a:cubicBezTo>
                    <a:pt x="955" y="652"/>
                    <a:pt x="964" y="697"/>
                    <a:pt x="946" y="741"/>
                  </a:cubicBezTo>
                  <a:cubicBezTo>
                    <a:pt x="938" y="786"/>
                    <a:pt x="911" y="822"/>
                    <a:pt x="866" y="840"/>
                  </a:cubicBezTo>
                  <a:cubicBezTo>
                    <a:pt x="841" y="854"/>
                    <a:pt x="812" y="861"/>
                    <a:pt x="784" y="861"/>
                  </a:cubicBezTo>
                  <a:cubicBezTo>
                    <a:pt x="724" y="861"/>
                    <a:pt x="665" y="829"/>
                    <a:pt x="634" y="768"/>
                  </a:cubicBezTo>
                  <a:cubicBezTo>
                    <a:pt x="590" y="688"/>
                    <a:pt x="625" y="581"/>
                    <a:pt x="706" y="536"/>
                  </a:cubicBezTo>
                  <a:cubicBezTo>
                    <a:pt x="729" y="526"/>
                    <a:pt x="755" y="521"/>
                    <a:pt x="780" y="521"/>
                  </a:cubicBezTo>
                  <a:close/>
                  <a:moveTo>
                    <a:pt x="786" y="0"/>
                  </a:moveTo>
                  <a:cubicBezTo>
                    <a:pt x="677" y="0"/>
                    <a:pt x="566" y="26"/>
                    <a:pt x="465" y="81"/>
                  </a:cubicBezTo>
                  <a:cubicBezTo>
                    <a:pt x="126" y="260"/>
                    <a:pt x="1" y="679"/>
                    <a:pt x="179" y="1018"/>
                  </a:cubicBezTo>
                  <a:cubicBezTo>
                    <a:pt x="304" y="1250"/>
                    <a:pt x="536" y="1384"/>
                    <a:pt x="786" y="1384"/>
                  </a:cubicBezTo>
                  <a:cubicBezTo>
                    <a:pt x="893" y="1384"/>
                    <a:pt x="1009" y="1357"/>
                    <a:pt x="1107" y="1303"/>
                  </a:cubicBezTo>
                  <a:cubicBezTo>
                    <a:pt x="1277" y="1214"/>
                    <a:pt x="1392" y="1071"/>
                    <a:pt x="1446" y="893"/>
                  </a:cubicBezTo>
                  <a:cubicBezTo>
                    <a:pt x="1500" y="715"/>
                    <a:pt x="1482" y="527"/>
                    <a:pt x="1392" y="367"/>
                  </a:cubicBezTo>
                  <a:cubicBezTo>
                    <a:pt x="1269" y="132"/>
                    <a:pt x="1030" y="0"/>
                    <a:pt x="7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57" name="Google Shape;557;p11"/>
          <p:cNvGrpSpPr/>
          <p:nvPr/>
        </p:nvGrpSpPr>
        <p:grpSpPr>
          <a:xfrm rot="-7096613">
            <a:off x="-3598475" y="-2875929"/>
            <a:ext cx="6540640" cy="4247783"/>
            <a:chOff x="2636525" y="1932700"/>
            <a:chExt cx="1743875" cy="1132550"/>
          </a:xfrm>
        </p:grpSpPr>
        <p:sp>
          <p:nvSpPr>
            <p:cNvPr id="558" name="Google Shape;558;p11"/>
            <p:cNvSpPr/>
            <p:nvPr/>
          </p:nvSpPr>
          <p:spPr>
            <a:xfrm>
              <a:off x="2636525" y="2177350"/>
              <a:ext cx="528375" cy="632750"/>
            </a:xfrm>
            <a:custGeom>
              <a:avLst/>
              <a:gdLst/>
              <a:ahLst/>
              <a:cxnLst/>
              <a:rect l="l" t="t" r="r" b="b"/>
              <a:pathLst>
                <a:path w="21135" h="25310" extrusionOk="0">
                  <a:moveTo>
                    <a:pt x="14524" y="1"/>
                  </a:moveTo>
                  <a:lnTo>
                    <a:pt x="1" y="25310"/>
                  </a:lnTo>
                  <a:lnTo>
                    <a:pt x="21135" y="3766"/>
                  </a:lnTo>
                  <a:lnTo>
                    <a:pt x="1452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3853150" y="2138550"/>
              <a:ext cx="527250" cy="680025"/>
            </a:xfrm>
            <a:custGeom>
              <a:avLst/>
              <a:gdLst/>
              <a:ahLst/>
              <a:cxnLst/>
              <a:rect l="l" t="t" r="r" b="b"/>
              <a:pathLst>
                <a:path w="21090" h="27201" extrusionOk="0">
                  <a:moveTo>
                    <a:pt x="21090" y="1"/>
                  </a:moveTo>
                  <a:lnTo>
                    <a:pt x="0" y="7967"/>
                  </a:lnTo>
                  <a:lnTo>
                    <a:pt x="5371" y="27201"/>
                  </a:lnTo>
                  <a:lnTo>
                    <a:pt x="2109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3984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3630125" y="1932700"/>
              <a:ext cx="750275" cy="405050"/>
            </a:xfrm>
            <a:custGeom>
              <a:avLst/>
              <a:gdLst/>
              <a:ahLst/>
              <a:cxnLst/>
              <a:rect l="l" t="t" r="r" b="b"/>
              <a:pathLst>
                <a:path w="30011" h="16202" extrusionOk="0">
                  <a:moveTo>
                    <a:pt x="0" y="1"/>
                  </a:moveTo>
                  <a:lnTo>
                    <a:pt x="8921" y="16201"/>
                  </a:lnTo>
                  <a:lnTo>
                    <a:pt x="30011" y="823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3352225" y="2818550"/>
              <a:ext cx="635200" cy="246700"/>
            </a:xfrm>
            <a:custGeom>
              <a:avLst/>
              <a:gdLst/>
              <a:ahLst/>
              <a:cxnLst/>
              <a:rect l="l" t="t" r="r" b="b"/>
              <a:pathLst>
                <a:path w="25408" h="9868" extrusionOk="0">
                  <a:moveTo>
                    <a:pt x="25408" y="1"/>
                  </a:moveTo>
                  <a:lnTo>
                    <a:pt x="1660" y="1687"/>
                  </a:lnTo>
                  <a:lnTo>
                    <a:pt x="1" y="9867"/>
                  </a:lnTo>
                  <a:lnTo>
                    <a:pt x="25408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5994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2999625" y="1932700"/>
              <a:ext cx="630525" cy="338800"/>
            </a:xfrm>
            <a:custGeom>
              <a:avLst/>
              <a:gdLst/>
              <a:ahLst/>
              <a:cxnLst/>
              <a:rect l="l" t="t" r="r" b="b"/>
              <a:pathLst>
                <a:path w="25221" h="13552" extrusionOk="0">
                  <a:moveTo>
                    <a:pt x="25220" y="1"/>
                  </a:moveTo>
                  <a:lnTo>
                    <a:pt x="0" y="9787"/>
                  </a:lnTo>
                  <a:lnTo>
                    <a:pt x="6611" y="13552"/>
                  </a:lnTo>
                  <a:lnTo>
                    <a:pt x="2522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2636525" y="2810075"/>
              <a:ext cx="757200" cy="255175"/>
            </a:xfrm>
            <a:custGeom>
              <a:avLst/>
              <a:gdLst/>
              <a:ahLst/>
              <a:cxnLst/>
              <a:rect l="l" t="t" r="r" b="b"/>
              <a:pathLst>
                <a:path w="30288" h="10207" extrusionOk="0">
                  <a:moveTo>
                    <a:pt x="1" y="1"/>
                  </a:moveTo>
                  <a:lnTo>
                    <a:pt x="28629" y="10206"/>
                  </a:lnTo>
                  <a:lnTo>
                    <a:pt x="30288" y="202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426005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3164875" y="2271475"/>
              <a:ext cx="688300" cy="589250"/>
            </a:xfrm>
            <a:custGeom>
              <a:avLst/>
              <a:gdLst/>
              <a:ahLst/>
              <a:cxnLst/>
              <a:rect l="l" t="t" r="r" b="b"/>
              <a:pathLst>
                <a:path w="27532" h="23570" extrusionOk="0">
                  <a:moveTo>
                    <a:pt x="1" y="1"/>
                  </a:moveTo>
                  <a:lnTo>
                    <a:pt x="9154" y="23570"/>
                  </a:lnTo>
                  <a:lnTo>
                    <a:pt x="27531" y="265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3393700" y="2337725"/>
              <a:ext cx="593725" cy="523000"/>
            </a:xfrm>
            <a:custGeom>
              <a:avLst/>
              <a:gdLst/>
              <a:ahLst/>
              <a:cxnLst/>
              <a:rect l="l" t="t" r="r" b="b"/>
              <a:pathLst>
                <a:path w="23749" h="20920" extrusionOk="0">
                  <a:moveTo>
                    <a:pt x="18378" y="0"/>
                  </a:moveTo>
                  <a:lnTo>
                    <a:pt x="1" y="20920"/>
                  </a:lnTo>
                  <a:lnTo>
                    <a:pt x="23749" y="19234"/>
                  </a:lnTo>
                  <a:lnTo>
                    <a:pt x="1837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3164875" y="1932700"/>
              <a:ext cx="688300" cy="405050"/>
            </a:xfrm>
            <a:custGeom>
              <a:avLst/>
              <a:gdLst/>
              <a:ahLst/>
              <a:cxnLst/>
              <a:rect l="l" t="t" r="r" b="b"/>
              <a:pathLst>
                <a:path w="27532" h="16202" extrusionOk="0">
                  <a:moveTo>
                    <a:pt x="18610" y="1"/>
                  </a:moveTo>
                  <a:lnTo>
                    <a:pt x="1" y="13552"/>
                  </a:lnTo>
                  <a:lnTo>
                    <a:pt x="27531" y="16201"/>
                  </a:lnTo>
                  <a:lnTo>
                    <a:pt x="1861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30599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2636525" y="2271475"/>
              <a:ext cx="757200" cy="589250"/>
            </a:xfrm>
            <a:custGeom>
              <a:avLst/>
              <a:gdLst/>
              <a:ahLst/>
              <a:cxnLst/>
              <a:rect l="l" t="t" r="r" b="b"/>
              <a:pathLst>
                <a:path w="30288" h="23570" extrusionOk="0">
                  <a:moveTo>
                    <a:pt x="21135" y="1"/>
                  </a:moveTo>
                  <a:lnTo>
                    <a:pt x="1" y="21545"/>
                  </a:lnTo>
                  <a:lnTo>
                    <a:pt x="30288" y="23570"/>
                  </a:lnTo>
                  <a:lnTo>
                    <a:pt x="2113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68" name="Google Shape;568;p11"/>
          <p:cNvGrpSpPr/>
          <p:nvPr/>
        </p:nvGrpSpPr>
        <p:grpSpPr>
          <a:xfrm rot="-3703331" flipH="1">
            <a:off x="8546212" y="5374873"/>
            <a:ext cx="3698201" cy="2401776"/>
            <a:chOff x="2636525" y="1932700"/>
            <a:chExt cx="1743875" cy="1132550"/>
          </a:xfrm>
        </p:grpSpPr>
        <p:sp>
          <p:nvSpPr>
            <p:cNvPr id="569" name="Google Shape;569;p11"/>
            <p:cNvSpPr/>
            <p:nvPr/>
          </p:nvSpPr>
          <p:spPr>
            <a:xfrm>
              <a:off x="2636525" y="2177350"/>
              <a:ext cx="528375" cy="632750"/>
            </a:xfrm>
            <a:custGeom>
              <a:avLst/>
              <a:gdLst/>
              <a:ahLst/>
              <a:cxnLst/>
              <a:rect l="l" t="t" r="r" b="b"/>
              <a:pathLst>
                <a:path w="21135" h="25310" extrusionOk="0">
                  <a:moveTo>
                    <a:pt x="14524" y="1"/>
                  </a:moveTo>
                  <a:lnTo>
                    <a:pt x="1" y="25310"/>
                  </a:lnTo>
                  <a:lnTo>
                    <a:pt x="21135" y="3766"/>
                  </a:lnTo>
                  <a:lnTo>
                    <a:pt x="1452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3853150" y="2138550"/>
              <a:ext cx="527250" cy="680025"/>
            </a:xfrm>
            <a:custGeom>
              <a:avLst/>
              <a:gdLst/>
              <a:ahLst/>
              <a:cxnLst/>
              <a:rect l="l" t="t" r="r" b="b"/>
              <a:pathLst>
                <a:path w="21090" h="27201" extrusionOk="0">
                  <a:moveTo>
                    <a:pt x="21090" y="1"/>
                  </a:moveTo>
                  <a:lnTo>
                    <a:pt x="0" y="7967"/>
                  </a:lnTo>
                  <a:lnTo>
                    <a:pt x="5371" y="27201"/>
                  </a:lnTo>
                  <a:lnTo>
                    <a:pt x="2109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3984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3630125" y="1932700"/>
              <a:ext cx="750275" cy="405050"/>
            </a:xfrm>
            <a:custGeom>
              <a:avLst/>
              <a:gdLst/>
              <a:ahLst/>
              <a:cxnLst/>
              <a:rect l="l" t="t" r="r" b="b"/>
              <a:pathLst>
                <a:path w="30011" h="16202" extrusionOk="0">
                  <a:moveTo>
                    <a:pt x="0" y="1"/>
                  </a:moveTo>
                  <a:lnTo>
                    <a:pt x="8921" y="16201"/>
                  </a:lnTo>
                  <a:lnTo>
                    <a:pt x="30011" y="823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3352225" y="2818550"/>
              <a:ext cx="635200" cy="246700"/>
            </a:xfrm>
            <a:custGeom>
              <a:avLst/>
              <a:gdLst/>
              <a:ahLst/>
              <a:cxnLst/>
              <a:rect l="l" t="t" r="r" b="b"/>
              <a:pathLst>
                <a:path w="25408" h="9868" extrusionOk="0">
                  <a:moveTo>
                    <a:pt x="25408" y="1"/>
                  </a:moveTo>
                  <a:lnTo>
                    <a:pt x="1660" y="1687"/>
                  </a:lnTo>
                  <a:lnTo>
                    <a:pt x="1" y="9867"/>
                  </a:lnTo>
                  <a:lnTo>
                    <a:pt x="25408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5994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2999625" y="1932700"/>
              <a:ext cx="630525" cy="338800"/>
            </a:xfrm>
            <a:custGeom>
              <a:avLst/>
              <a:gdLst/>
              <a:ahLst/>
              <a:cxnLst/>
              <a:rect l="l" t="t" r="r" b="b"/>
              <a:pathLst>
                <a:path w="25221" h="13552" extrusionOk="0">
                  <a:moveTo>
                    <a:pt x="25220" y="1"/>
                  </a:moveTo>
                  <a:lnTo>
                    <a:pt x="0" y="9787"/>
                  </a:lnTo>
                  <a:lnTo>
                    <a:pt x="6611" y="13552"/>
                  </a:lnTo>
                  <a:lnTo>
                    <a:pt x="2522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2636525" y="2810075"/>
              <a:ext cx="757200" cy="255175"/>
            </a:xfrm>
            <a:custGeom>
              <a:avLst/>
              <a:gdLst/>
              <a:ahLst/>
              <a:cxnLst/>
              <a:rect l="l" t="t" r="r" b="b"/>
              <a:pathLst>
                <a:path w="30288" h="10207" extrusionOk="0">
                  <a:moveTo>
                    <a:pt x="1" y="1"/>
                  </a:moveTo>
                  <a:lnTo>
                    <a:pt x="28629" y="10206"/>
                  </a:lnTo>
                  <a:lnTo>
                    <a:pt x="30288" y="202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426005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3164875" y="2271475"/>
              <a:ext cx="688300" cy="589250"/>
            </a:xfrm>
            <a:custGeom>
              <a:avLst/>
              <a:gdLst/>
              <a:ahLst/>
              <a:cxnLst/>
              <a:rect l="l" t="t" r="r" b="b"/>
              <a:pathLst>
                <a:path w="27532" h="23570" extrusionOk="0">
                  <a:moveTo>
                    <a:pt x="1" y="1"/>
                  </a:moveTo>
                  <a:lnTo>
                    <a:pt x="9154" y="23570"/>
                  </a:lnTo>
                  <a:lnTo>
                    <a:pt x="27531" y="265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3393700" y="2337725"/>
              <a:ext cx="593725" cy="523000"/>
            </a:xfrm>
            <a:custGeom>
              <a:avLst/>
              <a:gdLst/>
              <a:ahLst/>
              <a:cxnLst/>
              <a:rect l="l" t="t" r="r" b="b"/>
              <a:pathLst>
                <a:path w="23749" h="20920" extrusionOk="0">
                  <a:moveTo>
                    <a:pt x="18378" y="0"/>
                  </a:moveTo>
                  <a:lnTo>
                    <a:pt x="1" y="20920"/>
                  </a:lnTo>
                  <a:lnTo>
                    <a:pt x="23749" y="19234"/>
                  </a:lnTo>
                  <a:lnTo>
                    <a:pt x="1837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3164875" y="1932700"/>
              <a:ext cx="688300" cy="405050"/>
            </a:xfrm>
            <a:custGeom>
              <a:avLst/>
              <a:gdLst/>
              <a:ahLst/>
              <a:cxnLst/>
              <a:rect l="l" t="t" r="r" b="b"/>
              <a:pathLst>
                <a:path w="27532" h="16202" extrusionOk="0">
                  <a:moveTo>
                    <a:pt x="18610" y="1"/>
                  </a:moveTo>
                  <a:lnTo>
                    <a:pt x="1" y="13552"/>
                  </a:lnTo>
                  <a:lnTo>
                    <a:pt x="27531" y="16201"/>
                  </a:lnTo>
                  <a:lnTo>
                    <a:pt x="1861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30599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2636525" y="2271475"/>
              <a:ext cx="757200" cy="589250"/>
            </a:xfrm>
            <a:custGeom>
              <a:avLst/>
              <a:gdLst/>
              <a:ahLst/>
              <a:cxnLst/>
              <a:rect l="l" t="t" r="r" b="b"/>
              <a:pathLst>
                <a:path w="30288" h="23570" extrusionOk="0">
                  <a:moveTo>
                    <a:pt x="21135" y="1"/>
                  </a:moveTo>
                  <a:lnTo>
                    <a:pt x="1" y="21545"/>
                  </a:lnTo>
                  <a:lnTo>
                    <a:pt x="30288" y="23570"/>
                  </a:lnTo>
                  <a:lnTo>
                    <a:pt x="2113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79964671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88444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oogle Shape;581;p13"/>
          <p:cNvGrpSpPr/>
          <p:nvPr/>
        </p:nvGrpSpPr>
        <p:grpSpPr>
          <a:xfrm rot="6204539" flipH="1">
            <a:off x="10296671" y="4362463"/>
            <a:ext cx="3539951" cy="3705724"/>
            <a:chOff x="378850" y="1624025"/>
            <a:chExt cx="1268150" cy="1327475"/>
          </a:xfrm>
        </p:grpSpPr>
        <p:sp>
          <p:nvSpPr>
            <p:cNvPr id="582" name="Google Shape;582;p13"/>
            <p:cNvSpPr/>
            <p:nvPr/>
          </p:nvSpPr>
          <p:spPr>
            <a:xfrm>
              <a:off x="394900" y="2194525"/>
              <a:ext cx="202525" cy="741825"/>
            </a:xfrm>
            <a:custGeom>
              <a:avLst/>
              <a:gdLst/>
              <a:ahLst/>
              <a:cxnLst/>
              <a:rect l="l" t="t" r="r" b="b"/>
              <a:pathLst>
                <a:path w="8101" h="29673" extrusionOk="0">
                  <a:moveTo>
                    <a:pt x="134" y="135"/>
                  </a:moveTo>
                  <a:lnTo>
                    <a:pt x="7958" y="1214"/>
                  </a:lnTo>
                  <a:lnTo>
                    <a:pt x="1811" y="29128"/>
                  </a:lnTo>
                  <a:lnTo>
                    <a:pt x="134" y="135"/>
                  </a:lnTo>
                  <a:close/>
                  <a:moveTo>
                    <a:pt x="81" y="1"/>
                  </a:moveTo>
                  <a:cubicBezTo>
                    <a:pt x="54" y="1"/>
                    <a:pt x="36" y="1"/>
                    <a:pt x="27" y="19"/>
                  </a:cubicBezTo>
                  <a:cubicBezTo>
                    <a:pt x="9" y="28"/>
                    <a:pt x="0" y="45"/>
                    <a:pt x="0" y="63"/>
                  </a:cubicBezTo>
                  <a:lnTo>
                    <a:pt x="1704" y="29610"/>
                  </a:lnTo>
                  <a:cubicBezTo>
                    <a:pt x="1713" y="29636"/>
                    <a:pt x="1740" y="29663"/>
                    <a:pt x="1767" y="29672"/>
                  </a:cubicBezTo>
                  <a:lnTo>
                    <a:pt x="1776" y="29672"/>
                  </a:lnTo>
                  <a:cubicBezTo>
                    <a:pt x="1803" y="29672"/>
                    <a:pt x="1829" y="29645"/>
                    <a:pt x="1838" y="29619"/>
                  </a:cubicBezTo>
                  <a:lnTo>
                    <a:pt x="8101" y="1178"/>
                  </a:lnTo>
                  <a:cubicBezTo>
                    <a:pt x="8101" y="1161"/>
                    <a:pt x="8101" y="1143"/>
                    <a:pt x="8092" y="1125"/>
                  </a:cubicBezTo>
                  <a:cubicBezTo>
                    <a:pt x="8074" y="1107"/>
                    <a:pt x="8065" y="1098"/>
                    <a:pt x="8047" y="1098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1237275" y="1639725"/>
              <a:ext cx="396550" cy="798150"/>
            </a:xfrm>
            <a:custGeom>
              <a:avLst/>
              <a:gdLst/>
              <a:ahLst/>
              <a:cxnLst/>
              <a:rect l="l" t="t" r="r" b="b"/>
              <a:pathLst>
                <a:path w="15862" h="31926" extrusionOk="0">
                  <a:moveTo>
                    <a:pt x="14006" y="220"/>
                  </a:moveTo>
                  <a:lnTo>
                    <a:pt x="15719" y="31685"/>
                  </a:lnTo>
                  <a:lnTo>
                    <a:pt x="161" y="15556"/>
                  </a:lnTo>
                  <a:lnTo>
                    <a:pt x="14006" y="220"/>
                  </a:lnTo>
                  <a:close/>
                  <a:moveTo>
                    <a:pt x="14055" y="1"/>
                  </a:moveTo>
                  <a:cubicBezTo>
                    <a:pt x="14041" y="1"/>
                    <a:pt x="14027" y="7"/>
                    <a:pt x="14015" y="24"/>
                  </a:cubicBezTo>
                  <a:lnTo>
                    <a:pt x="27" y="15511"/>
                  </a:lnTo>
                  <a:cubicBezTo>
                    <a:pt x="0" y="15538"/>
                    <a:pt x="0" y="15573"/>
                    <a:pt x="27" y="15600"/>
                  </a:cubicBezTo>
                  <a:lnTo>
                    <a:pt x="15746" y="31899"/>
                  </a:lnTo>
                  <a:cubicBezTo>
                    <a:pt x="15755" y="31917"/>
                    <a:pt x="15773" y="31926"/>
                    <a:pt x="15791" y="31926"/>
                  </a:cubicBezTo>
                  <a:cubicBezTo>
                    <a:pt x="15799" y="31926"/>
                    <a:pt x="15808" y="31917"/>
                    <a:pt x="15817" y="31917"/>
                  </a:cubicBezTo>
                  <a:cubicBezTo>
                    <a:pt x="15844" y="31908"/>
                    <a:pt x="15862" y="31881"/>
                    <a:pt x="15862" y="31854"/>
                  </a:cubicBezTo>
                  <a:lnTo>
                    <a:pt x="14122" y="60"/>
                  </a:lnTo>
                  <a:cubicBezTo>
                    <a:pt x="14122" y="33"/>
                    <a:pt x="14104" y="15"/>
                    <a:pt x="14078" y="6"/>
                  </a:cubicBezTo>
                  <a:cubicBezTo>
                    <a:pt x="14071" y="3"/>
                    <a:pt x="14063" y="1"/>
                    <a:pt x="1405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809500" y="1639600"/>
              <a:ext cx="781075" cy="390600"/>
            </a:xfrm>
            <a:custGeom>
              <a:avLst/>
              <a:gdLst/>
              <a:ahLst/>
              <a:cxnLst/>
              <a:rect l="l" t="t" r="r" b="b"/>
              <a:pathLst>
                <a:path w="31243" h="15624" extrusionOk="0">
                  <a:moveTo>
                    <a:pt x="31010" y="154"/>
                  </a:moveTo>
                  <a:lnTo>
                    <a:pt x="17174" y="15471"/>
                  </a:lnTo>
                  <a:lnTo>
                    <a:pt x="251" y="3526"/>
                  </a:lnTo>
                  <a:lnTo>
                    <a:pt x="31010" y="154"/>
                  </a:lnTo>
                  <a:close/>
                  <a:moveTo>
                    <a:pt x="31176" y="0"/>
                  </a:moveTo>
                  <a:cubicBezTo>
                    <a:pt x="31171" y="0"/>
                    <a:pt x="31167" y="1"/>
                    <a:pt x="31162" y="2"/>
                  </a:cubicBezTo>
                  <a:lnTo>
                    <a:pt x="63" y="3410"/>
                  </a:lnTo>
                  <a:cubicBezTo>
                    <a:pt x="36" y="3419"/>
                    <a:pt x="10" y="3437"/>
                    <a:pt x="10" y="3464"/>
                  </a:cubicBezTo>
                  <a:cubicBezTo>
                    <a:pt x="1" y="3491"/>
                    <a:pt x="10" y="3517"/>
                    <a:pt x="27" y="3535"/>
                  </a:cubicBezTo>
                  <a:lnTo>
                    <a:pt x="17147" y="15614"/>
                  </a:lnTo>
                  <a:cubicBezTo>
                    <a:pt x="17156" y="15623"/>
                    <a:pt x="17174" y="15623"/>
                    <a:pt x="17183" y="15623"/>
                  </a:cubicBezTo>
                  <a:cubicBezTo>
                    <a:pt x="17200" y="15623"/>
                    <a:pt x="17218" y="15623"/>
                    <a:pt x="17236" y="15605"/>
                  </a:cubicBezTo>
                  <a:lnTo>
                    <a:pt x="31215" y="109"/>
                  </a:lnTo>
                  <a:cubicBezTo>
                    <a:pt x="31233" y="92"/>
                    <a:pt x="31242" y="65"/>
                    <a:pt x="31224" y="38"/>
                  </a:cubicBezTo>
                  <a:cubicBezTo>
                    <a:pt x="31217" y="16"/>
                    <a:pt x="31198" y="0"/>
                    <a:pt x="3117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1132225" y="2434500"/>
              <a:ext cx="501600" cy="476200"/>
            </a:xfrm>
            <a:custGeom>
              <a:avLst/>
              <a:gdLst/>
              <a:ahLst/>
              <a:cxnLst/>
              <a:rect l="l" t="t" r="r" b="b"/>
              <a:pathLst>
                <a:path w="20064" h="19048" extrusionOk="0">
                  <a:moveTo>
                    <a:pt x="19716" y="286"/>
                  </a:moveTo>
                  <a:lnTo>
                    <a:pt x="3310" y="18860"/>
                  </a:lnTo>
                  <a:lnTo>
                    <a:pt x="152" y="10599"/>
                  </a:lnTo>
                  <a:lnTo>
                    <a:pt x="19716" y="286"/>
                  </a:lnTo>
                  <a:close/>
                  <a:moveTo>
                    <a:pt x="19996" y="0"/>
                  </a:moveTo>
                  <a:cubicBezTo>
                    <a:pt x="19986" y="0"/>
                    <a:pt x="19975" y="3"/>
                    <a:pt x="19966" y="10"/>
                  </a:cubicBezTo>
                  <a:lnTo>
                    <a:pt x="45" y="10519"/>
                  </a:lnTo>
                  <a:cubicBezTo>
                    <a:pt x="9" y="10528"/>
                    <a:pt x="0" y="10563"/>
                    <a:pt x="9" y="10599"/>
                  </a:cubicBezTo>
                  <a:lnTo>
                    <a:pt x="3230" y="19011"/>
                  </a:lnTo>
                  <a:cubicBezTo>
                    <a:pt x="3239" y="19029"/>
                    <a:pt x="3257" y="19047"/>
                    <a:pt x="3283" y="19047"/>
                  </a:cubicBezTo>
                  <a:lnTo>
                    <a:pt x="3292" y="19047"/>
                  </a:lnTo>
                  <a:cubicBezTo>
                    <a:pt x="3310" y="19047"/>
                    <a:pt x="3328" y="19047"/>
                    <a:pt x="3337" y="19029"/>
                  </a:cubicBezTo>
                  <a:lnTo>
                    <a:pt x="20046" y="108"/>
                  </a:lnTo>
                  <a:cubicBezTo>
                    <a:pt x="20064" y="90"/>
                    <a:pt x="20064" y="54"/>
                    <a:pt x="20046" y="28"/>
                  </a:cubicBezTo>
                  <a:cubicBezTo>
                    <a:pt x="20035" y="10"/>
                    <a:pt x="20016" y="0"/>
                    <a:pt x="1999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94900" y="1724925"/>
              <a:ext cx="418200" cy="500200"/>
            </a:xfrm>
            <a:custGeom>
              <a:avLst/>
              <a:gdLst/>
              <a:ahLst/>
              <a:cxnLst/>
              <a:rect l="l" t="t" r="r" b="b"/>
              <a:pathLst>
                <a:path w="16728" h="20008" extrusionOk="0">
                  <a:moveTo>
                    <a:pt x="16433" y="417"/>
                  </a:moveTo>
                  <a:lnTo>
                    <a:pt x="7994" y="19873"/>
                  </a:lnTo>
                  <a:lnTo>
                    <a:pt x="197" y="18803"/>
                  </a:lnTo>
                  <a:lnTo>
                    <a:pt x="16433" y="417"/>
                  </a:lnTo>
                  <a:close/>
                  <a:moveTo>
                    <a:pt x="16660" y="1"/>
                  </a:moveTo>
                  <a:cubicBezTo>
                    <a:pt x="16640" y="1"/>
                    <a:pt x="16620" y="7"/>
                    <a:pt x="16603" y="24"/>
                  </a:cubicBezTo>
                  <a:lnTo>
                    <a:pt x="18" y="18803"/>
                  </a:lnTo>
                  <a:cubicBezTo>
                    <a:pt x="0" y="18821"/>
                    <a:pt x="0" y="18847"/>
                    <a:pt x="9" y="18874"/>
                  </a:cubicBezTo>
                  <a:cubicBezTo>
                    <a:pt x="18" y="18892"/>
                    <a:pt x="36" y="18910"/>
                    <a:pt x="63" y="18910"/>
                  </a:cubicBezTo>
                  <a:lnTo>
                    <a:pt x="8029" y="20007"/>
                  </a:lnTo>
                  <a:lnTo>
                    <a:pt x="8038" y="20007"/>
                  </a:lnTo>
                  <a:cubicBezTo>
                    <a:pt x="8056" y="20007"/>
                    <a:pt x="8083" y="19998"/>
                    <a:pt x="8092" y="19971"/>
                  </a:cubicBezTo>
                  <a:lnTo>
                    <a:pt x="16710" y="86"/>
                  </a:lnTo>
                  <a:cubicBezTo>
                    <a:pt x="16727" y="60"/>
                    <a:pt x="16719" y="24"/>
                    <a:pt x="16692" y="6"/>
                  </a:cubicBezTo>
                  <a:cubicBezTo>
                    <a:pt x="16682" y="3"/>
                    <a:pt x="16671" y="1"/>
                    <a:pt x="16660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437500" y="2697175"/>
              <a:ext cx="778825" cy="239175"/>
            </a:xfrm>
            <a:custGeom>
              <a:avLst/>
              <a:gdLst/>
              <a:ahLst/>
              <a:cxnLst/>
              <a:rect l="l" t="t" r="r" b="b"/>
              <a:pathLst>
                <a:path w="31153" h="9567" extrusionOk="0">
                  <a:moveTo>
                    <a:pt x="27825" y="146"/>
                  </a:moveTo>
                  <a:lnTo>
                    <a:pt x="30983" y="8415"/>
                  </a:lnTo>
                  <a:lnTo>
                    <a:pt x="509" y="9414"/>
                  </a:lnTo>
                  <a:lnTo>
                    <a:pt x="509" y="9414"/>
                  </a:lnTo>
                  <a:lnTo>
                    <a:pt x="27825" y="146"/>
                  </a:lnTo>
                  <a:close/>
                  <a:moveTo>
                    <a:pt x="27858" y="0"/>
                  </a:moveTo>
                  <a:cubicBezTo>
                    <a:pt x="27853" y="0"/>
                    <a:pt x="27848" y="1"/>
                    <a:pt x="27843" y="3"/>
                  </a:cubicBezTo>
                  <a:lnTo>
                    <a:pt x="45" y="9432"/>
                  </a:lnTo>
                  <a:cubicBezTo>
                    <a:pt x="18" y="9450"/>
                    <a:pt x="0" y="9477"/>
                    <a:pt x="9" y="9513"/>
                  </a:cubicBezTo>
                  <a:cubicBezTo>
                    <a:pt x="9" y="9539"/>
                    <a:pt x="36" y="9566"/>
                    <a:pt x="72" y="9566"/>
                  </a:cubicBezTo>
                  <a:lnTo>
                    <a:pt x="31081" y="8540"/>
                  </a:lnTo>
                  <a:cubicBezTo>
                    <a:pt x="31099" y="8540"/>
                    <a:pt x="31126" y="8531"/>
                    <a:pt x="31135" y="8513"/>
                  </a:cubicBezTo>
                  <a:cubicBezTo>
                    <a:pt x="31144" y="8496"/>
                    <a:pt x="31153" y="8478"/>
                    <a:pt x="31144" y="8451"/>
                  </a:cubicBezTo>
                  <a:lnTo>
                    <a:pt x="27923" y="38"/>
                  </a:lnTo>
                  <a:cubicBezTo>
                    <a:pt x="27909" y="16"/>
                    <a:pt x="27882" y="0"/>
                    <a:pt x="2785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594050" y="2027050"/>
              <a:ext cx="646825" cy="673325"/>
            </a:xfrm>
            <a:custGeom>
              <a:avLst/>
              <a:gdLst/>
              <a:ahLst/>
              <a:cxnLst/>
              <a:rect l="l" t="t" r="r" b="b"/>
              <a:pathLst>
                <a:path w="25873" h="26933" extrusionOk="0">
                  <a:moveTo>
                    <a:pt x="25720" y="152"/>
                  </a:moveTo>
                  <a:lnTo>
                    <a:pt x="21554" y="26745"/>
                  </a:lnTo>
                  <a:lnTo>
                    <a:pt x="197" y="7886"/>
                  </a:lnTo>
                  <a:lnTo>
                    <a:pt x="25720" y="152"/>
                  </a:lnTo>
                  <a:close/>
                  <a:moveTo>
                    <a:pt x="25783" y="0"/>
                  </a:moveTo>
                  <a:lnTo>
                    <a:pt x="55" y="7797"/>
                  </a:lnTo>
                  <a:cubicBezTo>
                    <a:pt x="28" y="7806"/>
                    <a:pt x="10" y="7824"/>
                    <a:pt x="10" y="7851"/>
                  </a:cubicBezTo>
                  <a:cubicBezTo>
                    <a:pt x="1" y="7868"/>
                    <a:pt x="10" y="7895"/>
                    <a:pt x="28" y="7913"/>
                  </a:cubicBezTo>
                  <a:lnTo>
                    <a:pt x="21554" y="26915"/>
                  </a:lnTo>
                  <a:cubicBezTo>
                    <a:pt x="21563" y="26933"/>
                    <a:pt x="21581" y="26933"/>
                    <a:pt x="21599" y="26933"/>
                  </a:cubicBezTo>
                  <a:lnTo>
                    <a:pt x="21617" y="26933"/>
                  </a:lnTo>
                  <a:cubicBezTo>
                    <a:pt x="21643" y="26924"/>
                    <a:pt x="21661" y="26906"/>
                    <a:pt x="21661" y="26879"/>
                  </a:cubicBezTo>
                  <a:lnTo>
                    <a:pt x="25863" y="72"/>
                  </a:lnTo>
                  <a:cubicBezTo>
                    <a:pt x="25872" y="54"/>
                    <a:pt x="25863" y="27"/>
                    <a:pt x="25845" y="18"/>
                  </a:cubicBezTo>
                  <a:cubicBezTo>
                    <a:pt x="25827" y="0"/>
                    <a:pt x="25810" y="0"/>
                    <a:pt x="2578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1132225" y="2026950"/>
              <a:ext cx="501600" cy="673425"/>
            </a:xfrm>
            <a:custGeom>
              <a:avLst/>
              <a:gdLst/>
              <a:ahLst/>
              <a:cxnLst/>
              <a:rect l="l" t="t" r="r" b="b"/>
              <a:pathLst>
                <a:path w="20064" h="26937" extrusionOk="0">
                  <a:moveTo>
                    <a:pt x="4318" y="209"/>
                  </a:moveTo>
                  <a:lnTo>
                    <a:pt x="19885" y="16347"/>
                  </a:lnTo>
                  <a:lnTo>
                    <a:pt x="152" y="26758"/>
                  </a:lnTo>
                  <a:lnTo>
                    <a:pt x="4318" y="209"/>
                  </a:lnTo>
                  <a:close/>
                  <a:moveTo>
                    <a:pt x="4277" y="1"/>
                  </a:moveTo>
                  <a:cubicBezTo>
                    <a:pt x="4270" y="1"/>
                    <a:pt x="4263" y="2"/>
                    <a:pt x="4256" y="4"/>
                  </a:cubicBezTo>
                  <a:cubicBezTo>
                    <a:pt x="4229" y="13"/>
                    <a:pt x="4220" y="31"/>
                    <a:pt x="4211" y="58"/>
                  </a:cubicBezTo>
                  <a:lnTo>
                    <a:pt x="9" y="26865"/>
                  </a:lnTo>
                  <a:cubicBezTo>
                    <a:pt x="0" y="26892"/>
                    <a:pt x="9" y="26910"/>
                    <a:pt x="36" y="26928"/>
                  </a:cubicBezTo>
                  <a:cubicBezTo>
                    <a:pt x="45" y="26937"/>
                    <a:pt x="54" y="26937"/>
                    <a:pt x="72" y="26937"/>
                  </a:cubicBezTo>
                  <a:cubicBezTo>
                    <a:pt x="81" y="26937"/>
                    <a:pt x="90" y="26937"/>
                    <a:pt x="99" y="26928"/>
                  </a:cubicBezTo>
                  <a:lnTo>
                    <a:pt x="20028" y="16428"/>
                  </a:lnTo>
                  <a:cubicBezTo>
                    <a:pt x="20046" y="16419"/>
                    <a:pt x="20055" y="16401"/>
                    <a:pt x="20055" y="16383"/>
                  </a:cubicBezTo>
                  <a:cubicBezTo>
                    <a:pt x="20064" y="16356"/>
                    <a:pt x="20055" y="16339"/>
                    <a:pt x="20046" y="16321"/>
                  </a:cubicBezTo>
                  <a:lnTo>
                    <a:pt x="4327" y="22"/>
                  </a:lnTo>
                  <a:cubicBezTo>
                    <a:pt x="4314" y="9"/>
                    <a:pt x="4296" y="1"/>
                    <a:pt x="427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594050" y="1724925"/>
              <a:ext cx="646825" cy="500200"/>
            </a:xfrm>
            <a:custGeom>
              <a:avLst/>
              <a:gdLst/>
              <a:ahLst/>
              <a:cxnLst/>
              <a:rect l="l" t="t" r="r" b="b"/>
              <a:pathLst>
                <a:path w="25873" h="20008" extrusionOk="0">
                  <a:moveTo>
                    <a:pt x="8717" y="167"/>
                  </a:moveTo>
                  <a:lnTo>
                    <a:pt x="25658" y="12121"/>
                  </a:lnTo>
                  <a:lnTo>
                    <a:pt x="188" y="19846"/>
                  </a:lnTo>
                  <a:lnTo>
                    <a:pt x="188" y="19846"/>
                  </a:lnTo>
                  <a:lnTo>
                    <a:pt x="8717" y="167"/>
                  </a:lnTo>
                  <a:close/>
                  <a:moveTo>
                    <a:pt x="8694" y="0"/>
                  </a:moveTo>
                  <a:cubicBezTo>
                    <a:pt x="8687" y="0"/>
                    <a:pt x="8680" y="2"/>
                    <a:pt x="8672" y="6"/>
                  </a:cubicBezTo>
                  <a:cubicBezTo>
                    <a:pt x="8654" y="6"/>
                    <a:pt x="8637" y="24"/>
                    <a:pt x="8628" y="42"/>
                  </a:cubicBezTo>
                  <a:lnTo>
                    <a:pt x="10" y="19918"/>
                  </a:lnTo>
                  <a:cubicBezTo>
                    <a:pt x="1" y="19945"/>
                    <a:pt x="1" y="19971"/>
                    <a:pt x="19" y="19989"/>
                  </a:cubicBezTo>
                  <a:cubicBezTo>
                    <a:pt x="37" y="20007"/>
                    <a:pt x="55" y="20007"/>
                    <a:pt x="72" y="20007"/>
                  </a:cubicBezTo>
                  <a:lnTo>
                    <a:pt x="90" y="20007"/>
                  </a:lnTo>
                  <a:lnTo>
                    <a:pt x="25818" y="12210"/>
                  </a:lnTo>
                  <a:cubicBezTo>
                    <a:pt x="25845" y="12201"/>
                    <a:pt x="25863" y="12183"/>
                    <a:pt x="25872" y="12157"/>
                  </a:cubicBezTo>
                  <a:cubicBezTo>
                    <a:pt x="25872" y="12139"/>
                    <a:pt x="25863" y="12112"/>
                    <a:pt x="25845" y="12094"/>
                  </a:cubicBezTo>
                  <a:lnTo>
                    <a:pt x="8726" y="15"/>
                  </a:lnTo>
                  <a:cubicBezTo>
                    <a:pt x="8715" y="5"/>
                    <a:pt x="8705" y="0"/>
                    <a:pt x="8694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437500" y="2221875"/>
              <a:ext cx="698325" cy="714475"/>
            </a:xfrm>
            <a:custGeom>
              <a:avLst/>
              <a:gdLst/>
              <a:ahLst/>
              <a:cxnLst/>
              <a:rect l="l" t="t" r="r" b="b"/>
              <a:pathLst>
                <a:path w="27933" h="28579" extrusionOk="0">
                  <a:moveTo>
                    <a:pt x="6370" y="191"/>
                  </a:moveTo>
                  <a:lnTo>
                    <a:pt x="27736" y="19050"/>
                  </a:lnTo>
                  <a:lnTo>
                    <a:pt x="161" y="28409"/>
                  </a:lnTo>
                  <a:lnTo>
                    <a:pt x="6370" y="191"/>
                  </a:lnTo>
                  <a:close/>
                  <a:moveTo>
                    <a:pt x="6327" y="1"/>
                  </a:moveTo>
                  <a:cubicBezTo>
                    <a:pt x="6321" y="1"/>
                    <a:pt x="6315" y="2"/>
                    <a:pt x="6308" y="4"/>
                  </a:cubicBezTo>
                  <a:cubicBezTo>
                    <a:pt x="6290" y="13"/>
                    <a:pt x="6272" y="31"/>
                    <a:pt x="6263" y="58"/>
                  </a:cubicBezTo>
                  <a:lnTo>
                    <a:pt x="9" y="28498"/>
                  </a:lnTo>
                  <a:cubicBezTo>
                    <a:pt x="0" y="28516"/>
                    <a:pt x="9" y="28542"/>
                    <a:pt x="27" y="28560"/>
                  </a:cubicBezTo>
                  <a:cubicBezTo>
                    <a:pt x="36" y="28569"/>
                    <a:pt x="54" y="28578"/>
                    <a:pt x="72" y="28578"/>
                  </a:cubicBezTo>
                  <a:cubicBezTo>
                    <a:pt x="81" y="28578"/>
                    <a:pt x="81" y="28569"/>
                    <a:pt x="90" y="28569"/>
                  </a:cubicBezTo>
                  <a:lnTo>
                    <a:pt x="27879" y="19140"/>
                  </a:lnTo>
                  <a:cubicBezTo>
                    <a:pt x="27905" y="19131"/>
                    <a:pt x="27923" y="19113"/>
                    <a:pt x="27923" y="19086"/>
                  </a:cubicBezTo>
                  <a:cubicBezTo>
                    <a:pt x="27932" y="19068"/>
                    <a:pt x="27923" y="19042"/>
                    <a:pt x="27905" y="19033"/>
                  </a:cubicBezTo>
                  <a:lnTo>
                    <a:pt x="6370" y="22"/>
                  </a:lnTo>
                  <a:cubicBezTo>
                    <a:pt x="6357" y="9"/>
                    <a:pt x="6344" y="1"/>
                    <a:pt x="632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426125" y="2923525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86" y="1"/>
                  </a:moveTo>
                  <a:cubicBezTo>
                    <a:pt x="419" y="1"/>
                    <a:pt x="350" y="16"/>
                    <a:pt x="286" y="48"/>
                  </a:cubicBezTo>
                  <a:cubicBezTo>
                    <a:pt x="81" y="164"/>
                    <a:pt x="0" y="423"/>
                    <a:pt x="107" y="637"/>
                  </a:cubicBezTo>
                  <a:cubicBezTo>
                    <a:pt x="187" y="778"/>
                    <a:pt x="334" y="860"/>
                    <a:pt x="485" y="860"/>
                  </a:cubicBezTo>
                  <a:cubicBezTo>
                    <a:pt x="554" y="860"/>
                    <a:pt x="623" y="843"/>
                    <a:pt x="687" y="806"/>
                  </a:cubicBezTo>
                  <a:cubicBezTo>
                    <a:pt x="901" y="699"/>
                    <a:pt x="982" y="441"/>
                    <a:pt x="866" y="227"/>
                  </a:cubicBezTo>
                  <a:cubicBezTo>
                    <a:pt x="791" y="83"/>
                    <a:pt x="642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420550" y="2917050"/>
              <a:ext cx="35700" cy="34450"/>
            </a:xfrm>
            <a:custGeom>
              <a:avLst/>
              <a:gdLst/>
              <a:ahLst/>
              <a:cxnLst/>
              <a:rect l="l" t="t" r="r" b="b"/>
              <a:pathLst>
                <a:path w="1428" h="1378" extrusionOk="0">
                  <a:moveTo>
                    <a:pt x="714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3" y="539"/>
                    <a:pt x="839" y="566"/>
                    <a:pt x="866" y="610"/>
                  </a:cubicBezTo>
                  <a:cubicBezTo>
                    <a:pt x="884" y="646"/>
                    <a:pt x="893" y="700"/>
                    <a:pt x="875" y="735"/>
                  </a:cubicBezTo>
                  <a:cubicBezTo>
                    <a:pt x="866" y="780"/>
                    <a:pt x="830" y="816"/>
                    <a:pt x="794" y="842"/>
                  </a:cubicBezTo>
                  <a:cubicBezTo>
                    <a:pt x="767" y="853"/>
                    <a:pt x="739" y="861"/>
                    <a:pt x="712" y="861"/>
                  </a:cubicBezTo>
                  <a:cubicBezTo>
                    <a:pt x="695" y="861"/>
                    <a:pt x="678" y="858"/>
                    <a:pt x="661" y="851"/>
                  </a:cubicBezTo>
                  <a:cubicBezTo>
                    <a:pt x="616" y="842"/>
                    <a:pt x="580" y="807"/>
                    <a:pt x="562" y="771"/>
                  </a:cubicBezTo>
                  <a:cubicBezTo>
                    <a:pt x="536" y="726"/>
                    <a:pt x="536" y="682"/>
                    <a:pt x="545" y="637"/>
                  </a:cubicBezTo>
                  <a:cubicBezTo>
                    <a:pt x="562" y="593"/>
                    <a:pt x="589" y="557"/>
                    <a:pt x="634" y="539"/>
                  </a:cubicBezTo>
                  <a:cubicBezTo>
                    <a:pt x="661" y="521"/>
                    <a:pt x="687" y="521"/>
                    <a:pt x="714" y="521"/>
                  </a:cubicBezTo>
                  <a:close/>
                  <a:moveTo>
                    <a:pt x="714" y="1"/>
                  </a:moveTo>
                  <a:cubicBezTo>
                    <a:pt x="603" y="1"/>
                    <a:pt x="490" y="28"/>
                    <a:pt x="384" y="84"/>
                  </a:cubicBezTo>
                  <a:cubicBezTo>
                    <a:pt x="223" y="164"/>
                    <a:pt x="107" y="316"/>
                    <a:pt x="54" y="486"/>
                  </a:cubicBezTo>
                  <a:cubicBezTo>
                    <a:pt x="0" y="664"/>
                    <a:pt x="18" y="851"/>
                    <a:pt x="107" y="1012"/>
                  </a:cubicBezTo>
                  <a:cubicBezTo>
                    <a:pt x="188" y="1173"/>
                    <a:pt x="339" y="1297"/>
                    <a:pt x="509" y="1351"/>
                  </a:cubicBezTo>
                  <a:cubicBezTo>
                    <a:pt x="580" y="1369"/>
                    <a:pt x="643" y="1378"/>
                    <a:pt x="714" y="1378"/>
                  </a:cubicBezTo>
                  <a:cubicBezTo>
                    <a:pt x="821" y="1378"/>
                    <a:pt x="937" y="1351"/>
                    <a:pt x="1035" y="1297"/>
                  </a:cubicBezTo>
                  <a:cubicBezTo>
                    <a:pt x="1196" y="1208"/>
                    <a:pt x="1321" y="1065"/>
                    <a:pt x="1374" y="887"/>
                  </a:cubicBezTo>
                  <a:cubicBezTo>
                    <a:pt x="1428" y="718"/>
                    <a:pt x="1410" y="530"/>
                    <a:pt x="1321" y="370"/>
                  </a:cubicBezTo>
                  <a:cubicBezTo>
                    <a:pt x="1232" y="200"/>
                    <a:pt x="1089" y="84"/>
                    <a:pt x="910" y="31"/>
                  </a:cubicBezTo>
                  <a:cubicBezTo>
                    <a:pt x="847" y="11"/>
                    <a:pt x="781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1121750" y="26880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8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6" y="862"/>
                  </a:cubicBezTo>
                  <a:cubicBezTo>
                    <a:pt x="563" y="862"/>
                    <a:pt x="632" y="847"/>
                    <a:pt x="696" y="815"/>
                  </a:cubicBezTo>
                  <a:cubicBezTo>
                    <a:pt x="901" y="699"/>
                    <a:pt x="981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1116175" y="2681525"/>
              <a:ext cx="37475" cy="34475"/>
            </a:xfrm>
            <a:custGeom>
              <a:avLst/>
              <a:gdLst/>
              <a:ahLst/>
              <a:cxnLst/>
              <a:rect l="l" t="t" r="r" b="b"/>
              <a:pathLst>
                <a:path w="1499" h="1379" extrusionOk="0">
                  <a:moveTo>
                    <a:pt x="714" y="522"/>
                  </a:moveTo>
                  <a:cubicBezTo>
                    <a:pt x="732" y="522"/>
                    <a:pt x="750" y="522"/>
                    <a:pt x="767" y="531"/>
                  </a:cubicBezTo>
                  <a:cubicBezTo>
                    <a:pt x="803" y="540"/>
                    <a:pt x="839" y="566"/>
                    <a:pt x="865" y="611"/>
                  </a:cubicBezTo>
                  <a:cubicBezTo>
                    <a:pt x="910" y="691"/>
                    <a:pt x="874" y="798"/>
                    <a:pt x="794" y="843"/>
                  </a:cubicBezTo>
                  <a:cubicBezTo>
                    <a:pt x="767" y="854"/>
                    <a:pt x="739" y="862"/>
                    <a:pt x="711" y="862"/>
                  </a:cubicBezTo>
                  <a:cubicBezTo>
                    <a:pt x="694" y="862"/>
                    <a:pt x="677" y="859"/>
                    <a:pt x="660" y="852"/>
                  </a:cubicBezTo>
                  <a:cubicBezTo>
                    <a:pt x="616" y="843"/>
                    <a:pt x="580" y="807"/>
                    <a:pt x="562" y="772"/>
                  </a:cubicBezTo>
                  <a:cubicBezTo>
                    <a:pt x="544" y="727"/>
                    <a:pt x="535" y="682"/>
                    <a:pt x="553" y="638"/>
                  </a:cubicBezTo>
                  <a:cubicBezTo>
                    <a:pt x="562" y="593"/>
                    <a:pt x="589" y="557"/>
                    <a:pt x="634" y="540"/>
                  </a:cubicBezTo>
                  <a:cubicBezTo>
                    <a:pt x="660" y="531"/>
                    <a:pt x="687" y="522"/>
                    <a:pt x="714" y="522"/>
                  </a:cubicBezTo>
                  <a:close/>
                  <a:moveTo>
                    <a:pt x="714" y="1"/>
                  </a:moveTo>
                  <a:cubicBezTo>
                    <a:pt x="604" y="1"/>
                    <a:pt x="493" y="29"/>
                    <a:pt x="393" y="85"/>
                  </a:cubicBezTo>
                  <a:cubicBezTo>
                    <a:pt x="223" y="165"/>
                    <a:pt x="107" y="317"/>
                    <a:pt x="54" y="486"/>
                  </a:cubicBezTo>
                  <a:cubicBezTo>
                    <a:pt x="0" y="664"/>
                    <a:pt x="18" y="852"/>
                    <a:pt x="107" y="1012"/>
                  </a:cubicBezTo>
                  <a:cubicBezTo>
                    <a:pt x="187" y="1182"/>
                    <a:pt x="339" y="1298"/>
                    <a:pt x="509" y="1351"/>
                  </a:cubicBezTo>
                  <a:cubicBezTo>
                    <a:pt x="580" y="1369"/>
                    <a:pt x="642" y="1378"/>
                    <a:pt x="714" y="1378"/>
                  </a:cubicBezTo>
                  <a:cubicBezTo>
                    <a:pt x="830" y="1378"/>
                    <a:pt x="937" y="1351"/>
                    <a:pt x="1035" y="1298"/>
                  </a:cubicBezTo>
                  <a:cubicBezTo>
                    <a:pt x="1374" y="1119"/>
                    <a:pt x="1499" y="700"/>
                    <a:pt x="1320" y="370"/>
                  </a:cubicBezTo>
                  <a:cubicBezTo>
                    <a:pt x="1231" y="201"/>
                    <a:pt x="1089" y="85"/>
                    <a:pt x="910" y="31"/>
                  </a:cubicBezTo>
                  <a:cubicBezTo>
                    <a:pt x="847" y="11"/>
                    <a:pt x="780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1202250" y="2898400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94" y="1"/>
                  </a:moveTo>
                  <a:cubicBezTo>
                    <a:pt x="425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6" y="860"/>
                  </a:cubicBezTo>
                  <a:cubicBezTo>
                    <a:pt x="564" y="860"/>
                    <a:pt x="632" y="845"/>
                    <a:pt x="697" y="812"/>
                  </a:cubicBezTo>
                  <a:cubicBezTo>
                    <a:pt x="902" y="696"/>
                    <a:pt x="982" y="438"/>
                    <a:pt x="866" y="224"/>
                  </a:cubicBezTo>
                  <a:cubicBezTo>
                    <a:pt x="793" y="83"/>
                    <a:pt x="647" y="1"/>
                    <a:pt x="49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1196675" y="2891900"/>
              <a:ext cx="37500" cy="34400"/>
            </a:xfrm>
            <a:custGeom>
              <a:avLst/>
              <a:gdLst/>
              <a:ahLst/>
              <a:cxnLst/>
              <a:rect l="l" t="t" r="r" b="b"/>
              <a:pathLst>
                <a:path w="1500" h="1376" extrusionOk="0">
                  <a:moveTo>
                    <a:pt x="714" y="519"/>
                  </a:moveTo>
                  <a:cubicBezTo>
                    <a:pt x="777" y="519"/>
                    <a:pt x="830" y="555"/>
                    <a:pt x="866" y="608"/>
                  </a:cubicBezTo>
                  <a:cubicBezTo>
                    <a:pt x="911" y="689"/>
                    <a:pt x="875" y="796"/>
                    <a:pt x="795" y="840"/>
                  </a:cubicBezTo>
                  <a:cubicBezTo>
                    <a:pt x="767" y="851"/>
                    <a:pt x="739" y="859"/>
                    <a:pt x="712" y="859"/>
                  </a:cubicBezTo>
                  <a:cubicBezTo>
                    <a:pt x="695" y="859"/>
                    <a:pt x="678" y="856"/>
                    <a:pt x="661" y="849"/>
                  </a:cubicBezTo>
                  <a:cubicBezTo>
                    <a:pt x="616" y="840"/>
                    <a:pt x="581" y="814"/>
                    <a:pt x="563" y="769"/>
                  </a:cubicBezTo>
                  <a:cubicBezTo>
                    <a:pt x="545" y="733"/>
                    <a:pt x="536" y="680"/>
                    <a:pt x="554" y="644"/>
                  </a:cubicBezTo>
                  <a:cubicBezTo>
                    <a:pt x="563" y="600"/>
                    <a:pt x="589" y="564"/>
                    <a:pt x="634" y="537"/>
                  </a:cubicBezTo>
                  <a:cubicBezTo>
                    <a:pt x="661" y="528"/>
                    <a:pt x="688" y="519"/>
                    <a:pt x="714" y="519"/>
                  </a:cubicBezTo>
                  <a:close/>
                  <a:moveTo>
                    <a:pt x="714" y="1"/>
                  </a:moveTo>
                  <a:cubicBezTo>
                    <a:pt x="605" y="1"/>
                    <a:pt x="495" y="27"/>
                    <a:pt x="393" y="82"/>
                  </a:cubicBezTo>
                  <a:cubicBezTo>
                    <a:pt x="224" y="171"/>
                    <a:pt x="108" y="314"/>
                    <a:pt x="54" y="492"/>
                  </a:cubicBezTo>
                  <a:cubicBezTo>
                    <a:pt x="1" y="662"/>
                    <a:pt x="18" y="849"/>
                    <a:pt x="108" y="1010"/>
                  </a:cubicBezTo>
                  <a:cubicBezTo>
                    <a:pt x="188" y="1179"/>
                    <a:pt x="331" y="1295"/>
                    <a:pt x="509" y="1349"/>
                  </a:cubicBezTo>
                  <a:cubicBezTo>
                    <a:pt x="581" y="1367"/>
                    <a:pt x="643" y="1376"/>
                    <a:pt x="714" y="1376"/>
                  </a:cubicBezTo>
                  <a:cubicBezTo>
                    <a:pt x="821" y="1376"/>
                    <a:pt x="937" y="1349"/>
                    <a:pt x="1035" y="1295"/>
                  </a:cubicBezTo>
                  <a:cubicBezTo>
                    <a:pt x="1374" y="1117"/>
                    <a:pt x="1499" y="698"/>
                    <a:pt x="1321" y="368"/>
                  </a:cubicBezTo>
                  <a:cubicBezTo>
                    <a:pt x="1198" y="133"/>
                    <a:pt x="959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384425" y="21853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9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3" y="862"/>
                  </a:cubicBezTo>
                  <a:cubicBezTo>
                    <a:pt x="559" y="862"/>
                    <a:pt x="625" y="847"/>
                    <a:pt x="687" y="815"/>
                  </a:cubicBezTo>
                  <a:cubicBezTo>
                    <a:pt x="901" y="699"/>
                    <a:pt x="982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378850" y="2178900"/>
              <a:ext cx="37475" cy="34400"/>
            </a:xfrm>
            <a:custGeom>
              <a:avLst/>
              <a:gdLst/>
              <a:ahLst/>
              <a:cxnLst/>
              <a:rect l="l" t="t" r="r" b="b"/>
              <a:pathLst>
                <a:path w="1499" h="1376" extrusionOk="0">
                  <a:moveTo>
                    <a:pt x="710" y="517"/>
                  </a:moveTo>
                  <a:cubicBezTo>
                    <a:pt x="772" y="517"/>
                    <a:pt x="834" y="552"/>
                    <a:pt x="866" y="608"/>
                  </a:cubicBezTo>
                  <a:cubicBezTo>
                    <a:pt x="910" y="688"/>
                    <a:pt x="874" y="795"/>
                    <a:pt x="794" y="840"/>
                  </a:cubicBezTo>
                  <a:cubicBezTo>
                    <a:pt x="767" y="851"/>
                    <a:pt x="739" y="859"/>
                    <a:pt x="711" y="859"/>
                  </a:cubicBezTo>
                  <a:cubicBezTo>
                    <a:pt x="694" y="859"/>
                    <a:pt x="677" y="856"/>
                    <a:pt x="660" y="849"/>
                  </a:cubicBezTo>
                  <a:cubicBezTo>
                    <a:pt x="616" y="840"/>
                    <a:pt x="580" y="813"/>
                    <a:pt x="562" y="769"/>
                  </a:cubicBezTo>
                  <a:cubicBezTo>
                    <a:pt x="535" y="733"/>
                    <a:pt x="535" y="679"/>
                    <a:pt x="544" y="635"/>
                  </a:cubicBezTo>
                  <a:cubicBezTo>
                    <a:pt x="562" y="599"/>
                    <a:pt x="589" y="563"/>
                    <a:pt x="634" y="537"/>
                  </a:cubicBezTo>
                  <a:cubicBezTo>
                    <a:pt x="657" y="523"/>
                    <a:pt x="684" y="517"/>
                    <a:pt x="710" y="517"/>
                  </a:cubicBezTo>
                  <a:close/>
                  <a:moveTo>
                    <a:pt x="711" y="1"/>
                  </a:moveTo>
                  <a:cubicBezTo>
                    <a:pt x="600" y="1"/>
                    <a:pt x="488" y="27"/>
                    <a:pt x="384" y="82"/>
                  </a:cubicBezTo>
                  <a:cubicBezTo>
                    <a:pt x="223" y="171"/>
                    <a:pt x="107" y="314"/>
                    <a:pt x="54" y="483"/>
                  </a:cubicBezTo>
                  <a:cubicBezTo>
                    <a:pt x="0" y="662"/>
                    <a:pt x="18" y="849"/>
                    <a:pt x="98" y="1009"/>
                  </a:cubicBezTo>
                  <a:cubicBezTo>
                    <a:pt x="188" y="1179"/>
                    <a:pt x="330" y="1295"/>
                    <a:pt x="509" y="1348"/>
                  </a:cubicBezTo>
                  <a:cubicBezTo>
                    <a:pt x="580" y="1366"/>
                    <a:pt x="642" y="1375"/>
                    <a:pt x="714" y="1375"/>
                  </a:cubicBezTo>
                  <a:cubicBezTo>
                    <a:pt x="821" y="1375"/>
                    <a:pt x="937" y="1348"/>
                    <a:pt x="1035" y="1295"/>
                  </a:cubicBezTo>
                  <a:cubicBezTo>
                    <a:pt x="1374" y="1116"/>
                    <a:pt x="1499" y="697"/>
                    <a:pt x="1320" y="367"/>
                  </a:cubicBezTo>
                  <a:cubicBezTo>
                    <a:pt x="1197" y="133"/>
                    <a:pt x="958" y="1"/>
                    <a:pt x="711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83350" y="2212825"/>
              <a:ext cx="24800" cy="21500"/>
            </a:xfrm>
            <a:custGeom>
              <a:avLst/>
              <a:gdLst/>
              <a:ahLst/>
              <a:cxnLst/>
              <a:rect l="l" t="t" r="r" b="b"/>
              <a:pathLst>
                <a:path w="992" h="860" extrusionOk="0">
                  <a:moveTo>
                    <a:pt x="498" y="1"/>
                  </a:moveTo>
                  <a:cubicBezTo>
                    <a:pt x="429" y="1"/>
                    <a:pt x="359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8" y="777"/>
                    <a:pt x="349" y="860"/>
                    <a:pt x="502" y="860"/>
                  </a:cubicBezTo>
                  <a:cubicBezTo>
                    <a:pt x="568" y="860"/>
                    <a:pt x="635" y="844"/>
                    <a:pt x="697" y="812"/>
                  </a:cubicBezTo>
                  <a:cubicBezTo>
                    <a:pt x="911" y="696"/>
                    <a:pt x="991" y="437"/>
                    <a:pt x="875" y="232"/>
                  </a:cubicBezTo>
                  <a:cubicBezTo>
                    <a:pt x="801" y="85"/>
                    <a:pt x="651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578000" y="220627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4" y="521"/>
                  </a:moveTo>
                  <a:cubicBezTo>
                    <a:pt x="723" y="521"/>
                    <a:pt x="741" y="521"/>
                    <a:pt x="759" y="530"/>
                  </a:cubicBezTo>
                  <a:cubicBezTo>
                    <a:pt x="804" y="539"/>
                    <a:pt x="839" y="575"/>
                    <a:pt x="857" y="610"/>
                  </a:cubicBezTo>
                  <a:cubicBezTo>
                    <a:pt x="884" y="655"/>
                    <a:pt x="884" y="699"/>
                    <a:pt x="875" y="744"/>
                  </a:cubicBezTo>
                  <a:cubicBezTo>
                    <a:pt x="857" y="789"/>
                    <a:pt x="830" y="824"/>
                    <a:pt x="795" y="842"/>
                  </a:cubicBezTo>
                  <a:cubicBezTo>
                    <a:pt x="762" y="855"/>
                    <a:pt x="729" y="864"/>
                    <a:pt x="697" y="864"/>
                  </a:cubicBezTo>
                  <a:cubicBezTo>
                    <a:pt x="685" y="864"/>
                    <a:pt x="673" y="862"/>
                    <a:pt x="661" y="860"/>
                  </a:cubicBezTo>
                  <a:cubicBezTo>
                    <a:pt x="616" y="842"/>
                    <a:pt x="581" y="815"/>
                    <a:pt x="563" y="771"/>
                  </a:cubicBezTo>
                  <a:cubicBezTo>
                    <a:pt x="536" y="735"/>
                    <a:pt x="536" y="691"/>
                    <a:pt x="545" y="646"/>
                  </a:cubicBezTo>
                  <a:cubicBezTo>
                    <a:pt x="563" y="601"/>
                    <a:pt x="589" y="566"/>
                    <a:pt x="634" y="539"/>
                  </a:cubicBezTo>
                  <a:cubicBezTo>
                    <a:pt x="652" y="530"/>
                    <a:pt x="679" y="521"/>
                    <a:pt x="714" y="521"/>
                  </a:cubicBezTo>
                  <a:close/>
                  <a:moveTo>
                    <a:pt x="710" y="0"/>
                  </a:moveTo>
                  <a:cubicBezTo>
                    <a:pt x="600" y="0"/>
                    <a:pt x="490" y="28"/>
                    <a:pt x="384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99" y="1021"/>
                  </a:cubicBezTo>
                  <a:cubicBezTo>
                    <a:pt x="188" y="1181"/>
                    <a:pt x="331" y="1297"/>
                    <a:pt x="509" y="1351"/>
                  </a:cubicBezTo>
                  <a:cubicBezTo>
                    <a:pt x="572" y="1369"/>
                    <a:pt x="643" y="1386"/>
                    <a:pt x="714" y="1386"/>
                  </a:cubicBezTo>
                  <a:cubicBezTo>
                    <a:pt x="821" y="1386"/>
                    <a:pt x="937" y="1360"/>
                    <a:pt x="1036" y="1297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4" y="10"/>
                    <a:pt x="777" y="0"/>
                    <a:pt x="710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799025" y="1715700"/>
              <a:ext cx="24550" cy="21650"/>
            </a:xfrm>
            <a:custGeom>
              <a:avLst/>
              <a:gdLst/>
              <a:ahLst/>
              <a:cxnLst/>
              <a:rect l="l" t="t" r="r" b="b"/>
              <a:pathLst>
                <a:path w="982" h="866" extrusionOk="0">
                  <a:moveTo>
                    <a:pt x="493" y="1"/>
                  </a:moveTo>
                  <a:cubicBezTo>
                    <a:pt x="423" y="1"/>
                    <a:pt x="352" y="18"/>
                    <a:pt x="286" y="54"/>
                  </a:cubicBezTo>
                  <a:cubicBezTo>
                    <a:pt x="81" y="170"/>
                    <a:pt x="0" y="429"/>
                    <a:pt x="107" y="634"/>
                  </a:cubicBezTo>
                  <a:cubicBezTo>
                    <a:pt x="187" y="781"/>
                    <a:pt x="335" y="865"/>
                    <a:pt x="486" y="865"/>
                  </a:cubicBezTo>
                  <a:cubicBezTo>
                    <a:pt x="555" y="865"/>
                    <a:pt x="624" y="848"/>
                    <a:pt x="687" y="812"/>
                  </a:cubicBezTo>
                  <a:cubicBezTo>
                    <a:pt x="901" y="705"/>
                    <a:pt x="982" y="438"/>
                    <a:pt x="866" y="232"/>
                  </a:cubicBezTo>
                  <a:cubicBezTo>
                    <a:pt x="792" y="85"/>
                    <a:pt x="646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793450" y="1709350"/>
              <a:ext cx="35700" cy="34475"/>
            </a:xfrm>
            <a:custGeom>
              <a:avLst/>
              <a:gdLst/>
              <a:ahLst/>
              <a:cxnLst/>
              <a:rect l="l" t="t" r="r" b="b"/>
              <a:pathLst>
                <a:path w="1428" h="1379" extrusionOk="0">
                  <a:moveTo>
                    <a:pt x="714" y="513"/>
                  </a:moveTo>
                  <a:cubicBezTo>
                    <a:pt x="732" y="513"/>
                    <a:pt x="741" y="522"/>
                    <a:pt x="759" y="522"/>
                  </a:cubicBezTo>
                  <a:cubicBezTo>
                    <a:pt x="803" y="540"/>
                    <a:pt x="839" y="567"/>
                    <a:pt x="866" y="611"/>
                  </a:cubicBezTo>
                  <a:cubicBezTo>
                    <a:pt x="884" y="647"/>
                    <a:pt x="893" y="692"/>
                    <a:pt x="875" y="736"/>
                  </a:cubicBezTo>
                  <a:cubicBezTo>
                    <a:pt x="866" y="781"/>
                    <a:pt x="830" y="816"/>
                    <a:pt x="794" y="834"/>
                  </a:cubicBezTo>
                  <a:cubicBezTo>
                    <a:pt x="766" y="851"/>
                    <a:pt x="738" y="858"/>
                    <a:pt x="710" y="858"/>
                  </a:cubicBezTo>
                  <a:cubicBezTo>
                    <a:pt x="693" y="858"/>
                    <a:pt x="677" y="855"/>
                    <a:pt x="661" y="852"/>
                  </a:cubicBezTo>
                  <a:cubicBezTo>
                    <a:pt x="616" y="834"/>
                    <a:pt x="580" y="808"/>
                    <a:pt x="562" y="772"/>
                  </a:cubicBezTo>
                  <a:cubicBezTo>
                    <a:pt x="536" y="727"/>
                    <a:pt x="536" y="683"/>
                    <a:pt x="545" y="638"/>
                  </a:cubicBezTo>
                  <a:cubicBezTo>
                    <a:pt x="562" y="593"/>
                    <a:pt x="589" y="558"/>
                    <a:pt x="634" y="540"/>
                  </a:cubicBezTo>
                  <a:cubicBezTo>
                    <a:pt x="661" y="522"/>
                    <a:pt x="687" y="513"/>
                    <a:pt x="714" y="513"/>
                  </a:cubicBezTo>
                  <a:close/>
                  <a:moveTo>
                    <a:pt x="705" y="1"/>
                  </a:moveTo>
                  <a:cubicBezTo>
                    <a:pt x="596" y="1"/>
                    <a:pt x="488" y="27"/>
                    <a:pt x="384" y="76"/>
                  </a:cubicBezTo>
                  <a:cubicBezTo>
                    <a:pt x="223" y="165"/>
                    <a:pt x="107" y="308"/>
                    <a:pt x="54" y="486"/>
                  </a:cubicBezTo>
                  <a:cubicBezTo>
                    <a:pt x="0" y="665"/>
                    <a:pt x="18" y="852"/>
                    <a:pt x="99" y="1013"/>
                  </a:cubicBezTo>
                  <a:cubicBezTo>
                    <a:pt x="188" y="1173"/>
                    <a:pt x="330" y="1298"/>
                    <a:pt x="509" y="1352"/>
                  </a:cubicBezTo>
                  <a:cubicBezTo>
                    <a:pt x="580" y="1370"/>
                    <a:pt x="643" y="1379"/>
                    <a:pt x="714" y="1379"/>
                  </a:cubicBezTo>
                  <a:cubicBezTo>
                    <a:pt x="821" y="1379"/>
                    <a:pt x="937" y="1352"/>
                    <a:pt x="1035" y="1298"/>
                  </a:cubicBezTo>
                  <a:cubicBezTo>
                    <a:pt x="1196" y="1209"/>
                    <a:pt x="1321" y="1066"/>
                    <a:pt x="1374" y="888"/>
                  </a:cubicBezTo>
                  <a:cubicBezTo>
                    <a:pt x="1428" y="709"/>
                    <a:pt x="1410" y="522"/>
                    <a:pt x="1321" y="362"/>
                  </a:cubicBezTo>
                  <a:cubicBezTo>
                    <a:pt x="1232" y="201"/>
                    <a:pt x="1089" y="85"/>
                    <a:pt x="910" y="31"/>
                  </a:cubicBezTo>
                  <a:cubicBezTo>
                    <a:pt x="842" y="11"/>
                    <a:pt x="773" y="1"/>
                    <a:pt x="70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1226775" y="2017900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8" y="1"/>
                  </a:moveTo>
                  <a:cubicBezTo>
                    <a:pt x="429" y="1"/>
                    <a:pt x="360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2" y="777"/>
                    <a:pt x="341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75" y="223"/>
                  </a:cubicBezTo>
                  <a:cubicBezTo>
                    <a:pt x="796" y="83"/>
                    <a:pt x="649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1221200" y="2011350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68" y="530"/>
                  </a:cubicBezTo>
                  <a:cubicBezTo>
                    <a:pt x="813" y="539"/>
                    <a:pt x="848" y="575"/>
                    <a:pt x="866" y="610"/>
                  </a:cubicBezTo>
                  <a:cubicBezTo>
                    <a:pt x="893" y="655"/>
                    <a:pt x="893" y="700"/>
                    <a:pt x="884" y="744"/>
                  </a:cubicBezTo>
                  <a:cubicBezTo>
                    <a:pt x="866" y="789"/>
                    <a:pt x="840" y="824"/>
                    <a:pt x="795" y="842"/>
                  </a:cubicBezTo>
                  <a:cubicBezTo>
                    <a:pt x="773" y="853"/>
                    <a:pt x="747" y="861"/>
                    <a:pt x="721" y="861"/>
                  </a:cubicBezTo>
                  <a:cubicBezTo>
                    <a:pt x="704" y="861"/>
                    <a:pt x="687" y="858"/>
                    <a:pt x="670" y="851"/>
                  </a:cubicBezTo>
                  <a:cubicBezTo>
                    <a:pt x="625" y="842"/>
                    <a:pt x="590" y="816"/>
                    <a:pt x="563" y="771"/>
                  </a:cubicBezTo>
                  <a:cubicBezTo>
                    <a:pt x="545" y="735"/>
                    <a:pt x="536" y="682"/>
                    <a:pt x="554" y="646"/>
                  </a:cubicBezTo>
                  <a:cubicBezTo>
                    <a:pt x="563" y="601"/>
                    <a:pt x="599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7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33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12"/>
                  </a:cubicBezTo>
                  <a:cubicBezTo>
                    <a:pt x="197" y="1181"/>
                    <a:pt x="340" y="1297"/>
                    <a:pt x="518" y="1351"/>
                  </a:cubicBezTo>
                  <a:cubicBezTo>
                    <a:pt x="581" y="1369"/>
                    <a:pt x="652" y="1386"/>
                    <a:pt x="715" y="1386"/>
                  </a:cubicBezTo>
                  <a:cubicBezTo>
                    <a:pt x="831" y="1386"/>
                    <a:pt x="938" y="1351"/>
                    <a:pt x="1045" y="1297"/>
                  </a:cubicBezTo>
                  <a:cubicBezTo>
                    <a:pt x="1205" y="1217"/>
                    <a:pt x="1321" y="1065"/>
                    <a:pt x="1375" y="896"/>
                  </a:cubicBezTo>
                  <a:cubicBezTo>
                    <a:pt x="1428" y="717"/>
                    <a:pt x="1410" y="530"/>
                    <a:pt x="1330" y="369"/>
                  </a:cubicBezTo>
                  <a:cubicBezTo>
                    <a:pt x="1241" y="209"/>
                    <a:pt x="1098" y="84"/>
                    <a:pt x="920" y="30"/>
                  </a:cubicBezTo>
                  <a:cubicBezTo>
                    <a:pt x="853" y="10"/>
                    <a:pt x="785" y="0"/>
                    <a:pt x="717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1616850" y="2424475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3" y="1"/>
                  </a:moveTo>
                  <a:cubicBezTo>
                    <a:pt x="424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66" y="232"/>
                  </a:cubicBezTo>
                  <a:cubicBezTo>
                    <a:pt x="792" y="85"/>
                    <a:pt x="647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1611275" y="241792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4" y="539"/>
                    <a:pt x="839" y="575"/>
                    <a:pt x="866" y="610"/>
                  </a:cubicBezTo>
                  <a:cubicBezTo>
                    <a:pt x="884" y="655"/>
                    <a:pt x="893" y="700"/>
                    <a:pt x="875" y="744"/>
                  </a:cubicBezTo>
                  <a:cubicBezTo>
                    <a:pt x="866" y="789"/>
                    <a:pt x="831" y="824"/>
                    <a:pt x="795" y="842"/>
                  </a:cubicBezTo>
                  <a:cubicBezTo>
                    <a:pt x="769" y="856"/>
                    <a:pt x="741" y="863"/>
                    <a:pt x="713" y="863"/>
                  </a:cubicBezTo>
                  <a:cubicBezTo>
                    <a:pt x="653" y="863"/>
                    <a:pt x="593" y="832"/>
                    <a:pt x="563" y="771"/>
                  </a:cubicBezTo>
                  <a:cubicBezTo>
                    <a:pt x="545" y="735"/>
                    <a:pt x="536" y="691"/>
                    <a:pt x="554" y="646"/>
                  </a:cubicBezTo>
                  <a:cubicBezTo>
                    <a:pt x="563" y="601"/>
                    <a:pt x="590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5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21"/>
                  </a:cubicBezTo>
                  <a:cubicBezTo>
                    <a:pt x="233" y="1253"/>
                    <a:pt x="465" y="1386"/>
                    <a:pt x="715" y="1386"/>
                  </a:cubicBezTo>
                  <a:cubicBezTo>
                    <a:pt x="822" y="1386"/>
                    <a:pt x="938" y="1360"/>
                    <a:pt x="1036" y="1306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7" y="10"/>
                    <a:pt x="781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1576500" y="1630525"/>
              <a:ext cx="24550" cy="21525"/>
            </a:xfrm>
            <a:custGeom>
              <a:avLst/>
              <a:gdLst/>
              <a:ahLst/>
              <a:cxnLst/>
              <a:rect l="l" t="t" r="r" b="b"/>
              <a:pathLst>
                <a:path w="982" h="861" extrusionOk="0">
                  <a:moveTo>
                    <a:pt x="493" y="0"/>
                  </a:moveTo>
                  <a:cubicBezTo>
                    <a:pt x="423" y="0"/>
                    <a:pt x="352" y="17"/>
                    <a:pt x="286" y="53"/>
                  </a:cubicBezTo>
                  <a:cubicBezTo>
                    <a:pt x="80" y="160"/>
                    <a:pt x="0" y="428"/>
                    <a:pt x="107" y="633"/>
                  </a:cubicBezTo>
                  <a:cubicBezTo>
                    <a:pt x="187" y="781"/>
                    <a:pt x="335" y="861"/>
                    <a:pt x="490" y="861"/>
                  </a:cubicBezTo>
                  <a:cubicBezTo>
                    <a:pt x="559" y="861"/>
                    <a:pt x="630" y="845"/>
                    <a:pt x="696" y="811"/>
                  </a:cubicBezTo>
                  <a:cubicBezTo>
                    <a:pt x="901" y="695"/>
                    <a:pt x="982" y="437"/>
                    <a:pt x="874" y="232"/>
                  </a:cubicBezTo>
                  <a:cubicBezTo>
                    <a:pt x="795" y="84"/>
                    <a:pt x="647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1569125" y="1624025"/>
              <a:ext cx="37500" cy="34600"/>
            </a:xfrm>
            <a:custGeom>
              <a:avLst/>
              <a:gdLst/>
              <a:ahLst/>
              <a:cxnLst/>
              <a:rect l="l" t="t" r="r" b="b"/>
              <a:pathLst>
                <a:path w="1500" h="1384" extrusionOk="0">
                  <a:moveTo>
                    <a:pt x="780" y="521"/>
                  </a:moveTo>
                  <a:cubicBezTo>
                    <a:pt x="843" y="521"/>
                    <a:pt x="906" y="551"/>
                    <a:pt x="938" y="608"/>
                  </a:cubicBezTo>
                  <a:cubicBezTo>
                    <a:pt x="955" y="652"/>
                    <a:pt x="964" y="697"/>
                    <a:pt x="946" y="741"/>
                  </a:cubicBezTo>
                  <a:cubicBezTo>
                    <a:pt x="938" y="786"/>
                    <a:pt x="911" y="822"/>
                    <a:pt x="866" y="840"/>
                  </a:cubicBezTo>
                  <a:cubicBezTo>
                    <a:pt x="841" y="854"/>
                    <a:pt x="812" y="861"/>
                    <a:pt x="784" y="861"/>
                  </a:cubicBezTo>
                  <a:cubicBezTo>
                    <a:pt x="724" y="861"/>
                    <a:pt x="665" y="829"/>
                    <a:pt x="634" y="768"/>
                  </a:cubicBezTo>
                  <a:cubicBezTo>
                    <a:pt x="590" y="688"/>
                    <a:pt x="625" y="581"/>
                    <a:pt x="706" y="536"/>
                  </a:cubicBezTo>
                  <a:cubicBezTo>
                    <a:pt x="729" y="526"/>
                    <a:pt x="755" y="521"/>
                    <a:pt x="780" y="521"/>
                  </a:cubicBezTo>
                  <a:close/>
                  <a:moveTo>
                    <a:pt x="786" y="0"/>
                  </a:moveTo>
                  <a:cubicBezTo>
                    <a:pt x="677" y="0"/>
                    <a:pt x="566" y="26"/>
                    <a:pt x="465" y="81"/>
                  </a:cubicBezTo>
                  <a:cubicBezTo>
                    <a:pt x="126" y="260"/>
                    <a:pt x="1" y="679"/>
                    <a:pt x="179" y="1018"/>
                  </a:cubicBezTo>
                  <a:cubicBezTo>
                    <a:pt x="304" y="1250"/>
                    <a:pt x="536" y="1384"/>
                    <a:pt x="786" y="1384"/>
                  </a:cubicBezTo>
                  <a:cubicBezTo>
                    <a:pt x="893" y="1384"/>
                    <a:pt x="1009" y="1357"/>
                    <a:pt x="1107" y="1303"/>
                  </a:cubicBezTo>
                  <a:cubicBezTo>
                    <a:pt x="1277" y="1214"/>
                    <a:pt x="1392" y="1071"/>
                    <a:pt x="1446" y="893"/>
                  </a:cubicBezTo>
                  <a:cubicBezTo>
                    <a:pt x="1500" y="715"/>
                    <a:pt x="1482" y="527"/>
                    <a:pt x="1392" y="367"/>
                  </a:cubicBezTo>
                  <a:cubicBezTo>
                    <a:pt x="1269" y="132"/>
                    <a:pt x="1030" y="0"/>
                    <a:pt x="7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10" name="Google Shape;610;p13"/>
          <p:cNvGrpSpPr/>
          <p:nvPr/>
        </p:nvGrpSpPr>
        <p:grpSpPr>
          <a:xfrm rot="-8647267" flipH="1">
            <a:off x="-909375" y="-527000"/>
            <a:ext cx="1894629" cy="1983261"/>
            <a:chOff x="378850" y="1624025"/>
            <a:chExt cx="1268150" cy="1327475"/>
          </a:xfrm>
        </p:grpSpPr>
        <p:sp>
          <p:nvSpPr>
            <p:cNvPr id="611" name="Google Shape;611;p13"/>
            <p:cNvSpPr/>
            <p:nvPr/>
          </p:nvSpPr>
          <p:spPr>
            <a:xfrm>
              <a:off x="394900" y="2194525"/>
              <a:ext cx="202525" cy="741825"/>
            </a:xfrm>
            <a:custGeom>
              <a:avLst/>
              <a:gdLst/>
              <a:ahLst/>
              <a:cxnLst/>
              <a:rect l="l" t="t" r="r" b="b"/>
              <a:pathLst>
                <a:path w="8101" h="29673" extrusionOk="0">
                  <a:moveTo>
                    <a:pt x="134" y="135"/>
                  </a:moveTo>
                  <a:lnTo>
                    <a:pt x="7958" y="1214"/>
                  </a:lnTo>
                  <a:lnTo>
                    <a:pt x="1811" y="29128"/>
                  </a:lnTo>
                  <a:lnTo>
                    <a:pt x="134" y="135"/>
                  </a:lnTo>
                  <a:close/>
                  <a:moveTo>
                    <a:pt x="81" y="1"/>
                  </a:moveTo>
                  <a:cubicBezTo>
                    <a:pt x="54" y="1"/>
                    <a:pt x="36" y="1"/>
                    <a:pt x="27" y="19"/>
                  </a:cubicBezTo>
                  <a:cubicBezTo>
                    <a:pt x="9" y="28"/>
                    <a:pt x="0" y="45"/>
                    <a:pt x="0" y="63"/>
                  </a:cubicBezTo>
                  <a:lnTo>
                    <a:pt x="1704" y="29610"/>
                  </a:lnTo>
                  <a:cubicBezTo>
                    <a:pt x="1713" y="29636"/>
                    <a:pt x="1740" y="29663"/>
                    <a:pt x="1767" y="29672"/>
                  </a:cubicBezTo>
                  <a:lnTo>
                    <a:pt x="1776" y="29672"/>
                  </a:lnTo>
                  <a:cubicBezTo>
                    <a:pt x="1803" y="29672"/>
                    <a:pt x="1829" y="29645"/>
                    <a:pt x="1838" y="29619"/>
                  </a:cubicBezTo>
                  <a:lnTo>
                    <a:pt x="8101" y="1178"/>
                  </a:lnTo>
                  <a:cubicBezTo>
                    <a:pt x="8101" y="1161"/>
                    <a:pt x="8101" y="1143"/>
                    <a:pt x="8092" y="1125"/>
                  </a:cubicBezTo>
                  <a:cubicBezTo>
                    <a:pt x="8074" y="1107"/>
                    <a:pt x="8065" y="1098"/>
                    <a:pt x="8047" y="1098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1237275" y="1639725"/>
              <a:ext cx="396550" cy="798150"/>
            </a:xfrm>
            <a:custGeom>
              <a:avLst/>
              <a:gdLst/>
              <a:ahLst/>
              <a:cxnLst/>
              <a:rect l="l" t="t" r="r" b="b"/>
              <a:pathLst>
                <a:path w="15862" h="31926" extrusionOk="0">
                  <a:moveTo>
                    <a:pt x="14006" y="220"/>
                  </a:moveTo>
                  <a:lnTo>
                    <a:pt x="15719" y="31685"/>
                  </a:lnTo>
                  <a:lnTo>
                    <a:pt x="161" y="15556"/>
                  </a:lnTo>
                  <a:lnTo>
                    <a:pt x="14006" y="220"/>
                  </a:lnTo>
                  <a:close/>
                  <a:moveTo>
                    <a:pt x="14055" y="1"/>
                  </a:moveTo>
                  <a:cubicBezTo>
                    <a:pt x="14041" y="1"/>
                    <a:pt x="14027" y="7"/>
                    <a:pt x="14015" y="24"/>
                  </a:cubicBezTo>
                  <a:lnTo>
                    <a:pt x="27" y="15511"/>
                  </a:lnTo>
                  <a:cubicBezTo>
                    <a:pt x="0" y="15538"/>
                    <a:pt x="0" y="15573"/>
                    <a:pt x="27" y="15600"/>
                  </a:cubicBezTo>
                  <a:lnTo>
                    <a:pt x="15746" y="31899"/>
                  </a:lnTo>
                  <a:cubicBezTo>
                    <a:pt x="15755" y="31917"/>
                    <a:pt x="15773" y="31926"/>
                    <a:pt x="15791" y="31926"/>
                  </a:cubicBezTo>
                  <a:cubicBezTo>
                    <a:pt x="15799" y="31926"/>
                    <a:pt x="15808" y="31917"/>
                    <a:pt x="15817" y="31917"/>
                  </a:cubicBezTo>
                  <a:cubicBezTo>
                    <a:pt x="15844" y="31908"/>
                    <a:pt x="15862" y="31881"/>
                    <a:pt x="15862" y="31854"/>
                  </a:cubicBezTo>
                  <a:lnTo>
                    <a:pt x="14122" y="60"/>
                  </a:lnTo>
                  <a:cubicBezTo>
                    <a:pt x="14122" y="33"/>
                    <a:pt x="14104" y="15"/>
                    <a:pt x="14078" y="6"/>
                  </a:cubicBezTo>
                  <a:cubicBezTo>
                    <a:pt x="14071" y="3"/>
                    <a:pt x="14063" y="1"/>
                    <a:pt x="1405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809500" y="1639600"/>
              <a:ext cx="781075" cy="390600"/>
            </a:xfrm>
            <a:custGeom>
              <a:avLst/>
              <a:gdLst/>
              <a:ahLst/>
              <a:cxnLst/>
              <a:rect l="l" t="t" r="r" b="b"/>
              <a:pathLst>
                <a:path w="31243" h="15624" extrusionOk="0">
                  <a:moveTo>
                    <a:pt x="31010" y="154"/>
                  </a:moveTo>
                  <a:lnTo>
                    <a:pt x="17174" y="15471"/>
                  </a:lnTo>
                  <a:lnTo>
                    <a:pt x="251" y="3526"/>
                  </a:lnTo>
                  <a:lnTo>
                    <a:pt x="31010" y="154"/>
                  </a:lnTo>
                  <a:close/>
                  <a:moveTo>
                    <a:pt x="31176" y="0"/>
                  </a:moveTo>
                  <a:cubicBezTo>
                    <a:pt x="31171" y="0"/>
                    <a:pt x="31167" y="1"/>
                    <a:pt x="31162" y="2"/>
                  </a:cubicBezTo>
                  <a:lnTo>
                    <a:pt x="63" y="3410"/>
                  </a:lnTo>
                  <a:cubicBezTo>
                    <a:pt x="36" y="3419"/>
                    <a:pt x="10" y="3437"/>
                    <a:pt x="10" y="3464"/>
                  </a:cubicBezTo>
                  <a:cubicBezTo>
                    <a:pt x="1" y="3491"/>
                    <a:pt x="10" y="3517"/>
                    <a:pt x="27" y="3535"/>
                  </a:cubicBezTo>
                  <a:lnTo>
                    <a:pt x="17147" y="15614"/>
                  </a:lnTo>
                  <a:cubicBezTo>
                    <a:pt x="17156" y="15623"/>
                    <a:pt x="17174" y="15623"/>
                    <a:pt x="17183" y="15623"/>
                  </a:cubicBezTo>
                  <a:cubicBezTo>
                    <a:pt x="17200" y="15623"/>
                    <a:pt x="17218" y="15623"/>
                    <a:pt x="17236" y="15605"/>
                  </a:cubicBezTo>
                  <a:lnTo>
                    <a:pt x="31215" y="109"/>
                  </a:lnTo>
                  <a:cubicBezTo>
                    <a:pt x="31233" y="92"/>
                    <a:pt x="31242" y="65"/>
                    <a:pt x="31224" y="38"/>
                  </a:cubicBezTo>
                  <a:cubicBezTo>
                    <a:pt x="31217" y="16"/>
                    <a:pt x="31198" y="0"/>
                    <a:pt x="3117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1132225" y="2434500"/>
              <a:ext cx="501600" cy="476200"/>
            </a:xfrm>
            <a:custGeom>
              <a:avLst/>
              <a:gdLst/>
              <a:ahLst/>
              <a:cxnLst/>
              <a:rect l="l" t="t" r="r" b="b"/>
              <a:pathLst>
                <a:path w="20064" h="19048" extrusionOk="0">
                  <a:moveTo>
                    <a:pt x="19716" y="286"/>
                  </a:moveTo>
                  <a:lnTo>
                    <a:pt x="3310" y="18860"/>
                  </a:lnTo>
                  <a:lnTo>
                    <a:pt x="152" y="10599"/>
                  </a:lnTo>
                  <a:lnTo>
                    <a:pt x="19716" y="286"/>
                  </a:lnTo>
                  <a:close/>
                  <a:moveTo>
                    <a:pt x="19996" y="0"/>
                  </a:moveTo>
                  <a:cubicBezTo>
                    <a:pt x="19986" y="0"/>
                    <a:pt x="19975" y="3"/>
                    <a:pt x="19966" y="10"/>
                  </a:cubicBezTo>
                  <a:lnTo>
                    <a:pt x="45" y="10519"/>
                  </a:lnTo>
                  <a:cubicBezTo>
                    <a:pt x="9" y="10528"/>
                    <a:pt x="0" y="10563"/>
                    <a:pt x="9" y="10599"/>
                  </a:cubicBezTo>
                  <a:lnTo>
                    <a:pt x="3230" y="19011"/>
                  </a:lnTo>
                  <a:cubicBezTo>
                    <a:pt x="3239" y="19029"/>
                    <a:pt x="3257" y="19047"/>
                    <a:pt x="3283" y="19047"/>
                  </a:cubicBezTo>
                  <a:lnTo>
                    <a:pt x="3292" y="19047"/>
                  </a:lnTo>
                  <a:cubicBezTo>
                    <a:pt x="3310" y="19047"/>
                    <a:pt x="3328" y="19047"/>
                    <a:pt x="3337" y="19029"/>
                  </a:cubicBezTo>
                  <a:lnTo>
                    <a:pt x="20046" y="108"/>
                  </a:lnTo>
                  <a:cubicBezTo>
                    <a:pt x="20064" y="90"/>
                    <a:pt x="20064" y="54"/>
                    <a:pt x="20046" y="28"/>
                  </a:cubicBezTo>
                  <a:cubicBezTo>
                    <a:pt x="20035" y="10"/>
                    <a:pt x="20016" y="0"/>
                    <a:pt x="1999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394900" y="1724925"/>
              <a:ext cx="418200" cy="500200"/>
            </a:xfrm>
            <a:custGeom>
              <a:avLst/>
              <a:gdLst/>
              <a:ahLst/>
              <a:cxnLst/>
              <a:rect l="l" t="t" r="r" b="b"/>
              <a:pathLst>
                <a:path w="16728" h="20008" extrusionOk="0">
                  <a:moveTo>
                    <a:pt x="16433" y="417"/>
                  </a:moveTo>
                  <a:lnTo>
                    <a:pt x="7994" y="19873"/>
                  </a:lnTo>
                  <a:lnTo>
                    <a:pt x="197" y="18803"/>
                  </a:lnTo>
                  <a:lnTo>
                    <a:pt x="16433" y="417"/>
                  </a:lnTo>
                  <a:close/>
                  <a:moveTo>
                    <a:pt x="16660" y="1"/>
                  </a:moveTo>
                  <a:cubicBezTo>
                    <a:pt x="16640" y="1"/>
                    <a:pt x="16620" y="7"/>
                    <a:pt x="16603" y="24"/>
                  </a:cubicBezTo>
                  <a:lnTo>
                    <a:pt x="18" y="18803"/>
                  </a:lnTo>
                  <a:cubicBezTo>
                    <a:pt x="0" y="18821"/>
                    <a:pt x="0" y="18847"/>
                    <a:pt x="9" y="18874"/>
                  </a:cubicBezTo>
                  <a:cubicBezTo>
                    <a:pt x="18" y="18892"/>
                    <a:pt x="36" y="18910"/>
                    <a:pt x="63" y="18910"/>
                  </a:cubicBezTo>
                  <a:lnTo>
                    <a:pt x="8029" y="20007"/>
                  </a:lnTo>
                  <a:lnTo>
                    <a:pt x="8038" y="20007"/>
                  </a:lnTo>
                  <a:cubicBezTo>
                    <a:pt x="8056" y="20007"/>
                    <a:pt x="8083" y="19998"/>
                    <a:pt x="8092" y="19971"/>
                  </a:cubicBezTo>
                  <a:lnTo>
                    <a:pt x="16710" y="86"/>
                  </a:lnTo>
                  <a:cubicBezTo>
                    <a:pt x="16727" y="60"/>
                    <a:pt x="16719" y="24"/>
                    <a:pt x="16692" y="6"/>
                  </a:cubicBezTo>
                  <a:cubicBezTo>
                    <a:pt x="16682" y="3"/>
                    <a:pt x="16671" y="1"/>
                    <a:pt x="16660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437500" y="2697175"/>
              <a:ext cx="778825" cy="239175"/>
            </a:xfrm>
            <a:custGeom>
              <a:avLst/>
              <a:gdLst/>
              <a:ahLst/>
              <a:cxnLst/>
              <a:rect l="l" t="t" r="r" b="b"/>
              <a:pathLst>
                <a:path w="31153" h="9567" extrusionOk="0">
                  <a:moveTo>
                    <a:pt x="27825" y="146"/>
                  </a:moveTo>
                  <a:lnTo>
                    <a:pt x="30983" y="8415"/>
                  </a:lnTo>
                  <a:lnTo>
                    <a:pt x="509" y="9414"/>
                  </a:lnTo>
                  <a:lnTo>
                    <a:pt x="509" y="9414"/>
                  </a:lnTo>
                  <a:lnTo>
                    <a:pt x="27825" y="146"/>
                  </a:lnTo>
                  <a:close/>
                  <a:moveTo>
                    <a:pt x="27858" y="0"/>
                  </a:moveTo>
                  <a:cubicBezTo>
                    <a:pt x="27853" y="0"/>
                    <a:pt x="27848" y="1"/>
                    <a:pt x="27843" y="3"/>
                  </a:cubicBezTo>
                  <a:lnTo>
                    <a:pt x="45" y="9432"/>
                  </a:lnTo>
                  <a:cubicBezTo>
                    <a:pt x="18" y="9450"/>
                    <a:pt x="0" y="9477"/>
                    <a:pt x="9" y="9513"/>
                  </a:cubicBezTo>
                  <a:cubicBezTo>
                    <a:pt x="9" y="9539"/>
                    <a:pt x="36" y="9566"/>
                    <a:pt x="72" y="9566"/>
                  </a:cubicBezTo>
                  <a:lnTo>
                    <a:pt x="31081" y="8540"/>
                  </a:lnTo>
                  <a:cubicBezTo>
                    <a:pt x="31099" y="8540"/>
                    <a:pt x="31126" y="8531"/>
                    <a:pt x="31135" y="8513"/>
                  </a:cubicBezTo>
                  <a:cubicBezTo>
                    <a:pt x="31144" y="8496"/>
                    <a:pt x="31153" y="8478"/>
                    <a:pt x="31144" y="8451"/>
                  </a:cubicBezTo>
                  <a:lnTo>
                    <a:pt x="27923" y="38"/>
                  </a:lnTo>
                  <a:cubicBezTo>
                    <a:pt x="27909" y="16"/>
                    <a:pt x="27882" y="0"/>
                    <a:pt x="2785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594050" y="2027050"/>
              <a:ext cx="646825" cy="673325"/>
            </a:xfrm>
            <a:custGeom>
              <a:avLst/>
              <a:gdLst/>
              <a:ahLst/>
              <a:cxnLst/>
              <a:rect l="l" t="t" r="r" b="b"/>
              <a:pathLst>
                <a:path w="25873" h="26933" extrusionOk="0">
                  <a:moveTo>
                    <a:pt x="25720" y="152"/>
                  </a:moveTo>
                  <a:lnTo>
                    <a:pt x="21554" y="26745"/>
                  </a:lnTo>
                  <a:lnTo>
                    <a:pt x="197" y="7886"/>
                  </a:lnTo>
                  <a:lnTo>
                    <a:pt x="25720" y="152"/>
                  </a:lnTo>
                  <a:close/>
                  <a:moveTo>
                    <a:pt x="25783" y="0"/>
                  </a:moveTo>
                  <a:lnTo>
                    <a:pt x="55" y="7797"/>
                  </a:lnTo>
                  <a:cubicBezTo>
                    <a:pt x="28" y="7806"/>
                    <a:pt x="10" y="7824"/>
                    <a:pt x="10" y="7851"/>
                  </a:cubicBezTo>
                  <a:cubicBezTo>
                    <a:pt x="1" y="7868"/>
                    <a:pt x="10" y="7895"/>
                    <a:pt x="28" y="7913"/>
                  </a:cubicBezTo>
                  <a:lnTo>
                    <a:pt x="21554" y="26915"/>
                  </a:lnTo>
                  <a:cubicBezTo>
                    <a:pt x="21563" y="26933"/>
                    <a:pt x="21581" y="26933"/>
                    <a:pt x="21599" y="26933"/>
                  </a:cubicBezTo>
                  <a:lnTo>
                    <a:pt x="21617" y="26933"/>
                  </a:lnTo>
                  <a:cubicBezTo>
                    <a:pt x="21643" y="26924"/>
                    <a:pt x="21661" y="26906"/>
                    <a:pt x="21661" y="26879"/>
                  </a:cubicBezTo>
                  <a:lnTo>
                    <a:pt x="25863" y="72"/>
                  </a:lnTo>
                  <a:cubicBezTo>
                    <a:pt x="25872" y="54"/>
                    <a:pt x="25863" y="27"/>
                    <a:pt x="25845" y="18"/>
                  </a:cubicBezTo>
                  <a:cubicBezTo>
                    <a:pt x="25827" y="0"/>
                    <a:pt x="25810" y="0"/>
                    <a:pt x="2578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1132225" y="2026950"/>
              <a:ext cx="501600" cy="673425"/>
            </a:xfrm>
            <a:custGeom>
              <a:avLst/>
              <a:gdLst/>
              <a:ahLst/>
              <a:cxnLst/>
              <a:rect l="l" t="t" r="r" b="b"/>
              <a:pathLst>
                <a:path w="20064" h="26937" extrusionOk="0">
                  <a:moveTo>
                    <a:pt x="4318" y="209"/>
                  </a:moveTo>
                  <a:lnTo>
                    <a:pt x="19885" y="16347"/>
                  </a:lnTo>
                  <a:lnTo>
                    <a:pt x="152" y="26758"/>
                  </a:lnTo>
                  <a:lnTo>
                    <a:pt x="4318" y="209"/>
                  </a:lnTo>
                  <a:close/>
                  <a:moveTo>
                    <a:pt x="4277" y="1"/>
                  </a:moveTo>
                  <a:cubicBezTo>
                    <a:pt x="4270" y="1"/>
                    <a:pt x="4263" y="2"/>
                    <a:pt x="4256" y="4"/>
                  </a:cubicBezTo>
                  <a:cubicBezTo>
                    <a:pt x="4229" y="13"/>
                    <a:pt x="4220" y="31"/>
                    <a:pt x="4211" y="58"/>
                  </a:cubicBezTo>
                  <a:lnTo>
                    <a:pt x="9" y="26865"/>
                  </a:lnTo>
                  <a:cubicBezTo>
                    <a:pt x="0" y="26892"/>
                    <a:pt x="9" y="26910"/>
                    <a:pt x="36" y="26928"/>
                  </a:cubicBezTo>
                  <a:cubicBezTo>
                    <a:pt x="45" y="26937"/>
                    <a:pt x="54" y="26937"/>
                    <a:pt x="72" y="26937"/>
                  </a:cubicBezTo>
                  <a:cubicBezTo>
                    <a:pt x="81" y="26937"/>
                    <a:pt x="90" y="26937"/>
                    <a:pt x="99" y="26928"/>
                  </a:cubicBezTo>
                  <a:lnTo>
                    <a:pt x="20028" y="16428"/>
                  </a:lnTo>
                  <a:cubicBezTo>
                    <a:pt x="20046" y="16419"/>
                    <a:pt x="20055" y="16401"/>
                    <a:pt x="20055" y="16383"/>
                  </a:cubicBezTo>
                  <a:cubicBezTo>
                    <a:pt x="20064" y="16356"/>
                    <a:pt x="20055" y="16339"/>
                    <a:pt x="20046" y="16321"/>
                  </a:cubicBezTo>
                  <a:lnTo>
                    <a:pt x="4327" y="22"/>
                  </a:lnTo>
                  <a:cubicBezTo>
                    <a:pt x="4314" y="9"/>
                    <a:pt x="4296" y="1"/>
                    <a:pt x="427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594050" y="1724925"/>
              <a:ext cx="646825" cy="500200"/>
            </a:xfrm>
            <a:custGeom>
              <a:avLst/>
              <a:gdLst/>
              <a:ahLst/>
              <a:cxnLst/>
              <a:rect l="l" t="t" r="r" b="b"/>
              <a:pathLst>
                <a:path w="25873" h="20008" extrusionOk="0">
                  <a:moveTo>
                    <a:pt x="8717" y="167"/>
                  </a:moveTo>
                  <a:lnTo>
                    <a:pt x="25658" y="12121"/>
                  </a:lnTo>
                  <a:lnTo>
                    <a:pt x="188" y="19846"/>
                  </a:lnTo>
                  <a:lnTo>
                    <a:pt x="188" y="19846"/>
                  </a:lnTo>
                  <a:lnTo>
                    <a:pt x="8717" y="167"/>
                  </a:lnTo>
                  <a:close/>
                  <a:moveTo>
                    <a:pt x="8694" y="0"/>
                  </a:moveTo>
                  <a:cubicBezTo>
                    <a:pt x="8687" y="0"/>
                    <a:pt x="8680" y="2"/>
                    <a:pt x="8672" y="6"/>
                  </a:cubicBezTo>
                  <a:cubicBezTo>
                    <a:pt x="8654" y="6"/>
                    <a:pt x="8637" y="24"/>
                    <a:pt x="8628" y="42"/>
                  </a:cubicBezTo>
                  <a:lnTo>
                    <a:pt x="10" y="19918"/>
                  </a:lnTo>
                  <a:cubicBezTo>
                    <a:pt x="1" y="19945"/>
                    <a:pt x="1" y="19971"/>
                    <a:pt x="19" y="19989"/>
                  </a:cubicBezTo>
                  <a:cubicBezTo>
                    <a:pt x="37" y="20007"/>
                    <a:pt x="55" y="20007"/>
                    <a:pt x="72" y="20007"/>
                  </a:cubicBezTo>
                  <a:lnTo>
                    <a:pt x="90" y="20007"/>
                  </a:lnTo>
                  <a:lnTo>
                    <a:pt x="25818" y="12210"/>
                  </a:lnTo>
                  <a:cubicBezTo>
                    <a:pt x="25845" y="12201"/>
                    <a:pt x="25863" y="12183"/>
                    <a:pt x="25872" y="12157"/>
                  </a:cubicBezTo>
                  <a:cubicBezTo>
                    <a:pt x="25872" y="12139"/>
                    <a:pt x="25863" y="12112"/>
                    <a:pt x="25845" y="12094"/>
                  </a:cubicBezTo>
                  <a:lnTo>
                    <a:pt x="8726" y="15"/>
                  </a:lnTo>
                  <a:cubicBezTo>
                    <a:pt x="8715" y="5"/>
                    <a:pt x="8705" y="0"/>
                    <a:pt x="8694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437500" y="2221875"/>
              <a:ext cx="698325" cy="714475"/>
            </a:xfrm>
            <a:custGeom>
              <a:avLst/>
              <a:gdLst/>
              <a:ahLst/>
              <a:cxnLst/>
              <a:rect l="l" t="t" r="r" b="b"/>
              <a:pathLst>
                <a:path w="27933" h="28579" extrusionOk="0">
                  <a:moveTo>
                    <a:pt x="6370" y="191"/>
                  </a:moveTo>
                  <a:lnTo>
                    <a:pt x="27736" y="19050"/>
                  </a:lnTo>
                  <a:lnTo>
                    <a:pt x="161" y="28409"/>
                  </a:lnTo>
                  <a:lnTo>
                    <a:pt x="6370" y="191"/>
                  </a:lnTo>
                  <a:close/>
                  <a:moveTo>
                    <a:pt x="6327" y="1"/>
                  </a:moveTo>
                  <a:cubicBezTo>
                    <a:pt x="6321" y="1"/>
                    <a:pt x="6315" y="2"/>
                    <a:pt x="6308" y="4"/>
                  </a:cubicBezTo>
                  <a:cubicBezTo>
                    <a:pt x="6290" y="13"/>
                    <a:pt x="6272" y="31"/>
                    <a:pt x="6263" y="58"/>
                  </a:cubicBezTo>
                  <a:lnTo>
                    <a:pt x="9" y="28498"/>
                  </a:lnTo>
                  <a:cubicBezTo>
                    <a:pt x="0" y="28516"/>
                    <a:pt x="9" y="28542"/>
                    <a:pt x="27" y="28560"/>
                  </a:cubicBezTo>
                  <a:cubicBezTo>
                    <a:pt x="36" y="28569"/>
                    <a:pt x="54" y="28578"/>
                    <a:pt x="72" y="28578"/>
                  </a:cubicBezTo>
                  <a:cubicBezTo>
                    <a:pt x="81" y="28578"/>
                    <a:pt x="81" y="28569"/>
                    <a:pt x="90" y="28569"/>
                  </a:cubicBezTo>
                  <a:lnTo>
                    <a:pt x="27879" y="19140"/>
                  </a:lnTo>
                  <a:cubicBezTo>
                    <a:pt x="27905" y="19131"/>
                    <a:pt x="27923" y="19113"/>
                    <a:pt x="27923" y="19086"/>
                  </a:cubicBezTo>
                  <a:cubicBezTo>
                    <a:pt x="27932" y="19068"/>
                    <a:pt x="27923" y="19042"/>
                    <a:pt x="27905" y="19033"/>
                  </a:cubicBezTo>
                  <a:lnTo>
                    <a:pt x="6370" y="22"/>
                  </a:lnTo>
                  <a:cubicBezTo>
                    <a:pt x="6357" y="9"/>
                    <a:pt x="6344" y="1"/>
                    <a:pt x="632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426125" y="2923525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86" y="1"/>
                  </a:moveTo>
                  <a:cubicBezTo>
                    <a:pt x="419" y="1"/>
                    <a:pt x="350" y="16"/>
                    <a:pt x="286" y="48"/>
                  </a:cubicBezTo>
                  <a:cubicBezTo>
                    <a:pt x="81" y="164"/>
                    <a:pt x="0" y="423"/>
                    <a:pt x="107" y="637"/>
                  </a:cubicBezTo>
                  <a:cubicBezTo>
                    <a:pt x="187" y="778"/>
                    <a:pt x="334" y="860"/>
                    <a:pt x="485" y="860"/>
                  </a:cubicBezTo>
                  <a:cubicBezTo>
                    <a:pt x="554" y="860"/>
                    <a:pt x="623" y="843"/>
                    <a:pt x="687" y="806"/>
                  </a:cubicBezTo>
                  <a:cubicBezTo>
                    <a:pt x="901" y="699"/>
                    <a:pt x="982" y="441"/>
                    <a:pt x="866" y="227"/>
                  </a:cubicBezTo>
                  <a:cubicBezTo>
                    <a:pt x="791" y="83"/>
                    <a:pt x="642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420550" y="2917050"/>
              <a:ext cx="35700" cy="34450"/>
            </a:xfrm>
            <a:custGeom>
              <a:avLst/>
              <a:gdLst/>
              <a:ahLst/>
              <a:cxnLst/>
              <a:rect l="l" t="t" r="r" b="b"/>
              <a:pathLst>
                <a:path w="1428" h="1378" extrusionOk="0">
                  <a:moveTo>
                    <a:pt x="714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3" y="539"/>
                    <a:pt x="839" y="566"/>
                    <a:pt x="866" y="610"/>
                  </a:cubicBezTo>
                  <a:cubicBezTo>
                    <a:pt x="884" y="646"/>
                    <a:pt x="893" y="700"/>
                    <a:pt x="875" y="735"/>
                  </a:cubicBezTo>
                  <a:cubicBezTo>
                    <a:pt x="866" y="780"/>
                    <a:pt x="830" y="816"/>
                    <a:pt x="794" y="842"/>
                  </a:cubicBezTo>
                  <a:cubicBezTo>
                    <a:pt x="767" y="853"/>
                    <a:pt x="739" y="861"/>
                    <a:pt x="712" y="861"/>
                  </a:cubicBezTo>
                  <a:cubicBezTo>
                    <a:pt x="695" y="861"/>
                    <a:pt x="678" y="858"/>
                    <a:pt x="661" y="851"/>
                  </a:cubicBezTo>
                  <a:cubicBezTo>
                    <a:pt x="616" y="842"/>
                    <a:pt x="580" y="807"/>
                    <a:pt x="562" y="771"/>
                  </a:cubicBezTo>
                  <a:cubicBezTo>
                    <a:pt x="536" y="726"/>
                    <a:pt x="536" y="682"/>
                    <a:pt x="545" y="637"/>
                  </a:cubicBezTo>
                  <a:cubicBezTo>
                    <a:pt x="562" y="593"/>
                    <a:pt x="589" y="557"/>
                    <a:pt x="634" y="539"/>
                  </a:cubicBezTo>
                  <a:cubicBezTo>
                    <a:pt x="661" y="521"/>
                    <a:pt x="687" y="521"/>
                    <a:pt x="714" y="521"/>
                  </a:cubicBezTo>
                  <a:close/>
                  <a:moveTo>
                    <a:pt x="714" y="1"/>
                  </a:moveTo>
                  <a:cubicBezTo>
                    <a:pt x="603" y="1"/>
                    <a:pt x="490" y="28"/>
                    <a:pt x="384" y="84"/>
                  </a:cubicBezTo>
                  <a:cubicBezTo>
                    <a:pt x="223" y="164"/>
                    <a:pt x="107" y="316"/>
                    <a:pt x="54" y="486"/>
                  </a:cubicBezTo>
                  <a:cubicBezTo>
                    <a:pt x="0" y="664"/>
                    <a:pt x="18" y="851"/>
                    <a:pt x="107" y="1012"/>
                  </a:cubicBezTo>
                  <a:cubicBezTo>
                    <a:pt x="188" y="1173"/>
                    <a:pt x="339" y="1297"/>
                    <a:pt x="509" y="1351"/>
                  </a:cubicBezTo>
                  <a:cubicBezTo>
                    <a:pt x="580" y="1369"/>
                    <a:pt x="643" y="1378"/>
                    <a:pt x="714" y="1378"/>
                  </a:cubicBezTo>
                  <a:cubicBezTo>
                    <a:pt x="821" y="1378"/>
                    <a:pt x="937" y="1351"/>
                    <a:pt x="1035" y="1297"/>
                  </a:cubicBezTo>
                  <a:cubicBezTo>
                    <a:pt x="1196" y="1208"/>
                    <a:pt x="1321" y="1065"/>
                    <a:pt x="1374" y="887"/>
                  </a:cubicBezTo>
                  <a:cubicBezTo>
                    <a:pt x="1428" y="718"/>
                    <a:pt x="1410" y="530"/>
                    <a:pt x="1321" y="370"/>
                  </a:cubicBezTo>
                  <a:cubicBezTo>
                    <a:pt x="1232" y="200"/>
                    <a:pt x="1089" y="84"/>
                    <a:pt x="910" y="31"/>
                  </a:cubicBezTo>
                  <a:cubicBezTo>
                    <a:pt x="847" y="11"/>
                    <a:pt x="781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1121750" y="26880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8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6" y="862"/>
                  </a:cubicBezTo>
                  <a:cubicBezTo>
                    <a:pt x="563" y="862"/>
                    <a:pt x="632" y="847"/>
                    <a:pt x="696" y="815"/>
                  </a:cubicBezTo>
                  <a:cubicBezTo>
                    <a:pt x="901" y="699"/>
                    <a:pt x="981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4" name="Google Shape;624;p13"/>
            <p:cNvSpPr/>
            <p:nvPr/>
          </p:nvSpPr>
          <p:spPr>
            <a:xfrm>
              <a:off x="1116175" y="2681525"/>
              <a:ext cx="37475" cy="34475"/>
            </a:xfrm>
            <a:custGeom>
              <a:avLst/>
              <a:gdLst/>
              <a:ahLst/>
              <a:cxnLst/>
              <a:rect l="l" t="t" r="r" b="b"/>
              <a:pathLst>
                <a:path w="1499" h="1379" extrusionOk="0">
                  <a:moveTo>
                    <a:pt x="714" y="522"/>
                  </a:moveTo>
                  <a:cubicBezTo>
                    <a:pt x="732" y="522"/>
                    <a:pt x="750" y="522"/>
                    <a:pt x="767" y="531"/>
                  </a:cubicBezTo>
                  <a:cubicBezTo>
                    <a:pt x="803" y="540"/>
                    <a:pt x="839" y="566"/>
                    <a:pt x="865" y="611"/>
                  </a:cubicBezTo>
                  <a:cubicBezTo>
                    <a:pt x="910" y="691"/>
                    <a:pt x="874" y="798"/>
                    <a:pt x="794" y="843"/>
                  </a:cubicBezTo>
                  <a:cubicBezTo>
                    <a:pt x="767" y="854"/>
                    <a:pt x="739" y="862"/>
                    <a:pt x="711" y="862"/>
                  </a:cubicBezTo>
                  <a:cubicBezTo>
                    <a:pt x="694" y="862"/>
                    <a:pt x="677" y="859"/>
                    <a:pt x="660" y="852"/>
                  </a:cubicBezTo>
                  <a:cubicBezTo>
                    <a:pt x="616" y="843"/>
                    <a:pt x="580" y="807"/>
                    <a:pt x="562" y="772"/>
                  </a:cubicBezTo>
                  <a:cubicBezTo>
                    <a:pt x="544" y="727"/>
                    <a:pt x="535" y="682"/>
                    <a:pt x="553" y="638"/>
                  </a:cubicBezTo>
                  <a:cubicBezTo>
                    <a:pt x="562" y="593"/>
                    <a:pt x="589" y="557"/>
                    <a:pt x="634" y="540"/>
                  </a:cubicBezTo>
                  <a:cubicBezTo>
                    <a:pt x="660" y="531"/>
                    <a:pt x="687" y="522"/>
                    <a:pt x="714" y="522"/>
                  </a:cubicBezTo>
                  <a:close/>
                  <a:moveTo>
                    <a:pt x="714" y="1"/>
                  </a:moveTo>
                  <a:cubicBezTo>
                    <a:pt x="604" y="1"/>
                    <a:pt x="493" y="29"/>
                    <a:pt x="393" y="85"/>
                  </a:cubicBezTo>
                  <a:cubicBezTo>
                    <a:pt x="223" y="165"/>
                    <a:pt x="107" y="317"/>
                    <a:pt x="54" y="486"/>
                  </a:cubicBezTo>
                  <a:cubicBezTo>
                    <a:pt x="0" y="664"/>
                    <a:pt x="18" y="852"/>
                    <a:pt x="107" y="1012"/>
                  </a:cubicBezTo>
                  <a:cubicBezTo>
                    <a:pt x="187" y="1182"/>
                    <a:pt x="339" y="1298"/>
                    <a:pt x="509" y="1351"/>
                  </a:cubicBezTo>
                  <a:cubicBezTo>
                    <a:pt x="580" y="1369"/>
                    <a:pt x="642" y="1378"/>
                    <a:pt x="714" y="1378"/>
                  </a:cubicBezTo>
                  <a:cubicBezTo>
                    <a:pt x="830" y="1378"/>
                    <a:pt x="937" y="1351"/>
                    <a:pt x="1035" y="1298"/>
                  </a:cubicBezTo>
                  <a:cubicBezTo>
                    <a:pt x="1374" y="1119"/>
                    <a:pt x="1499" y="700"/>
                    <a:pt x="1320" y="370"/>
                  </a:cubicBezTo>
                  <a:cubicBezTo>
                    <a:pt x="1231" y="201"/>
                    <a:pt x="1089" y="85"/>
                    <a:pt x="910" y="31"/>
                  </a:cubicBezTo>
                  <a:cubicBezTo>
                    <a:pt x="847" y="11"/>
                    <a:pt x="780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1202250" y="2898400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94" y="1"/>
                  </a:moveTo>
                  <a:cubicBezTo>
                    <a:pt x="425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6" y="860"/>
                  </a:cubicBezTo>
                  <a:cubicBezTo>
                    <a:pt x="564" y="860"/>
                    <a:pt x="632" y="845"/>
                    <a:pt x="697" y="812"/>
                  </a:cubicBezTo>
                  <a:cubicBezTo>
                    <a:pt x="902" y="696"/>
                    <a:pt x="982" y="438"/>
                    <a:pt x="866" y="224"/>
                  </a:cubicBezTo>
                  <a:cubicBezTo>
                    <a:pt x="793" y="83"/>
                    <a:pt x="647" y="1"/>
                    <a:pt x="49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6" name="Google Shape;626;p13"/>
            <p:cNvSpPr/>
            <p:nvPr/>
          </p:nvSpPr>
          <p:spPr>
            <a:xfrm>
              <a:off x="1196675" y="2891900"/>
              <a:ext cx="37500" cy="34400"/>
            </a:xfrm>
            <a:custGeom>
              <a:avLst/>
              <a:gdLst/>
              <a:ahLst/>
              <a:cxnLst/>
              <a:rect l="l" t="t" r="r" b="b"/>
              <a:pathLst>
                <a:path w="1500" h="1376" extrusionOk="0">
                  <a:moveTo>
                    <a:pt x="714" y="519"/>
                  </a:moveTo>
                  <a:cubicBezTo>
                    <a:pt x="777" y="519"/>
                    <a:pt x="830" y="555"/>
                    <a:pt x="866" y="608"/>
                  </a:cubicBezTo>
                  <a:cubicBezTo>
                    <a:pt x="911" y="689"/>
                    <a:pt x="875" y="796"/>
                    <a:pt x="795" y="840"/>
                  </a:cubicBezTo>
                  <a:cubicBezTo>
                    <a:pt x="767" y="851"/>
                    <a:pt x="739" y="859"/>
                    <a:pt x="712" y="859"/>
                  </a:cubicBezTo>
                  <a:cubicBezTo>
                    <a:pt x="695" y="859"/>
                    <a:pt x="678" y="856"/>
                    <a:pt x="661" y="849"/>
                  </a:cubicBezTo>
                  <a:cubicBezTo>
                    <a:pt x="616" y="840"/>
                    <a:pt x="581" y="814"/>
                    <a:pt x="563" y="769"/>
                  </a:cubicBezTo>
                  <a:cubicBezTo>
                    <a:pt x="545" y="733"/>
                    <a:pt x="536" y="680"/>
                    <a:pt x="554" y="644"/>
                  </a:cubicBezTo>
                  <a:cubicBezTo>
                    <a:pt x="563" y="600"/>
                    <a:pt x="589" y="564"/>
                    <a:pt x="634" y="537"/>
                  </a:cubicBezTo>
                  <a:cubicBezTo>
                    <a:pt x="661" y="528"/>
                    <a:pt x="688" y="519"/>
                    <a:pt x="714" y="519"/>
                  </a:cubicBezTo>
                  <a:close/>
                  <a:moveTo>
                    <a:pt x="714" y="1"/>
                  </a:moveTo>
                  <a:cubicBezTo>
                    <a:pt x="605" y="1"/>
                    <a:pt x="495" y="27"/>
                    <a:pt x="393" y="82"/>
                  </a:cubicBezTo>
                  <a:cubicBezTo>
                    <a:pt x="224" y="171"/>
                    <a:pt x="108" y="314"/>
                    <a:pt x="54" y="492"/>
                  </a:cubicBezTo>
                  <a:cubicBezTo>
                    <a:pt x="1" y="662"/>
                    <a:pt x="18" y="849"/>
                    <a:pt x="108" y="1010"/>
                  </a:cubicBezTo>
                  <a:cubicBezTo>
                    <a:pt x="188" y="1179"/>
                    <a:pt x="331" y="1295"/>
                    <a:pt x="509" y="1349"/>
                  </a:cubicBezTo>
                  <a:cubicBezTo>
                    <a:pt x="581" y="1367"/>
                    <a:pt x="643" y="1376"/>
                    <a:pt x="714" y="1376"/>
                  </a:cubicBezTo>
                  <a:cubicBezTo>
                    <a:pt x="821" y="1376"/>
                    <a:pt x="937" y="1349"/>
                    <a:pt x="1035" y="1295"/>
                  </a:cubicBezTo>
                  <a:cubicBezTo>
                    <a:pt x="1374" y="1117"/>
                    <a:pt x="1499" y="698"/>
                    <a:pt x="1321" y="368"/>
                  </a:cubicBezTo>
                  <a:cubicBezTo>
                    <a:pt x="1198" y="133"/>
                    <a:pt x="959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7" name="Google Shape;627;p13"/>
            <p:cNvSpPr/>
            <p:nvPr/>
          </p:nvSpPr>
          <p:spPr>
            <a:xfrm>
              <a:off x="384425" y="21853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9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3" y="862"/>
                  </a:cubicBezTo>
                  <a:cubicBezTo>
                    <a:pt x="559" y="862"/>
                    <a:pt x="625" y="847"/>
                    <a:pt x="687" y="815"/>
                  </a:cubicBezTo>
                  <a:cubicBezTo>
                    <a:pt x="901" y="699"/>
                    <a:pt x="982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378850" y="2178900"/>
              <a:ext cx="37475" cy="34400"/>
            </a:xfrm>
            <a:custGeom>
              <a:avLst/>
              <a:gdLst/>
              <a:ahLst/>
              <a:cxnLst/>
              <a:rect l="l" t="t" r="r" b="b"/>
              <a:pathLst>
                <a:path w="1499" h="1376" extrusionOk="0">
                  <a:moveTo>
                    <a:pt x="710" y="517"/>
                  </a:moveTo>
                  <a:cubicBezTo>
                    <a:pt x="772" y="517"/>
                    <a:pt x="834" y="552"/>
                    <a:pt x="866" y="608"/>
                  </a:cubicBezTo>
                  <a:cubicBezTo>
                    <a:pt x="910" y="688"/>
                    <a:pt x="874" y="795"/>
                    <a:pt x="794" y="840"/>
                  </a:cubicBezTo>
                  <a:cubicBezTo>
                    <a:pt x="767" y="851"/>
                    <a:pt x="739" y="859"/>
                    <a:pt x="711" y="859"/>
                  </a:cubicBezTo>
                  <a:cubicBezTo>
                    <a:pt x="694" y="859"/>
                    <a:pt x="677" y="856"/>
                    <a:pt x="660" y="849"/>
                  </a:cubicBezTo>
                  <a:cubicBezTo>
                    <a:pt x="616" y="840"/>
                    <a:pt x="580" y="813"/>
                    <a:pt x="562" y="769"/>
                  </a:cubicBezTo>
                  <a:cubicBezTo>
                    <a:pt x="535" y="733"/>
                    <a:pt x="535" y="679"/>
                    <a:pt x="544" y="635"/>
                  </a:cubicBezTo>
                  <a:cubicBezTo>
                    <a:pt x="562" y="599"/>
                    <a:pt x="589" y="563"/>
                    <a:pt x="634" y="537"/>
                  </a:cubicBezTo>
                  <a:cubicBezTo>
                    <a:pt x="657" y="523"/>
                    <a:pt x="684" y="517"/>
                    <a:pt x="710" y="517"/>
                  </a:cubicBezTo>
                  <a:close/>
                  <a:moveTo>
                    <a:pt x="711" y="1"/>
                  </a:moveTo>
                  <a:cubicBezTo>
                    <a:pt x="600" y="1"/>
                    <a:pt x="488" y="27"/>
                    <a:pt x="384" y="82"/>
                  </a:cubicBezTo>
                  <a:cubicBezTo>
                    <a:pt x="223" y="171"/>
                    <a:pt x="107" y="314"/>
                    <a:pt x="54" y="483"/>
                  </a:cubicBezTo>
                  <a:cubicBezTo>
                    <a:pt x="0" y="662"/>
                    <a:pt x="18" y="849"/>
                    <a:pt x="98" y="1009"/>
                  </a:cubicBezTo>
                  <a:cubicBezTo>
                    <a:pt x="188" y="1179"/>
                    <a:pt x="330" y="1295"/>
                    <a:pt x="509" y="1348"/>
                  </a:cubicBezTo>
                  <a:cubicBezTo>
                    <a:pt x="580" y="1366"/>
                    <a:pt x="642" y="1375"/>
                    <a:pt x="714" y="1375"/>
                  </a:cubicBezTo>
                  <a:cubicBezTo>
                    <a:pt x="821" y="1375"/>
                    <a:pt x="937" y="1348"/>
                    <a:pt x="1035" y="1295"/>
                  </a:cubicBezTo>
                  <a:cubicBezTo>
                    <a:pt x="1374" y="1116"/>
                    <a:pt x="1499" y="697"/>
                    <a:pt x="1320" y="367"/>
                  </a:cubicBezTo>
                  <a:cubicBezTo>
                    <a:pt x="1197" y="133"/>
                    <a:pt x="958" y="1"/>
                    <a:pt x="711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583350" y="2212825"/>
              <a:ext cx="24800" cy="21500"/>
            </a:xfrm>
            <a:custGeom>
              <a:avLst/>
              <a:gdLst/>
              <a:ahLst/>
              <a:cxnLst/>
              <a:rect l="l" t="t" r="r" b="b"/>
              <a:pathLst>
                <a:path w="992" h="860" extrusionOk="0">
                  <a:moveTo>
                    <a:pt x="498" y="1"/>
                  </a:moveTo>
                  <a:cubicBezTo>
                    <a:pt x="429" y="1"/>
                    <a:pt x="359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8" y="777"/>
                    <a:pt x="349" y="860"/>
                    <a:pt x="502" y="860"/>
                  </a:cubicBezTo>
                  <a:cubicBezTo>
                    <a:pt x="568" y="860"/>
                    <a:pt x="635" y="844"/>
                    <a:pt x="697" y="812"/>
                  </a:cubicBezTo>
                  <a:cubicBezTo>
                    <a:pt x="911" y="696"/>
                    <a:pt x="991" y="437"/>
                    <a:pt x="875" y="232"/>
                  </a:cubicBezTo>
                  <a:cubicBezTo>
                    <a:pt x="801" y="85"/>
                    <a:pt x="651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578000" y="220627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4" y="521"/>
                  </a:moveTo>
                  <a:cubicBezTo>
                    <a:pt x="723" y="521"/>
                    <a:pt x="741" y="521"/>
                    <a:pt x="759" y="530"/>
                  </a:cubicBezTo>
                  <a:cubicBezTo>
                    <a:pt x="804" y="539"/>
                    <a:pt x="839" y="575"/>
                    <a:pt x="857" y="610"/>
                  </a:cubicBezTo>
                  <a:cubicBezTo>
                    <a:pt x="884" y="655"/>
                    <a:pt x="884" y="699"/>
                    <a:pt x="875" y="744"/>
                  </a:cubicBezTo>
                  <a:cubicBezTo>
                    <a:pt x="857" y="789"/>
                    <a:pt x="830" y="824"/>
                    <a:pt x="795" y="842"/>
                  </a:cubicBezTo>
                  <a:cubicBezTo>
                    <a:pt x="762" y="855"/>
                    <a:pt x="729" y="864"/>
                    <a:pt x="697" y="864"/>
                  </a:cubicBezTo>
                  <a:cubicBezTo>
                    <a:pt x="685" y="864"/>
                    <a:pt x="673" y="862"/>
                    <a:pt x="661" y="860"/>
                  </a:cubicBezTo>
                  <a:cubicBezTo>
                    <a:pt x="616" y="842"/>
                    <a:pt x="581" y="815"/>
                    <a:pt x="563" y="771"/>
                  </a:cubicBezTo>
                  <a:cubicBezTo>
                    <a:pt x="536" y="735"/>
                    <a:pt x="536" y="691"/>
                    <a:pt x="545" y="646"/>
                  </a:cubicBezTo>
                  <a:cubicBezTo>
                    <a:pt x="563" y="601"/>
                    <a:pt x="589" y="566"/>
                    <a:pt x="634" y="539"/>
                  </a:cubicBezTo>
                  <a:cubicBezTo>
                    <a:pt x="652" y="530"/>
                    <a:pt x="679" y="521"/>
                    <a:pt x="714" y="521"/>
                  </a:cubicBezTo>
                  <a:close/>
                  <a:moveTo>
                    <a:pt x="710" y="0"/>
                  </a:moveTo>
                  <a:cubicBezTo>
                    <a:pt x="600" y="0"/>
                    <a:pt x="490" y="28"/>
                    <a:pt x="384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99" y="1021"/>
                  </a:cubicBezTo>
                  <a:cubicBezTo>
                    <a:pt x="188" y="1181"/>
                    <a:pt x="331" y="1297"/>
                    <a:pt x="509" y="1351"/>
                  </a:cubicBezTo>
                  <a:cubicBezTo>
                    <a:pt x="572" y="1369"/>
                    <a:pt x="643" y="1386"/>
                    <a:pt x="714" y="1386"/>
                  </a:cubicBezTo>
                  <a:cubicBezTo>
                    <a:pt x="821" y="1386"/>
                    <a:pt x="937" y="1360"/>
                    <a:pt x="1036" y="1297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4" y="10"/>
                    <a:pt x="777" y="0"/>
                    <a:pt x="710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799025" y="1715700"/>
              <a:ext cx="24550" cy="21650"/>
            </a:xfrm>
            <a:custGeom>
              <a:avLst/>
              <a:gdLst/>
              <a:ahLst/>
              <a:cxnLst/>
              <a:rect l="l" t="t" r="r" b="b"/>
              <a:pathLst>
                <a:path w="982" h="866" extrusionOk="0">
                  <a:moveTo>
                    <a:pt x="493" y="1"/>
                  </a:moveTo>
                  <a:cubicBezTo>
                    <a:pt x="423" y="1"/>
                    <a:pt x="352" y="18"/>
                    <a:pt x="286" y="54"/>
                  </a:cubicBezTo>
                  <a:cubicBezTo>
                    <a:pt x="81" y="170"/>
                    <a:pt x="0" y="429"/>
                    <a:pt x="107" y="634"/>
                  </a:cubicBezTo>
                  <a:cubicBezTo>
                    <a:pt x="187" y="781"/>
                    <a:pt x="335" y="865"/>
                    <a:pt x="486" y="865"/>
                  </a:cubicBezTo>
                  <a:cubicBezTo>
                    <a:pt x="555" y="865"/>
                    <a:pt x="624" y="848"/>
                    <a:pt x="687" y="812"/>
                  </a:cubicBezTo>
                  <a:cubicBezTo>
                    <a:pt x="901" y="705"/>
                    <a:pt x="982" y="438"/>
                    <a:pt x="866" y="232"/>
                  </a:cubicBezTo>
                  <a:cubicBezTo>
                    <a:pt x="792" y="85"/>
                    <a:pt x="646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2" name="Google Shape;632;p13"/>
            <p:cNvSpPr/>
            <p:nvPr/>
          </p:nvSpPr>
          <p:spPr>
            <a:xfrm>
              <a:off x="793450" y="1709350"/>
              <a:ext cx="35700" cy="34475"/>
            </a:xfrm>
            <a:custGeom>
              <a:avLst/>
              <a:gdLst/>
              <a:ahLst/>
              <a:cxnLst/>
              <a:rect l="l" t="t" r="r" b="b"/>
              <a:pathLst>
                <a:path w="1428" h="1379" extrusionOk="0">
                  <a:moveTo>
                    <a:pt x="714" y="513"/>
                  </a:moveTo>
                  <a:cubicBezTo>
                    <a:pt x="732" y="513"/>
                    <a:pt x="741" y="522"/>
                    <a:pt x="759" y="522"/>
                  </a:cubicBezTo>
                  <a:cubicBezTo>
                    <a:pt x="803" y="540"/>
                    <a:pt x="839" y="567"/>
                    <a:pt x="866" y="611"/>
                  </a:cubicBezTo>
                  <a:cubicBezTo>
                    <a:pt x="884" y="647"/>
                    <a:pt x="893" y="692"/>
                    <a:pt x="875" y="736"/>
                  </a:cubicBezTo>
                  <a:cubicBezTo>
                    <a:pt x="866" y="781"/>
                    <a:pt x="830" y="816"/>
                    <a:pt x="794" y="834"/>
                  </a:cubicBezTo>
                  <a:cubicBezTo>
                    <a:pt x="766" y="851"/>
                    <a:pt x="738" y="858"/>
                    <a:pt x="710" y="858"/>
                  </a:cubicBezTo>
                  <a:cubicBezTo>
                    <a:pt x="693" y="858"/>
                    <a:pt x="677" y="855"/>
                    <a:pt x="661" y="852"/>
                  </a:cubicBezTo>
                  <a:cubicBezTo>
                    <a:pt x="616" y="834"/>
                    <a:pt x="580" y="808"/>
                    <a:pt x="562" y="772"/>
                  </a:cubicBezTo>
                  <a:cubicBezTo>
                    <a:pt x="536" y="727"/>
                    <a:pt x="536" y="683"/>
                    <a:pt x="545" y="638"/>
                  </a:cubicBezTo>
                  <a:cubicBezTo>
                    <a:pt x="562" y="593"/>
                    <a:pt x="589" y="558"/>
                    <a:pt x="634" y="540"/>
                  </a:cubicBezTo>
                  <a:cubicBezTo>
                    <a:pt x="661" y="522"/>
                    <a:pt x="687" y="513"/>
                    <a:pt x="714" y="513"/>
                  </a:cubicBezTo>
                  <a:close/>
                  <a:moveTo>
                    <a:pt x="705" y="1"/>
                  </a:moveTo>
                  <a:cubicBezTo>
                    <a:pt x="596" y="1"/>
                    <a:pt x="488" y="27"/>
                    <a:pt x="384" y="76"/>
                  </a:cubicBezTo>
                  <a:cubicBezTo>
                    <a:pt x="223" y="165"/>
                    <a:pt x="107" y="308"/>
                    <a:pt x="54" y="486"/>
                  </a:cubicBezTo>
                  <a:cubicBezTo>
                    <a:pt x="0" y="665"/>
                    <a:pt x="18" y="852"/>
                    <a:pt x="99" y="1013"/>
                  </a:cubicBezTo>
                  <a:cubicBezTo>
                    <a:pt x="188" y="1173"/>
                    <a:pt x="330" y="1298"/>
                    <a:pt x="509" y="1352"/>
                  </a:cubicBezTo>
                  <a:cubicBezTo>
                    <a:pt x="580" y="1370"/>
                    <a:pt x="643" y="1379"/>
                    <a:pt x="714" y="1379"/>
                  </a:cubicBezTo>
                  <a:cubicBezTo>
                    <a:pt x="821" y="1379"/>
                    <a:pt x="937" y="1352"/>
                    <a:pt x="1035" y="1298"/>
                  </a:cubicBezTo>
                  <a:cubicBezTo>
                    <a:pt x="1196" y="1209"/>
                    <a:pt x="1321" y="1066"/>
                    <a:pt x="1374" y="888"/>
                  </a:cubicBezTo>
                  <a:cubicBezTo>
                    <a:pt x="1428" y="709"/>
                    <a:pt x="1410" y="522"/>
                    <a:pt x="1321" y="362"/>
                  </a:cubicBezTo>
                  <a:cubicBezTo>
                    <a:pt x="1232" y="201"/>
                    <a:pt x="1089" y="85"/>
                    <a:pt x="910" y="31"/>
                  </a:cubicBezTo>
                  <a:cubicBezTo>
                    <a:pt x="842" y="11"/>
                    <a:pt x="773" y="1"/>
                    <a:pt x="70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3" name="Google Shape;633;p13"/>
            <p:cNvSpPr/>
            <p:nvPr/>
          </p:nvSpPr>
          <p:spPr>
            <a:xfrm>
              <a:off x="1226775" y="2017900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8" y="1"/>
                  </a:moveTo>
                  <a:cubicBezTo>
                    <a:pt x="429" y="1"/>
                    <a:pt x="360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2" y="777"/>
                    <a:pt x="341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75" y="223"/>
                  </a:cubicBezTo>
                  <a:cubicBezTo>
                    <a:pt x="796" y="83"/>
                    <a:pt x="649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4" name="Google Shape;634;p13"/>
            <p:cNvSpPr/>
            <p:nvPr/>
          </p:nvSpPr>
          <p:spPr>
            <a:xfrm>
              <a:off x="1221200" y="2011350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68" y="530"/>
                  </a:cubicBezTo>
                  <a:cubicBezTo>
                    <a:pt x="813" y="539"/>
                    <a:pt x="848" y="575"/>
                    <a:pt x="866" y="610"/>
                  </a:cubicBezTo>
                  <a:cubicBezTo>
                    <a:pt x="893" y="655"/>
                    <a:pt x="893" y="700"/>
                    <a:pt x="884" y="744"/>
                  </a:cubicBezTo>
                  <a:cubicBezTo>
                    <a:pt x="866" y="789"/>
                    <a:pt x="840" y="824"/>
                    <a:pt x="795" y="842"/>
                  </a:cubicBezTo>
                  <a:cubicBezTo>
                    <a:pt x="773" y="853"/>
                    <a:pt x="747" y="861"/>
                    <a:pt x="721" y="861"/>
                  </a:cubicBezTo>
                  <a:cubicBezTo>
                    <a:pt x="704" y="861"/>
                    <a:pt x="687" y="858"/>
                    <a:pt x="670" y="851"/>
                  </a:cubicBezTo>
                  <a:cubicBezTo>
                    <a:pt x="625" y="842"/>
                    <a:pt x="590" y="816"/>
                    <a:pt x="563" y="771"/>
                  </a:cubicBezTo>
                  <a:cubicBezTo>
                    <a:pt x="545" y="735"/>
                    <a:pt x="536" y="682"/>
                    <a:pt x="554" y="646"/>
                  </a:cubicBezTo>
                  <a:cubicBezTo>
                    <a:pt x="563" y="601"/>
                    <a:pt x="599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7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33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12"/>
                  </a:cubicBezTo>
                  <a:cubicBezTo>
                    <a:pt x="197" y="1181"/>
                    <a:pt x="340" y="1297"/>
                    <a:pt x="518" y="1351"/>
                  </a:cubicBezTo>
                  <a:cubicBezTo>
                    <a:pt x="581" y="1369"/>
                    <a:pt x="652" y="1386"/>
                    <a:pt x="715" y="1386"/>
                  </a:cubicBezTo>
                  <a:cubicBezTo>
                    <a:pt x="831" y="1386"/>
                    <a:pt x="938" y="1351"/>
                    <a:pt x="1045" y="1297"/>
                  </a:cubicBezTo>
                  <a:cubicBezTo>
                    <a:pt x="1205" y="1217"/>
                    <a:pt x="1321" y="1065"/>
                    <a:pt x="1375" y="896"/>
                  </a:cubicBezTo>
                  <a:cubicBezTo>
                    <a:pt x="1428" y="717"/>
                    <a:pt x="1410" y="530"/>
                    <a:pt x="1330" y="369"/>
                  </a:cubicBezTo>
                  <a:cubicBezTo>
                    <a:pt x="1241" y="209"/>
                    <a:pt x="1098" y="84"/>
                    <a:pt x="920" y="30"/>
                  </a:cubicBezTo>
                  <a:cubicBezTo>
                    <a:pt x="853" y="10"/>
                    <a:pt x="785" y="0"/>
                    <a:pt x="717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5" name="Google Shape;635;p13"/>
            <p:cNvSpPr/>
            <p:nvPr/>
          </p:nvSpPr>
          <p:spPr>
            <a:xfrm>
              <a:off x="1616850" y="2424475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3" y="1"/>
                  </a:moveTo>
                  <a:cubicBezTo>
                    <a:pt x="424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66" y="232"/>
                  </a:cubicBezTo>
                  <a:cubicBezTo>
                    <a:pt x="792" y="85"/>
                    <a:pt x="647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6" name="Google Shape;636;p13"/>
            <p:cNvSpPr/>
            <p:nvPr/>
          </p:nvSpPr>
          <p:spPr>
            <a:xfrm>
              <a:off x="1611275" y="241792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4" y="539"/>
                    <a:pt x="839" y="575"/>
                    <a:pt x="866" y="610"/>
                  </a:cubicBezTo>
                  <a:cubicBezTo>
                    <a:pt x="884" y="655"/>
                    <a:pt x="893" y="700"/>
                    <a:pt x="875" y="744"/>
                  </a:cubicBezTo>
                  <a:cubicBezTo>
                    <a:pt x="866" y="789"/>
                    <a:pt x="831" y="824"/>
                    <a:pt x="795" y="842"/>
                  </a:cubicBezTo>
                  <a:cubicBezTo>
                    <a:pt x="769" y="856"/>
                    <a:pt x="741" y="863"/>
                    <a:pt x="713" y="863"/>
                  </a:cubicBezTo>
                  <a:cubicBezTo>
                    <a:pt x="653" y="863"/>
                    <a:pt x="593" y="832"/>
                    <a:pt x="563" y="771"/>
                  </a:cubicBezTo>
                  <a:cubicBezTo>
                    <a:pt x="545" y="735"/>
                    <a:pt x="536" y="691"/>
                    <a:pt x="554" y="646"/>
                  </a:cubicBezTo>
                  <a:cubicBezTo>
                    <a:pt x="563" y="601"/>
                    <a:pt x="590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5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21"/>
                  </a:cubicBezTo>
                  <a:cubicBezTo>
                    <a:pt x="233" y="1253"/>
                    <a:pt x="465" y="1386"/>
                    <a:pt x="715" y="1386"/>
                  </a:cubicBezTo>
                  <a:cubicBezTo>
                    <a:pt x="822" y="1386"/>
                    <a:pt x="938" y="1360"/>
                    <a:pt x="1036" y="1306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7" y="10"/>
                    <a:pt x="781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7" name="Google Shape;637;p13"/>
            <p:cNvSpPr/>
            <p:nvPr/>
          </p:nvSpPr>
          <p:spPr>
            <a:xfrm>
              <a:off x="1576500" y="1630525"/>
              <a:ext cx="24550" cy="21525"/>
            </a:xfrm>
            <a:custGeom>
              <a:avLst/>
              <a:gdLst/>
              <a:ahLst/>
              <a:cxnLst/>
              <a:rect l="l" t="t" r="r" b="b"/>
              <a:pathLst>
                <a:path w="982" h="861" extrusionOk="0">
                  <a:moveTo>
                    <a:pt x="493" y="0"/>
                  </a:moveTo>
                  <a:cubicBezTo>
                    <a:pt x="423" y="0"/>
                    <a:pt x="352" y="17"/>
                    <a:pt x="286" y="53"/>
                  </a:cubicBezTo>
                  <a:cubicBezTo>
                    <a:pt x="80" y="160"/>
                    <a:pt x="0" y="428"/>
                    <a:pt x="107" y="633"/>
                  </a:cubicBezTo>
                  <a:cubicBezTo>
                    <a:pt x="187" y="781"/>
                    <a:pt x="335" y="861"/>
                    <a:pt x="490" y="861"/>
                  </a:cubicBezTo>
                  <a:cubicBezTo>
                    <a:pt x="559" y="861"/>
                    <a:pt x="630" y="845"/>
                    <a:pt x="696" y="811"/>
                  </a:cubicBezTo>
                  <a:cubicBezTo>
                    <a:pt x="901" y="695"/>
                    <a:pt x="982" y="437"/>
                    <a:pt x="874" y="232"/>
                  </a:cubicBezTo>
                  <a:cubicBezTo>
                    <a:pt x="795" y="84"/>
                    <a:pt x="647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8" name="Google Shape;638;p13"/>
            <p:cNvSpPr/>
            <p:nvPr/>
          </p:nvSpPr>
          <p:spPr>
            <a:xfrm>
              <a:off x="1569125" y="1624025"/>
              <a:ext cx="37500" cy="34600"/>
            </a:xfrm>
            <a:custGeom>
              <a:avLst/>
              <a:gdLst/>
              <a:ahLst/>
              <a:cxnLst/>
              <a:rect l="l" t="t" r="r" b="b"/>
              <a:pathLst>
                <a:path w="1500" h="1384" extrusionOk="0">
                  <a:moveTo>
                    <a:pt x="780" y="521"/>
                  </a:moveTo>
                  <a:cubicBezTo>
                    <a:pt x="843" y="521"/>
                    <a:pt x="906" y="551"/>
                    <a:pt x="938" y="608"/>
                  </a:cubicBezTo>
                  <a:cubicBezTo>
                    <a:pt x="955" y="652"/>
                    <a:pt x="964" y="697"/>
                    <a:pt x="946" y="741"/>
                  </a:cubicBezTo>
                  <a:cubicBezTo>
                    <a:pt x="938" y="786"/>
                    <a:pt x="911" y="822"/>
                    <a:pt x="866" y="840"/>
                  </a:cubicBezTo>
                  <a:cubicBezTo>
                    <a:pt x="841" y="854"/>
                    <a:pt x="812" y="861"/>
                    <a:pt x="784" y="861"/>
                  </a:cubicBezTo>
                  <a:cubicBezTo>
                    <a:pt x="724" y="861"/>
                    <a:pt x="665" y="829"/>
                    <a:pt x="634" y="768"/>
                  </a:cubicBezTo>
                  <a:cubicBezTo>
                    <a:pt x="590" y="688"/>
                    <a:pt x="625" y="581"/>
                    <a:pt x="706" y="536"/>
                  </a:cubicBezTo>
                  <a:cubicBezTo>
                    <a:pt x="729" y="526"/>
                    <a:pt x="755" y="521"/>
                    <a:pt x="780" y="521"/>
                  </a:cubicBezTo>
                  <a:close/>
                  <a:moveTo>
                    <a:pt x="786" y="0"/>
                  </a:moveTo>
                  <a:cubicBezTo>
                    <a:pt x="677" y="0"/>
                    <a:pt x="566" y="26"/>
                    <a:pt x="465" y="81"/>
                  </a:cubicBezTo>
                  <a:cubicBezTo>
                    <a:pt x="126" y="260"/>
                    <a:pt x="1" y="679"/>
                    <a:pt x="179" y="1018"/>
                  </a:cubicBezTo>
                  <a:cubicBezTo>
                    <a:pt x="304" y="1250"/>
                    <a:pt x="536" y="1384"/>
                    <a:pt x="786" y="1384"/>
                  </a:cubicBezTo>
                  <a:cubicBezTo>
                    <a:pt x="893" y="1384"/>
                    <a:pt x="1009" y="1357"/>
                    <a:pt x="1107" y="1303"/>
                  </a:cubicBezTo>
                  <a:cubicBezTo>
                    <a:pt x="1277" y="1214"/>
                    <a:pt x="1392" y="1071"/>
                    <a:pt x="1446" y="893"/>
                  </a:cubicBezTo>
                  <a:cubicBezTo>
                    <a:pt x="1500" y="715"/>
                    <a:pt x="1482" y="527"/>
                    <a:pt x="1392" y="367"/>
                  </a:cubicBezTo>
                  <a:cubicBezTo>
                    <a:pt x="1269" y="132"/>
                    <a:pt x="1030" y="0"/>
                    <a:pt x="7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39" name="Google Shape;639;p13"/>
          <p:cNvGrpSpPr/>
          <p:nvPr/>
        </p:nvGrpSpPr>
        <p:grpSpPr>
          <a:xfrm rot="-7096613">
            <a:off x="8949125" y="-1148729"/>
            <a:ext cx="6540640" cy="4247783"/>
            <a:chOff x="2636525" y="1932700"/>
            <a:chExt cx="1743875" cy="1132550"/>
          </a:xfrm>
        </p:grpSpPr>
        <p:sp>
          <p:nvSpPr>
            <p:cNvPr id="640" name="Google Shape;640;p13"/>
            <p:cNvSpPr/>
            <p:nvPr/>
          </p:nvSpPr>
          <p:spPr>
            <a:xfrm>
              <a:off x="2636525" y="2177350"/>
              <a:ext cx="528375" cy="632750"/>
            </a:xfrm>
            <a:custGeom>
              <a:avLst/>
              <a:gdLst/>
              <a:ahLst/>
              <a:cxnLst/>
              <a:rect l="l" t="t" r="r" b="b"/>
              <a:pathLst>
                <a:path w="21135" h="25310" extrusionOk="0">
                  <a:moveTo>
                    <a:pt x="14524" y="1"/>
                  </a:moveTo>
                  <a:lnTo>
                    <a:pt x="1" y="25310"/>
                  </a:lnTo>
                  <a:lnTo>
                    <a:pt x="21135" y="3766"/>
                  </a:lnTo>
                  <a:lnTo>
                    <a:pt x="1452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1" name="Google Shape;641;p13"/>
            <p:cNvSpPr/>
            <p:nvPr/>
          </p:nvSpPr>
          <p:spPr>
            <a:xfrm>
              <a:off x="3853150" y="2138550"/>
              <a:ext cx="527250" cy="680025"/>
            </a:xfrm>
            <a:custGeom>
              <a:avLst/>
              <a:gdLst/>
              <a:ahLst/>
              <a:cxnLst/>
              <a:rect l="l" t="t" r="r" b="b"/>
              <a:pathLst>
                <a:path w="21090" h="27201" extrusionOk="0">
                  <a:moveTo>
                    <a:pt x="21090" y="1"/>
                  </a:moveTo>
                  <a:lnTo>
                    <a:pt x="0" y="7967"/>
                  </a:lnTo>
                  <a:lnTo>
                    <a:pt x="5371" y="27201"/>
                  </a:lnTo>
                  <a:lnTo>
                    <a:pt x="2109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3984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3630125" y="1932700"/>
              <a:ext cx="750275" cy="405050"/>
            </a:xfrm>
            <a:custGeom>
              <a:avLst/>
              <a:gdLst/>
              <a:ahLst/>
              <a:cxnLst/>
              <a:rect l="l" t="t" r="r" b="b"/>
              <a:pathLst>
                <a:path w="30011" h="16202" extrusionOk="0">
                  <a:moveTo>
                    <a:pt x="0" y="1"/>
                  </a:moveTo>
                  <a:lnTo>
                    <a:pt x="8921" y="16201"/>
                  </a:lnTo>
                  <a:lnTo>
                    <a:pt x="30011" y="823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3" name="Google Shape;643;p13"/>
            <p:cNvSpPr/>
            <p:nvPr/>
          </p:nvSpPr>
          <p:spPr>
            <a:xfrm>
              <a:off x="3352225" y="2818550"/>
              <a:ext cx="635200" cy="246700"/>
            </a:xfrm>
            <a:custGeom>
              <a:avLst/>
              <a:gdLst/>
              <a:ahLst/>
              <a:cxnLst/>
              <a:rect l="l" t="t" r="r" b="b"/>
              <a:pathLst>
                <a:path w="25408" h="9868" extrusionOk="0">
                  <a:moveTo>
                    <a:pt x="25408" y="1"/>
                  </a:moveTo>
                  <a:lnTo>
                    <a:pt x="1660" y="1687"/>
                  </a:lnTo>
                  <a:lnTo>
                    <a:pt x="1" y="9867"/>
                  </a:lnTo>
                  <a:lnTo>
                    <a:pt x="25408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5994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4" name="Google Shape;644;p13"/>
            <p:cNvSpPr/>
            <p:nvPr/>
          </p:nvSpPr>
          <p:spPr>
            <a:xfrm>
              <a:off x="2999625" y="1932700"/>
              <a:ext cx="630525" cy="338800"/>
            </a:xfrm>
            <a:custGeom>
              <a:avLst/>
              <a:gdLst/>
              <a:ahLst/>
              <a:cxnLst/>
              <a:rect l="l" t="t" r="r" b="b"/>
              <a:pathLst>
                <a:path w="25221" h="13552" extrusionOk="0">
                  <a:moveTo>
                    <a:pt x="25220" y="1"/>
                  </a:moveTo>
                  <a:lnTo>
                    <a:pt x="0" y="9787"/>
                  </a:lnTo>
                  <a:lnTo>
                    <a:pt x="6611" y="13552"/>
                  </a:lnTo>
                  <a:lnTo>
                    <a:pt x="2522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5" name="Google Shape;645;p13"/>
            <p:cNvSpPr/>
            <p:nvPr/>
          </p:nvSpPr>
          <p:spPr>
            <a:xfrm>
              <a:off x="2636525" y="2810075"/>
              <a:ext cx="757200" cy="255175"/>
            </a:xfrm>
            <a:custGeom>
              <a:avLst/>
              <a:gdLst/>
              <a:ahLst/>
              <a:cxnLst/>
              <a:rect l="l" t="t" r="r" b="b"/>
              <a:pathLst>
                <a:path w="30288" h="10207" extrusionOk="0">
                  <a:moveTo>
                    <a:pt x="1" y="1"/>
                  </a:moveTo>
                  <a:lnTo>
                    <a:pt x="28629" y="10206"/>
                  </a:lnTo>
                  <a:lnTo>
                    <a:pt x="30288" y="202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426005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6" name="Google Shape;646;p13"/>
            <p:cNvSpPr/>
            <p:nvPr/>
          </p:nvSpPr>
          <p:spPr>
            <a:xfrm>
              <a:off x="3164875" y="2271475"/>
              <a:ext cx="688300" cy="589250"/>
            </a:xfrm>
            <a:custGeom>
              <a:avLst/>
              <a:gdLst/>
              <a:ahLst/>
              <a:cxnLst/>
              <a:rect l="l" t="t" r="r" b="b"/>
              <a:pathLst>
                <a:path w="27532" h="23570" extrusionOk="0">
                  <a:moveTo>
                    <a:pt x="1" y="1"/>
                  </a:moveTo>
                  <a:lnTo>
                    <a:pt x="9154" y="23570"/>
                  </a:lnTo>
                  <a:lnTo>
                    <a:pt x="27531" y="265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7" name="Google Shape;647;p13"/>
            <p:cNvSpPr/>
            <p:nvPr/>
          </p:nvSpPr>
          <p:spPr>
            <a:xfrm>
              <a:off x="3393700" y="2337725"/>
              <a:ext cx="593725" cy="523000"/>
            </a:xfrm>
            <a:custGeom>
              <a:avLst/>
              <a:gdLst/>
              <a:ahLst/>
              <a:cxnLst/>
              <a:rect l="l" t="t" r="r" b="b"/>
              <a:pathLst>
                <a:path w="23749" h="20920" extrusionOk="0">
                  <a:moveTo>
                    <a:pt x="18378" y="0"/>
                  </a:moveTo>
                  <a:lnTo>
                    <a:pt x="1" y="20920"/>
                  </a:lnTo>
                  <a:lnTo>
                    <a:pt x="23749" y="19234"/>
                  </a:lnTo>
                  <a:lnTo>
                    <a:pt x="1837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8" name="Google Shape;648;p13"/>
            <p:cNvSpPr/>
            <p:nvPr/>
          </p:nvSpPr>
          <p:spPr>
            <a:xfrm>
              <a:off x="3164875" y="1932700"/>
              <a:ext cx="688300" cy="405050"/>
            </a:xfrm>
            <a:custGeom>
              <a:avLst/>
              <a:gdLst/>
              <a:ahLst/>
              <a:cxnLst/>
              <a:rect l="l" t="t" r="r" b="b"/>
              <a:pathLst>
                <a:path w="27532" h="16202" extrusionOk="0">
                  <a:moveTo>
                    <a:pt x="18610" y="1"/>
                  </a:moveTo>
                  <a:lnTo>
                    <a:pt x="1" y="13552"/>
                  </a:lnTo>
                  <a:lnTo>
                    <a:pt x="27531" y="16201"/>
                  </a:lnTo>
                  <a:lnTo>
                    <a:pt x="1861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30599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9" name="Google Shape;649;p13"/>
            <p:cNvSpPr/>
            <p:nvPr/>
          </p:nvSpPr>
          <p:spPr>
            <a:xfrm>
              <a:off x="2636525" y="2271475"/>
              <a:ext cx="757200" cy="589250"/>
            </a:xfrm>
            <a:custGeom>
              <a:avLst/>
              <a:gdLst/>
              <a:ahLst/>
              <a:cxnLst/>
              <a:rect l="l" t="t" r="r" b="b"/>
              <a:pathLst>
                <a:path w="30288" h="23570" extrusionOk="0">
                  <a:moveTo>
                    <a:pt x="21135" y="1"/>
                  </a:moveTo>
                  <a:lnTo>
                    <a:pt x="1" y="21545"/>
                  </a:lnTo>
                  <a:lnTo>
                    <a:pt x="30288" y="23570"/>
                  </a:lnTo>
                  <a:lnTo>
                    <a:pt x="2113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50" name="Google Shape;650;p13"/>
          <p:cNvGrpSpPr/>
          <p:nvPr/>
        </p:nvGrpSpPr>
        <p:grpSpPr>
          <a:xfrm rot="-7096669">
            <a:off x="-1226322" y="5815785"/>
            <a:ext cx="3698201" cy="2401776"/>
            <a:chOff x="2636525" y="1932700"/>
            <a:chExt cx="1743875" cy="1132550"/>
          </a:xfrm>
        </p:grpSpPr>
        <p:sp>
          <p:nvSpPr>
            <p:cNvPr id="651" name="Google Shape;651;p13"/>
            <p:cNvSpPr/>
            <p:nvPr/>
          </p:nvSpPr>
          <p:spPr>
            <a:xfrm>
              <a:off x="2636525" y="2177350"/>
              <a:ext cx="528375" cy="632750"/>
            </a:xfrm>
            <a:custGeom>
              <a:avLst/>
              <a:gdLst/>
              <a:ahLst/>
              <a:cxnLst/>
              <a:rect l="l" t="t" r="r" b="b"/>
              <a:pathLst>
                <a:path w="21135" h="25310" extrusionOk="0">
                  <a:moveTo>
                    <a:pt x="14524" y="1"/>
                  </a:moveTo>
                  <a:lnTo>
                    <a:pt x="1" y="25310"/>
                  </a:lnTo>
                  <a:lnTo>
                    <a:pt x="21135" y="3766"/>
                  </a:lnTo>
                  <a:lnTo>
                    <a:pt x="1452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2" name="Google Shape;652;p13"/>
            <p:cNvSpPr/>
            <p:nvPr/>
          </p:nvSpPr>
          <p:spPr>
            <a:xfrm>
              <a:off x="3853150" y="2138550"/>
              <a:ext cx="527250" cy="680025"/>
            </a:xfrm>
            <a:custGeom>
              <a:avLst/>
              <a:gdLst/>
              <a:ahLst/>
              <a:cxnLst/>
              <a:rect l="l" t="t" r="r" b="b"/>
              <a:pathLst>
                <a:path w="21090" h="27201" extrusionOk="0">
                  <a:moveTo>
                    <a:pt x="21090" y="1"/>
                  </a:moveTo>
                  <a:lnTo>
                    <a:pt x="0" y="7967"/>
                  </a:lnTo>
                  <a:lnTo>
                    <a:pt x="5371" y="27201"/>
                  </a:lnTo>
                  <a:lnTo>
                    <a:pt x="2109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3984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3" name="Google Shape;653;p13"/>
            <p:cNvSpPr/>
            <p:nvPr/>
          </p:nvSpPr>
          <p:spPr>
            <a:xfrm>
              <a:off x="3630125" y="1932700"/>
              <a:ext cx="750275" cy="405050"/>
            </a:xfrm>
            <a:custGeom>
              <a:avLst/>
              <a:gdLst/>
              <a:ahLst/>
              <a:cxnLst/>
              <a:rect l="l" t="t" r="r" b="b"/>
              <a:pathLst>
                <a:path w="30011" h="16202" extrusionOk="0">
                  <a:moveTo>
                    <a:pt x="0" y="1"/>
                  </a:moveTo>
                  <a:lnTo>
                    <a:pt x="8921" y="16201"/>
                  </a:lnTo>
                  <a:lnTo>
                    <a:pt x="30011" y="823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4" name="Google Shape;654;p13"/>
            <p:cNvSpPr/>
            <p:nvPr/>
          </p:nvSpPr>
          <p:spPr>
            <a:xfrm>
              <a:off x="3352225" y="2818550"/>
              <a:ext cx="635200" cy="246700"/>
            </a:xfrm>
            <a:custGeom>
              <a:avLst/>
              <a:gdLst/>
              <a:ahLst/>
              <a:cxnLst/>
              <a:rect l="l" t="t" r="r" b="b"/>
              <a:pathLst>
                <a:path w="25408" h="9868" extrusionOk="0">
                  <a:moveTo>
                    <a:pt x="25408" y="1"/>
                  </a:moveTo>
                  <a:lnTo>
                    <a:pt x="1660" y="1687"/>
                  </a:lnTo>
                  <a:lnTo>
                    <a:pt x="1" y="9867"/>
                  </a:lnTo>
                  <a:lnTo>
                    <a:pt x="25408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5994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5" name="Google Shape;655;p13"/>
            <p:cNvSpPr/>
            <p:nvPr/>
          </p:nvSpPr>
          <p:spPr>
            <a:xfrm>
              <a:off x="2999625" y="1932700"/>
              <a:ext cx="630525" cy="338800"/>
            </a:xfrm>
            <a:custGeom>
              <a:avLst/>
              <a:gdLst/>
              <a:ahLst/>
              <a:cxnLst/>
              <a:rect l="l" t="t" r="r" b="b"/>
              <a:pathLst>
                <a:path w="25221" h="13552" extrusionOk="0">
                  <a:moveTo>
                    <a:pt x="25220" y="1"/>
                  </a:moveTo>
                  <a:lnTo>
                    <a:pt x="0" y="9787"/>
                  </a:lnTo>
                  <a:lnTo>
                    <a:pt x="6611" y="13552"/>
                  </a:lnTo>
                  <a:lnTo>
                    <a:pt x="2522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6" name="Google Shape;656;p13"/>
            <p:cNvSpPr/>
            <p:nvPr/>
          </p:nvSpPr>
          <p:spPr>
            <a:xfrm>
              <a:off x="2636525" y="2810075"/>
              <a:ext cx="757200" cy="255175"/>
            </a:xfrm>
            <a:custGeom>
              <a:avLst/>
              <a:gdLst/>
              <a:ahLst/>
              <a:cxnLst/>
              <a:rect l="l" t="t" r="r" b="b"/>
              <a:pathLst>
                <a:path w="30288" h="10207" extrusionOk="0">
                  <a:moveTo>
                    <a:pt x="1" y="1"/>
                  </a:moveTo>
                  <a:lnTo>
                    <a:pt x="28629" y="10206"/>
                  </a:lnTo>
                  <a:lnTo>
                    <a:pt x="30288" y="202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426005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7" name="Google Shape;657;p13"/>
            <p:cNvSpPr/>
            <p:nvPr/>
          </p:nvSpPr>
          <p:spPr>
            <a:xfrm>
              <a:off x="3164875" y="2271475"/>
              <a:ext cx="688300" cy="589250"/>
            </a:xfrm>
            <a:custGeom>
              <a:avLst/>
              <a:gdLst/>
              <a:ahLst/>
              <a:cxnLst/>
              <a:rect l="l" t="t" r="r" b="b"/>
              <a:pathLst>
                <a:path w="27532" h="23570" extrusionOk="0">
                  <a:moveTo>
                    <a:pt x="1" y="1"/>
                  </a:moveTo>
                  <a:lnTo>
                    <a:pt x="9154" y="23570"/>
                  </a:lnTo>
                  <a:lnTo>
                    <a:pt x="27531" y="265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8" name="Google Shape;658;p13"/>
            <p:cNvSpPr/>
            <p:nvPr/>
          </p:nvSpPr>
          <p:spPr>
            <a:xfrm>
              <a:off x="3393700" y="2337725"/>
              <a:ext cx="593725" cy="523000"/>
            </a:xfrm>
            <a:custGeom>
              <a:avLst/>
              <a:gdLst/>
              <a:ahLst/>
              <a:cxnLst/>
              <a:rect l="l" t="t" r="r" b="b"/>
              <a:pathLst>
                <a:path w="23749" h="20920" extrusionOk="0">
                  <a:moveTo>
                    <a:pt x="18378" y="0"/>
                  </a:moveTo>
                  <a:lnTo>
                    <a:pt x="1" y="20920"/>
                  </a:lnTo>
                  <a:lnTo>
                    <a:pt x="23749" y="19234"/>
                  </a:lnTo>
                  <a:lnTo>
                    <a:pt x="1837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9" name="Google Shape;659;p13"/>
            <p:cNvSpPr/>
            <p:nvPr/>
          </p:nvSpPr>
          <p:spPr>
            <a:xfrm>
              <a:off x="3164875" y="1932700"/>
              <a:ext cx="688300" cy="405050"/>
            </a:xfrm>
            <a:custGeom>
              <a:avLst/>
              <a:gdLst/>
              <a:ahLst/>
              <a:cxnLst/>
              <a:rect l="l" t="t" r="r" b="b"/>
              <a:pathLst>
                <a:path w="27532" h="16202" extrusionOk="0">
                  <a:moveTo>
                    <a:pt x="18610" y="1"/>
                  </a:moveTo>
                  <a:lnTo>
                    <a:pt x="1" y="13552"/>
                  </a:lnTo>
                  <a:lnTo>
                    <a:pt x="27531" y="16201"/>
                  </a:lnTo>
                  <a:lnTo>
                    <a:pt x="1861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30599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0" name="Google Shape;660;p13"/>
            <p:cNvSpPr/>
            <p:nvPr/>
          </p:nvSpPr>
          <p:spPr>
            <a:xfrm>
              <a:off x="2636525" y="2271475"/>
              <a:ext cx="757200" cy="589250"/>
            </a:xfrm>
            <a:custGeom>
              <a:avLst/>
              <a:gdLst/>
              <a:ahLst/>
              <a:cxnLst/>
              <a:rect l="l" t="t" r="r" b="b"/>
              <a:pathLst>
                <a:path w="30288" h="23570" extrusionOk="0">
                  <a:moveTo>
                    <a:pt x="21135" y="1"/>
                  </a:moveTo>
                  <a:lnTo>
                    <a:pt x="1" y="21545"/>
                  </a:lnTo>
                  <a:lnTo>
                    <a:pt x="30288" y="23570"/>
                  </a:lnTo>
                  <a:lnTo>
                    <a:pt x="2113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61" name="Google Shape;661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2" name="Google Shape;662;p13"/>
          <p:cNvSpPr txBox="1">
            <a:spLocks noGrp="1"/>
          </p:cNvSpPr>
          <p:nvPr>
            <p:ph type="title" idx="2" hasCustomPrompt="1"/>
          </p:nvPr>
        </p:nvSpPr>
        <p:spPr>
          <a:xfrm>
            <a:off x="1099867" y="2152699"/>
            <a:ext cx="979600" cy="66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63" name="Google Shape;663;p13"/>
          <p:cNvSpPr txBox="1">
            <a:spLocks noGrp="1"/>
          </p:cNvSpPr>
          <p:nvPr>
            <p:ph type="title" idx="3" hasCustomPrompt="1"/>
          </p:nvPr>
        </p:nvSpPr>
        <p:spPr>
          <a:xfrm>
            <a:off x="1099867" y="4111648"/>
            <a:ext cx="979600" cy="66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64" name="Google Shape;664;p13"/>
          <p:cNvSpPr txBox="1">
            <a:spLocks noGrp="1"/>
          </p:cNvSpPr>
          <p:nvPr>
            <p:ph type="title" idx="4" hasCustomPrompt="1"/>
          </p:nvPr>
        </p:nvSpPr>
        <p:spPr>
          <a:xfrm>
            <a:off x="4698900" y="2152699"/>
            <a:ext cx="979600" cy="66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65" name="Google Shape;665;p13"/>
          <p:cNvSpPr txBox="1">
            <a:spLocks noGrp="1"/>
          </p:cNvSpPr>
          <p:nvPr>
            <p:ph type="title" idx="5" hasCustomPrompt="1"/>
          </p:nvPr>
        </p:nvSpPr>
        <p:spPr>
          <a:xfrm>
            <a:off x="4698900" y="4111648"/>
            <a:ext cx="979600" cy="66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66" name="Google Shape;666;p13"/>
          <p:cNvSpPr txBox="1">
            <a:spLocks noGrp="1"/>
          </p:cNvSpPr>
          <p:nvPr>
            <p:ph type="title" idx="6" hasCustomPrompt="1"/>
          </p:nvPr>
        </p:nvSpPr>
        <p:spPr>
          <a:xfrm>
            <a:off x="8297933" y="2152699"/>
            <a:ext cx="979600" cy="66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67" name="Google Shape;667;p13"/>
          <p:cNvSpPr txBox="1">
            <a:spLocks noGrp="1"/>
          </p:cNvSpPr>
          <p:nvPr>
            <p:ph type="title" idx="7" hasCustomPrompt="1"/>
          </p:nvPr>
        </p:nvSpPr>
        <p:spPr>
          <a:xfrm>
            <a:off x="8297933" y="4111648"/>
            <a:ext cx="979600" cy="66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68" name="Google Shape;668;p13"/>
          <p:cNvSpPr txBox="1">
            <a:spLocks noGrp="1"/>
          </p:cNvSpPr>
          <p:nvPr>
            <p:ph type="subTitle" idx="1"/>
          </p:nvPr>
        </p:nvSpPr>
        <p:spPr>
          <a:xfrm>
            <a:off x="960000" y="3078900"/>
            <a:ext cx="30740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9" name="Google Shape;669;p13"/>
          <p:cNvSpPr txBox="1">
            <a:spLocks noGrp="1"/>
          </p:cNvSpPr>
          <p:nvPr>
            <p:ph type="subTitle" idx="8"/>
          </p:nvPr>
        </p:nvSpPr>
        <p:spPr>
          <a:xfrm>
            <a:off x="4559033" y="3078900"/>
            <a:ext cx="30740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0" name="Google Shape;670;p13"/>
          <p:cNvSpPr txBox="1">
            <a:spLocks noGrp="1"/>
          </p:cNvSpPr>
          <p:nvPr>
            <p:ph type="subTitle" idx="9"/>
          </p:nvPr>
        </p:nvSpPr>
        <p:spPr>
          <a:xfrm>
            <a:off x="8158067" y="3078900"/>
            <a:ext cx="30740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1" name="Google Shape;671;p13"/>
          <p:cNvSpPr txBox="1">
            <a:spLocks noGrp="1"/>
          </p:cNvSpPr>
          <p:nvPr>
            <p:ph type="subTitle" idx="13"/>
          </p:nvPr>
        </p:nvSpPr>
        <p:spPr>
          <a:xfrm>
            <a:off x="960000" y="4990200"/>
            <a:ext cx="30740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2" name="Google Shape;672;p13"/>
          <p:cNvSpPr txBox="1">
            <a:spLocks noGrp="1"/>
          </p:cNvSpPr>
          <p:nvPr>
            <p:ph type="subTitle" idx="14"/>
          </p:nvPr>
        </p:nvSpPr>
        <p:spPr>
          <a:xfrm>
            <a:off x="4559033" y="4990200"/>
            <a:ext cx="30740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3" name="Google Shape;673;p13"/>
          <p:cNvSpPr txBox="1">
            <a:spLocks noGrp="1"/>
          </p:cNvSpPr>
          <p:nvPr>
            <p:ph type="subTitle" idx="15"/>
          </p:nvPr>
        </p:nvSpPr>
        <p:spPr>
          <a:xfrm>
            <a:off x="8158067" y="4990200"/>
            <a:ext cx="30740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6231493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4"/>
          <p:cNvSpPr txBox="1">
            <a:spLocks noGrp="1"/>
          </p:cNvSpPr>
          <p:nvPr>
            <p:ph type="title"/>
          </p:nvPr>
        </p:nvSpPr>
        <p:spPr>
          <a:xfrm>
            <a:off x="960000" y="2046700"/>
            <a:ext cx="431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6" name="Google Shape;676;p14"/>
          <p:cNvSpPr txBox="1">
            <a:spLocks noGrp="1"/>
          </p:cNvSpPr>
          <p:nvPr>
            <p:ph type="subTitle" idx="1"/>
          </p:nvPr>
        </p:nvSpPr>
        <p:spPr>
          <a:xfrm>
            <a:off x="960000" y="2884500"/>
            <a:ext cx="4774000" cy="19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7" name="Google Shape;677;p14"/>
          <p:cNvSpPr>
            <a:spLocks noGrp="1"/>
          </p:cNvSpPr>
          <p:nvPr>
            <p:ph type="pic" idx="2"/>
          </p:nvPr>
        </p:nvSpPr>
        <p:spPr>
          <a:xfrm>
            <a:off x="7024500" y="713317"/>
            <a:ext cx="4214000" cy="5431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8" name="Google Shape;678;p14"/>
          <p:cNvSpPr>
            <a:spLocks noGrp="1"/>
          </p:cNvSpPr>
          <p:nvPr>
            <p:ph type="pic" idx="3"/>
          </p:nvPr>
        </p:nvSpPr>
        <p:spPr>
          <a:xfrm>
            <a:off x="953467" y="3972284"/>
            <a:ext cx="5530400" cy="2172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2000267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5"/>
          <p:cNvSpPr txBox="1">
            <a:spLocks noGrp="1"/>
          </p:cNvSpPr>
          <p:nvPr>
            <p:ph type="title" hasCustomPrompt="1"/>
          </p:nvPr>
        </p:nvSpPr>
        <p:spPr>
          <a:xfrm>
            <a:off x="6581733" y="4422651"/>
            <a:ext cx="4656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1" name="Google Shape;681;p15"/>
          <p:cNvSpPr txBox="1">
            <a:spLocks noGrp="1"/>
          </p:cNvSpPr>
          <p:nvPr>
            <p:ph type="subTitle" idx="1"/>
          </p:nvPr>
        </p:nvSpPr>
        <p:spPr>
          <a:xfrm>
            <a:off x="6581733" y="5346247"/>
            <a:ext cx="46568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2" name="Google Shape;682;p15"/>
          <p:cNvSpPr txBox="1">
            <a:spLocks noGrp="1"/>
          </p:cNvSpPr>
          <p:nvPr>
            <p:ph type="title" idx="2" hasCustomPrompt="1"/>
          </p:nvPr>
        </p:nvSpPr>
        <p:spPr>
          <a:xfrm>
            <a:off x="6581733" y="713336"/>
            <a:ext cx="4656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3" name="Google Shape;683;p15"/>
          <p:cNvSpPr txBox="1">
            <a:spLocks noGrp="1"/>
          </p:cNvSpPr>
          <p:nvPr>
            <p:ph type="subTitle" idx="3"/>
          </p:nvPr>
        </p:nvSpPr>
        <p:spPr>
          <a:xfrm>
            <a:off x="6581733" y="1636952"/>
            <a:ext cx="46568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4" name="Google Shape;684;p15"/>
          <p:cNvSpPr txBox="1">
            <a:spLocks noGrp="1"/>
          </p:cNvSpPr>
          <p:nvPr>
            <p:ph type="title" idx="4" hasCustomPrompt="1"/>
          </p:nvPr>
        </p:nvSpPr>
        <p:spPr>
          <a:xfrm>
            <a:off x="6581733" y="2567984"/>
            <a:ext cx="4656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5" name="Google Shape;685;p15"/>
          <p:cNvSpPr txBox="1">
            <a:spLocks noGrp="1"/>
          </p:cNvSpPr>
          <p:nvPr>
            <p:ph type="subTitle" idx="5"/>
          </p:nvPr>
        </p:nvSpPr>
        <p:spPr>
          <a:xfrm>
            <a:off x="6581733" y="3491584"/>
            <a:ext cx="46568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86" name="Google Shape;686;p15"/>
          <p:cNvGrpSpPr/>
          <p:nvPr/>
        </p:nvGrpSpPr>
        <p:grpSpPr>
          <a:xfrm rot="7096793" flipH="1">
            <a:off x="179946" y="-1530458"/>
            <a:ext cx="4367855" cy="2836679"/>
            <a:chOff x="2636525" y="1932700"/>
            <a:chExt cx="1743875" cy="1132550"/>
          </a:xfrm>
        </p:grpSpPr>
        <p:sp>
          <p:nvSpPr>
            <p:cNvPr id="687" name="Google Shape;687;p15"/>
            <p:cNvSpPr/>
            <p:nvPr/>
          </p:nvSpPr>
          <p:spPr>
            <a:xfrm>
              <a:off x="2636525" y="2177350"/>
              <a:ext cx="528375" cy="632750"/>
            </a:xfrm>
            <a:custGeom>
              <a:avLst/>
              <a:gdLst/>
              <a:ahLst/>
              <a:cxnLst/>
              <a:rect l="l" t="t" r="r" b="b"/>
              <a:pathLst>
                <a:path w="21135" h="25310" extrusionOk="0">
                  <a:moveTo>
                    <a:pt x="14524" y="1"/>
                  </a:moveTo>
                  <a:lnTo>
                    <a:pt x="1" y="25310"/>
                  </a:lnTo>
                  <a:lnTo>
                    <a:pt x="21135" y="3766"/>
                  </a:lnTo>
                  <a:lnTo>
                    <a:pt x="1452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3853150" y="2138550"/>
              <a:ext cx="527250" cy="680025"/>
            </a:xfrm>
            <a:custGeom>
              <a:avLst/>
              <a:gdLst/>
              <a:ahLst/>
              <a:cxnLst/>
              <a:rect l="l" t="t" r="r" b="b"/>
              <a:pathLst>
                <a:path w="21090" h="27201" extrusionOk="0">
                  <a:moveTo>
                    <a:pt x="21090" y="1"/>
                  </a:moveTo>
                  <a:lnTo>
                    <a:pt x="0" y="7967"/>
                  </a:lnTo>
                  <a:lnTo>
                    <a:pt x="5371" y="27201"/>
                  </a:lnTo>
                  <a:lnTo>
                    <a:pt x="2109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3984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3630125" y="1932700"/>
              <a:ext cx="750275" cy="405050"/>
            </a:xfrm>
            <a:custGeom>
              <a:avLst/>
              <a:gdLst/>
              <a:ahLst/>
              <a:cxnLst/>
              <a:rect l="l" t="t" r="r" b="b"/>
              <a:pathLst>
                <a:path w="30011" h="16202" extrusionOk="0">
                  <a:moveTo>
                    <a:pt x="0" y="1"/>
                  </a:moveTo>
                  <a:lnTo>
                    <a:pt x="8921" y="16201"/>
                  </a:lnTo>
                  <a:lnTo>
                    <a:pt x="30011" y="823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3352225" y="2818550"/>
              <a:ext cx="635200" cy="246700"/>
            </a:xfrm>
            <a:custGeom>
              <a:avLst/>
              <a:gdLst/>
              <a:ahLst/>
              <a:cxnLst/>
              <a:rect l="l" t="t" r="r" b="b"/>
              <a:pathLst>
                <a:path w="25408" h="9868" extrusionOk="0">
                  <a:moveTo>
                    <a:pt x="25408" y="1"/>
                  </a:moveTo>
                  <a:lnTo>
                    <a:pt x="1660" y="1687"/>
                  </a:lnTo>
                  <a:lnTo>
                    <a:pt x="1" y="9867"/>
                  </a:lnTo>
                  <a:lnTo>
                    <a:pt x="25408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5994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2999625" y="1932700"/>
              <a:ext cx="630525" cy="338800"/>
            </a:xfrm>
            <a:custGeom>
              <a:avLst/>
              <a:gdLst/>
              <a:ahLst/>
              <a:cxnLst/>
              <a:rect l="l" t="t" r="r" b="b"/>
              <a:pathLst>
                <a:path w="25221" h="13552" extrusionOk="0">
                  <a:moveTo>
                    <a:pt x="25220" y="1"/>
                  </a:moveTo>
                  <a:lnTo>
                    <a:pt x="0" y="9787"/>
                  </a:lnTo>
                  <a:lnTo>
                    <a:pt x="6611" y="13552"/>
                  </a:lnTo>
                  <a:lnTo>
                    <a:pt x="2522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2636525" y="2810075"/>
              <a:ext cx="757200" cy="255175"/>
            </a:xfrm>
            <a:custGeom>
              <a:avLst/>
              <a:gdLst/>
              <a:ahLst/>
              <a:cxnLst/>
              <a:rect l="l" t="t" r="r" b="b"/>
              <a:pathLst>
                <a:path w="30288" h="10207" extrusionOk="0">
                  <a:moveTo>
                    <a:pt x="1" y="1"/>
                  </a:moveTo>
                  <a:lnTo>
                    <a:pt x="28629" y="10206"/>
                  </a:lnTo>
                  <a:lnTo>
                    <a:pt x="30288" y="202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426005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3164875" y="2271475"/>
              <a:ext cx="688300" cy="589250"/>
            </a:xfrm>
            <a:custGeom>
              <a:avLst/>
              <a:gdLst/>
              <a:ahLst/>
              <a:cxnLst/>
              <a:rect l="l" t="t" r="r" b="b"/>
              <a:pathLst>
                <a:path w="27532" h="23570" extrusionOk="0">
                  <a:moveTo>
                    <a:pt x="1" y="1"/>
                  </a:moveTo>
                  <a:lnTo>
                    <a:pt x="9154" y="23570"/>
                  </a:lnTo>
                  <a:lnTo>
                    <a:pt x="27531" y="265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3393700" y="2337725"/>
              <a:ext cx="593725" cy="523000"/>
            </a:xfrm>
            <a:custGeom>
              <a:avLst/>
              <a:gdLst/>
              <a:ahLst/>
              <a:cxnLst/>
              <a:rect l="l" t="t" r="r" b="b"/>
              <a:pathLst>
                <a:path w="23749" h="20920" extrusionOk="0">
                  <a:moveTo>
                    <a:pt x="18378" y="0"/>
                  </a:moveTo>
                  <a:lnTo>
                    <a:pt x="1" y="20920"/>
                  </a:lnTo>
                  <a:lnTo>
                    <a:pt x="23749" y="19234"/>
                  </a:lnTo>
                  <a:lnTo>
                    <a:pt x="1837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3164875" y="1932700"/>
              <a:ext cx="688300" cy="405050"/>
            </a:xfrm>
            <a:custGeom>
              <a:avLst/>
              <a:gdLst/>
              <a:ahLst/>
              <a:cxnLst/>
              <a:rect l="l" t="t" r="r" b="b"/>
              <a:pathLst>
                <a:path w="27532" h="16202" extrusionOk="0">
                  <a:moveTo>
                    <a:pt x="18610" y="1"/>
                  </a:moveTo>
                  <a:lnTo>
                    <a:pt x="1" y="13552"/>
                  </a:lnTo>
                  <a:lnTo>
                    <a:pt x="27531" y="16201"/>
                  </a:lnTo>
                  <a:lnTo>
                    <a:pt x="1861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30599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2636525" y="2271475"/>
              <a:ext cx="757200" cy="589250"/>
            </a:xfrm>
            <a:custGeom>
              <a:avLst/>
              <a:gdLst/>
              <a:ahLst/>
              <a:cxnLst/>
              <a:rect l="l" t="t" r="r" b="b"/>
              <a:pathLst>
                <a:path w="30288" h="23570" extrusionOk="0">
                  <a:moveTo>
                    <a:pt x="21135" y="1"/>
                  </a:moveTo>
                  <a:lnTo>
                    <a:pt x="1" y="21545"/>
                  </a:lnTo>
                  <a:lnTo>
                    <a:pt x="30288" y="23570"/>
                  </a:lnTo>
                  <a:lnTo>
                    <a:pt x="2113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97" name="Google Shape;697;p15"/>
          <p:cNvGrpSpPr/>
          <p:nvPr/>
        </p:nvGrpSpPr>
        <p:grpSpPr>
          <a:xfrm flipH="1">
            <a:off x="10945995" y="-1414810"/>
            <a:ext cx="2488956" cy="2605391"/>
            <a:chOff x="378850" y="1624025"/>
            <a:chExt cx="1268150" cy="1327475"/>
          </a:xfrm>
        </p:grpSpPr>
        <p:sp>
          <p:nvSpPr>
            <p:cNvPr id="698" name="Google Shape;698;p15"/>
            <p:cNvSpPr/>
            <p:nvPr/>
          </p:nvSpPr>
          <p:spPr>
            <a:xfrm>
              <a:off x="394900" y="2194525"/>
              <a:ext cx="202525" cy="741825"/>
            </a:xfrm>
            <a:custGeom>
              <a:avLst/>
              <a:gdLst/>
              <a:ahLst/>
              <a:cxnLst/>
              <a:rect l="l" t="t" r="r" b="b"/>
              <a:pathLst>
                <a:path w="8101" h="29673" extrusionOk="0">
                  <a:moveTo>
                    <a:pt x="134" y="135"/>
                  </a:moveTo>
                  <a:lnTo>
                    <a:pt x="7958" y="1214"/>
                  </a:lnTo>
                  <a:lnTo>
                    <a:pt x="1811" y="29128"/>
                  </a:lnTo>
                  <a:lnTo>
                    <a:pt x="134" y="135"/>
                  </a:lnTo>
                  <a:close/>
                  <a:moveTo>
                    <a:pt x="81" y="1"/>
                  </a:moveTo>
                  <a:cubicBezTo>
                    <a:pt x="54" y="1"/>
                    <a:pt x="36" y="1"/>
                    <a:pt x="27" y="19"/>
                  </a:cubicBezTo>
                  <a:cubicBezTo>
                    <a:pt x="9" y="28"/>
                    <a:pt x="0" y="45"/>
                    <a:pt x="0" y="63"/>
                  </a:cubicBezTo>
                  <a:lnTo>
                    <a:pt x="1704" y="29610"/>
                  </a:lnTo>
                  <a:cubicBezTo>
                    <a:pt x="1713" y="29636"/>
                    <a:pt x="1740" y="29663"/>
                    <a:pt x="1767" y="29672"/>
                  </a:cubicBezTo>
                  <a:lnTo>
                    <a:pt x="1776" y="29672"/>
                  </a:lnTo>
                  <a:cubicBezTo>
                    <a:pt x="1803" y="29672"/>
                    <a:pt x="1829" y="29645"/>
                    <a:pt x="1838" y="29619"/>
                  </a:cubicBezTo>
                  <a:lnTo>
                    <a:pt x="8101" y="1178"/>
                  </a:lnTo>
                  <a:cubicBezTo>
                    <a:pt x="8101" y="1161"/>
                    <a:pt x="8101" y="1143"/>
                    <a:pt x="8092" y="1125"/>
                  </a:cubicBezTo>
                  <a:cubicBezTo>
                    <a:pt x="8074" y="1107"/>
                    <a:pt x="8065" y="1098"/>
                    <a:pt x="8047" y="1098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1237275" y="1639725"/>
              <a:ext cx="396550" cy="798150"/>
            </a:xfrm>
            <a:custGeom>
              <a:avLst/>
              <a:gdLst/>
              <a:ahLst/>
              <a:cxnLst/>
              <a:rect l="l" t="t" r="r" b="b"/>
              <a:pathLst>
                <a:path w="15862" h="31926" extrusionOk="0">
                  <a:moveTo>
                    <a:pt x="14006" y="220"/>
                  </a:moveTo>
                  <a:lnTo>
                    <a:pt x="15719" y="31685"/>
                  </a:lnTo>
                  <a:lnTo>
                    <a:pt x="161" y="15556"/>
                  </a:lnTo>
                  <a:lnTo>
                    <a:pt x="14006" y="220"/>
                  </a:lnTo>
                  <a:close/>
                  <a:moveTo>
                    <a:pt x="14055" y="1"/>
                  </a:moveTo>
                  <a:cubicBezTo>
                    <a:pt x="14041" y="1"/>
                    <a:pt x="14027" y="7"/>
                    <a:pt x="14015" y="24"/>
                  </a:cubicBezTo>
                  <a:lnTo>
                    <a:pt x="27" y="15511"/>
                  </a:lnTo>
                  <a:cubicBezTo>
                    <a:pt x="0" y="15538"/>
                    <a:pt x="0" y="15573"/>
                    <a:pt x="27" y="15600"/>
                  </a:cubicBezTo>
                  <a:lnTo>
                    <a:pt x="15746" y="31899"/>
                  </a:lnTo>
                  <a:cubicBezTo>
                    <a:pt x="15755" y="31917"/>
                    <a:pt x="15773" y="31926"/>
                    <a:pt x="15791" y="31926"/>
                  </a:cubicBezTo>
                  <a:cubicBezTo>
                    <a:pt x="15799" y="31926"/>
                    <a:pt x="15808" y="31917"/>
                    <a:pt x="15817" y="31917"/>
                  </a:cubicBezTo>
                  <a:cubicBezTo>
                    <a:pt x="15844" y="31908"/>
                    <a:pt x="15862" y="31881"/>
                    <a:pt x="15862" y="31854"/>
                  </a:cubicBezTo>
                  <a:lnTo>
                    <a:pt x="14122" y="60"/>
                  </a:lnTo>
                  <a:cubicBezTo>
                    <a:pt x="14122" y="33"/>
                    <a:pt x="14104" y="15"/>
                    <a:pt x="14078" y="6"/>
                  </a:cubicBezTo>
                  <a:cubicBezTo>
                    <a:pt x="14071" y="3"/>
                    <a:pt x="14063" y="1"/>
                    <a:pt x="1405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09500" y="1639600"/>
              <a:ext cx="781075" cy="390600"/>
            </a:xfrm>
            <a:custGeom>
              <a:avLst/>
              <a:gdLst/>
              <a:ahLst/>
              <a:cxnLst/>
              <a:rect l="l" t="t" r="r" b="b"/>
              <a:pathLst>
                <a:path w="31243" h="15624" extrusionOk="0">
                  <a:moveTo>
                    <a:pt x="31010" y="154"/>
                  </a:moveTo>
                  <a:lnTo>
                    <a:pt x="17174" y="15471"/>
                  </a:lnTo>
                  <a:lnTo>
                    <a:pt x="251" y="3526"/>
                  </a:lnTo>
                  <a:lnTo>
                    <a:pt x="31010" y="154"/>
                  </a:lnTo>
                  <a:close/>
                  <a:moveTo>
                    <a:pt x="31176" y="0"/>
                  </a:moveTo>
                  <a:cubicBezTo>
                    <a:pt x="31171" y="0"/>
                    <a:pt x="31167" y="1"/>
                    <a:pt x="31162" y="2"/>
                  </a:cubicBezTo>
                  <a:lnTo>
                    <a:pt x="63" y="3410"/>
                  </a:lnTo>
                  <a:cubicBezTo>
                    <a:pt x="36" y="3419"/>
                    <a:pt x="10" y="3437"/>
                    <a:pt x="10" y="3464"/>
                  </a:cubicBezTo>
                  <a:cubicBezTo>
                    <a:pt x="1" y="3491"/>
                    <a:pt x="10" y="3517"/>
                    <a:pt x="27" y="3535"/>
                  </a:cubicBezTo>
                  <a:lnTo>
                    <a:pt x="17147" y="15614"/>
                  </a:lnTo>
                  <a:cubicBezTo>
                    <a:pt x="17156" y="15623"/>
                    <a:pt x="17174" y="15623"/>
                    <a:pt x="17183" y="15623"/>
                  </a:cubicBezTo>
                  <a:cubicBezTo>
                    <a:pt x="17200" y="15623"/>
                    <a:pt x="17218" y="15623"/>
                    <a:pt x="17236" y="15605"/>
                  </a:cubicBezTo>
                  <a:lnTo>
                    <a:pt x="31215" y="109"/>
                  </a:lnTo>
                  <a:cubicBezTo>
                    <a:pt x="31233" y="92"/>
                    <a:pt x="31242" y="65"/>
                    <a:pt x="31224" y="38"/>
                  </a:cubicBezTo>
                  <a:cubicBezTo>
                    <a:pt x="31217" y="16"/>
                    <a:pt x="31198" y="0"/>
                    <a:pt x="3117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1132225" y="2434500"/>
              <a:ext cx="501600" cy="476200"/>
            </a:xfrm>
            <a:custGeom>
              <a:avLst/>
              <a:gdLst/>
              <a:ahLst/>
              <a:cxnLst/>
              <a:rect l="l" t="t" r="r" b="b"/>
              <a:pathLst>
                <a:path w="20064" h="19048" extrusionOk="0">
                  <a:moveTo>
                    <a:pt x="19716" y="286"/>
                  </a:moveTo>
                  <a:lnTo>
                    <a:pt x="3310" y="18860"/>
                  </a:lnTo>
                  <a:lnTo>
                    <a:pt x="152" y="10599"/>
                  </a:lnTo>
                  <a:lnTo>
                    <a:pt x="19716" y="286"/>
                  </a:lnTo>
                  <a:close/>
                  <a:moveTo>
                    <a:pt x="19996" y="0"/>
                  </a:moveTo>
                  <a:cubicBezTo>
                    <a:pt x="19986" y="0"/>
                    <a:pt x="19975" y="3"/>
                    <a:pt x="19966" y="10"/>
                  </a:cubicBezTo>
                  <a:lnTo>
                    <a:pt x="45" y="10519"/>
                  </a:lnTo>
                  <a:cubicBezTo>
                    <a:pt x="9" y="10528"/>
                    <a:pt x="0" y="10563"/>
                    <a:pt x="9" y="10599"/>
                  </a:cubicBezTo>
                  <a:lnTo>
                    <a:pt x="3230" y="19011"/>
                  </a:lnTo>
                  <a:cubicBezTo>
                    <a:pt x="3239" y="19029"/>
                    <a:pt x="3257" y="19047"/>
                    <a:pt x="3283" y="19047"/>
                  </a:cubicBezTo>
                  <a:lnTo>
                    <a:pt x="3292" y="19047"/>
                  </a:lnTo>
                  <a:cubicBezTo>
                    <a:pt x="3310" y="19047"/>
                    <a:pt x="3328" y="19047"/>
                    <a:pt x="3337" y="19029"/>
                  </a:cubicBezTo>
                  <a:lnTo>
                    <a:pt x="20046" y="108"/>
                  </a:lnTo>
                  <a:cubicBezTo>
                    <a:pt x="20064" y="90"/>
                    <a:pt x="20064" y="54"/>
                    <a:pt x="20046" y="28"/>
                  </a:cubicBezTo>
                  <a:cubicBezTo>
                    <a:pt x="20035" y="10"/>
                    <a:pt x="20016" y="0"/>
                    <a:pt x="1999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394900" y="1724925"/>
              <a:ext cx="418200" cy="500200"/>
            </a:xfrm>
            <a:custGeom>
              <a:avLst/>
              <a:gdLst/>
              <a:ahLst/>
              <a:cxnLst/>
              <a:rect l="l" t="t" r="r" b="b"/>
              <a:pathLst>
                <a:path w="16728" h="20008" extrusionOk="0">
                  <a:moveTo>
                    <a:pt x="16433" y="417"/>
                  </a:moveTo>
                  <a:lnTo>
                    <a:pt x="7994" y="19873"/>
                  </a:lnTo>
                  <a:lnTo>
                    <a:pt x="197" y="18803"/>
                  </a:lnTo>
                  <a:lnTo>
                    <a:pt x="16433" y="417"/>
                  </a:lnTo>
                  <a:close/>
                  <a:moveTo>
                    <a:pt x="16660" y="1"/>
                  </a:moveTo>
                  <a:cubicBezTo>
                    <a:pt x="16640" y="1"/>
                    <a:pt x="16620" y="7"/>
                    <a:pt x="16603" y="24"/>
                  </a:cubicBezTo>
                  <a:lnTo>
                    <a:pt x="18" y="18803"/>
                  </a:lnTo>
                  <a:cubicBezTo>
                    <a:pt x="0" y="18821"/>
                    <a:pt x="0" y="18847"/>
                    <a:pt x="9" y="18874"/>
                  </a:cubicBezTo>
                  <a:cubicBezTo>
                    <a:pt x="18" y="18892"/>
                    <a:pt x="36" y="18910"/>
                    <a:pt x="63" y="18910"/>
                  </a:cubicBezTo>
                  <a:lnTo>
                    <a:pt x="8029" y="20007"/>
                  </a:lnTo>
                  <a:lnTo>
                    <a:pt x="8038" y="20007"/>
                  </a:lnTo>
                  <a:cubicBezTo>
                    <a:pt x="8056" y="20007"/>
                    <a:pt x="8083" y="19998"/>
                    <a:pt x="8092" y="19971"/>
                  </a:cubicBezTo>
                  <a:lnTo>
                    <a:pt x="16710" y="86"/>
                  </a:lnTo>
                  <a:cubicBezTo>
                    <a:pt x="16727" y="60"/>
                    <a:pt x="16719" y="24"/>
                    <a:pt x="16692" y="6"/>
                  </a:cubicBezTo>
                  <a:cubicBezTo>
                    <a:pt x="16682" y="3"/>
                    <a:pt x="16671" y="1"/>
                    <a:pt x="16660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437500" y="2697175"/>
              <a:ext cx="778825" cy="239175"/>
            </a:xfrm>
            <a:custGeom>
              <a:avLst/>
              <a:gdLst/>
              <a:ahLst/>
              <a:cxnLst/>
              <a:rect l="l" t="t" r="r" b="b"/>
              <a:pathLst>
                <a:path w="31153" h="9567" extrusionOk="0">
                  <a:moveTo>
                    <a:pt x="27825" y="146"/>
                  </a:moveTo>
                  <a:lnTo>
                    <a:pt x="30983" y="8415"/>
                  </a:lnTo>
                  <a:lnTo>
                    <a:pt x="509" y="9414"/>
                  </a:lnTo>
                  <a:lnTo>
                    <a:pt x="509" y="9414"/>
                  </a:lnTo>
                  <a:lnTo>
                    <a:pt x="27825" y="146"/>
                  </a:lnTo>
                  <a:close/>
                  <a:moveTo>
                    <a:pt x="27858" y="0"/>
                  </a:moveTo>
                  <a:cubicBezTo>
                    <a:pt x="27853" y="0"/>
                    <a:pt x="27848" y="1"/>
                    <a:pt x="27843" y="3"/>
                  </a:cubicBezTo>
                  <a:lnTo>
                    <a:pt x="45" y="9432"/>
                  </a:lnTo>
                  <a:cubicBezTo>
                    <a:pt x="18" y="9450"/>
                    <a:pt x="0" y="9477"/>
                    <a:pt x="9" y="9513"/>
                  </a:cubicBezTo>
                  <a:cubicBezTo>
                    <a:pt x="9" y="9539"/>
                    <a:pt x="36" y="9566"/>
                    <a:pt x="72" y="9566"/>
                  </a:cubicBezTo>
                  <a:lnTo>
                    <a:pt x="31081" y="8540"/>
                  </a:lnTo>
                  <a:cubicBezTo>
                    <a:pt x="31099" y="8540"/>
                    <a:pt x="31126" y="8531"/>
                    <a:pt x="31135" y="8513"/>
                  </a:cubicBezTo>
                  <a:cubicBezTo>
                    <a:pt x="31144" y="8496"/>
                    <a:pt x="31153" y="8478"/>
                    <a:pt x="31144" y="8451"/>
                  </a:cubicBezTo>
                  <a:lnTo>
                    <a:pt x="27923" y="38"/>
                  </a:lnTo>
                  <a:cubicBezTo>
                    <a:pt x="27909" y="16"/>
                    <a:pt x="27882" y="0"/>
                    <a:pt x="2785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594050" y="2027050"/>
              <a:ext cx="646825" cy="673325"/>
            </a:xfrm>
            <a:custGeom>
              <a:avLst/>
              <a:gdLst/>
              <a:ahLst/>
              <a:cxnLst/>
              <a:rect l="l" t="t" r="r" b="b"/>
              <a:pathLst>
                <a:path w="25873" h="26933" extrusionOk="0">
                  <a:moveTo>
                    <a:pt x="25720" y="152"/>
                  </a:moveTo>
                  <a:lnTo>
                    <a:pt x="21554" y="26745"/>
                  </a:lnTo>
                  <a:lnTo>
                    <a:pt x="197" y="7886"/>
                  </a:lnTo>
                  <a:lnTo>
                    <a:pt x="25720" y="152"/>
                  </a:lnTo>
                  <a:close/>
                  <a:moveTo>
                    <a:pt x="25783" y="0"/>
                  </a:moveTo>
                  <a:lnTo>
                    <a:pt x="55" y="7797"/>
                  </a:lnTo>
                  <a:cubicBezTo>
                    <a:pt x="28" y="7806"/>
                    <a:pt x="10" y="7824"/>
                    <a:pt x="10" y="7851"/>
                  </a:cubicBezTo>
                  <a:cubicBezTo>
                    <a:pt x="1" y="7868"/>
                    <a:pt x="10" y="7895"/>
                    <a:pt x="28" y="7913"/>
                  </a:cubicBezTo>
                  <a:lnTo>
                    <a:pt x="21554" y="26915"/>
                  </a:lnTo>
                  <a:cubicBezTo>
                    <a:pt x="21563" y="26933"/>
                    <a:pt x="21581" y="26933"/>
                    <a:pt x="21599" y="26933"/>
                  </a:cubicBezTo>
                  <a:lnTo>
                    <a:pt x="21617" y="26933"/>
                  </a:lnTo>
                  <a:cubicBezTo>
                    <a:pt x="21643" y="26924"/>
                    <a:pt x="21661" y="26906"/>
                    <a:pt x="21661" y="26879"/>
                  </a:cubicBezTo>
                  <a:lnTo>
                    <a:pt x="25863" y="72"/>
                  </a:lnTo>
                  <a:cubicBezTo>
                    <a:pt x="25872" y="54"/>
                    <a:pt x="25863" y="27"/>
                    <a:pt x="25845" y="18"/>
                  </a:cubicBezTo>
                  <a:cubicBezTo>
                    <a:pt x="25827" y="0"/>
                    <a:pt x="25810" y="0"/>
                    <a:pt x="2578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1132225" y="2026950"/>
              <a:ext cx="501600" cy="673425"/>
            </a:xfrm>
            <a:custGeom>
              <a:avLst/>
              <a:gdLst/>
              <a:ahLst/>
              <a:cxnLst/>
              <a:rect l="l" t="t" r="r" b="b"/>
              <a:pathLst>
                <a:path w="20064" h="26937" extrusionOk="0">
                  <a:moveTo>
                    <a:pt x="4318" y="209"/>
                  </a:moveTo>
                  <a:lnTo>
                    <a:pt x="19885" y="16347"/>
                  </a:lnTo>
                  <a:lnTo>
                    <a:pt x="152" y="26758"/>
                  </a:lnTo>
                  <a:lnTo>
                    <a:pt x="4318" y="209"/>
                  </a:lnTo>
                  <a:close/>
                  <a:moveTo>
                    <a:pt x="4277" y="1"/>
                  </a:moveTo>
                  <a:cubicBezTo>
                    <a:pt x="4270" y="1"/>
                    <a:pt x="4263" y="2"/>
                    <a:pt x="4256" y="4"/>
                  </a:cubicBezTo>
                  <a:cubicBezTo>
                    <a:pt x="4229" y="13"/>
                    <a:pt x="4220" y="31"/>
                    <a:pt x="4211" y="58"/>
                  </a:cubicBezTo>
                  <a:lnTo>
                    <a:pt x="9" y="26865"/>
                  </a:lnTo>
                  <a:cubicBezTo>
                    <a:pt x="0" y="26892"/>
                    <a:pt x="9" y="26910"/>
                    <a:pt x="36" y="26928"/>
                  </a:cubicBezTo>
                  <a:cubicBezTo>
                    <a:pt x="45" y="26937"/>
                    <a:pt x="54" y="26937"/>
                    <a:pt x="72" y="26937"/>
                  </a:cubicBezTo>
                  <a:cubicBezTo>
                    <a:pt x="81" y="26937"/>
                    <a:pt x="90" y="26937"/>
                    <a:pt x="99" y="26928"/>
                  </a:cubicBezTo>
                  <a:lnTo>
                    <a:pt x="20028" y="16428"/>
                  </a:lnTo>
                  <a:cubicBezTo>
                    <a:pt x="20046" y="16419"/>
                    <a:pt x="20055" y="16401"/>
                    <a:pt x="20055" y="16383"/>
                  </a:cubicBezTo>
                  <a:cubicBezTo>
                    <a:pt x="20064" y="16356"/>
                    <a:pt x="20055" y="16339"/>
                    <a:pt x="20046" y="16321"/>
                  </a:cubicBezTo>
                  <a:lnTo>
                    <a:pt x="4327" y="22"/>
                  </a:lnTo>
                  <a:cubicBezTo>
                    <a:pt x="4314" y="9"/>
                    <a:pt x="4296" y="1"/>
                    <a:pt x="427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594050" y="1724925"/>
              <a:ext cx="646825" cy="500200"/>
            </a:xfrm>
            <a:custGeom>
              <a:avLst/>
              <a:gdLst/>
              <a:ahLst/>
              <a:cxnLst/>
              <a:rect l="l" t="t" r="r" b="b"/>
              <a:pathLst>
                <a:path w="25873" h="20008" extrusionOk="0">
                  <a:moveTo>
                    <a:pt x="8717" y="167"/>
                  </a:moveTo>
                  <a:lnTo>
                    <a:pt x="25658" y="12121"/>
                  </a:lnTo>
                  <a:lnTo>
                    <a:pt x="188" y="19846"/>
                  </a:lnTo>
                  <a:lnTo>
                    <a:pt x="188" y="19846"/>
                  </a:lnTo>
                  <a:lnTo>
                    <a:pt x="8717" y="167"/>
                  </a:lnTo>
                  <a:close/>
                  <a:moveTo>
                    <a:pt x="8694" y="0"/>
                  </a:moveTo>
                  <a:cubicBezTo>
                    <a:pt x="8687" y="0"/>
                    <a:pt x="8680" y="2"/>
                    <a:pt x="8672" y="6"/>
                  </a:cubicBezTo>
                  <a:cubicBezTo>
                    <a:pt x="8654" y="6"/>
                    <a:pt x="8637" y="24"/>
                    <a:pt x="8628" y="42"/>
                  </a:cubicBezTo>
                  <a:lnTo>
                    <a:pt x="10" y="19918"/>
                  </a:lnTo>
                  <a:cubicBezTo>
                    <a:pt x="1" y="19945"/>
                    <a:pt x="1" y="19971"/>
                    <a:pt x="19" y="19989"/>
                  </a:cubicBezTo>
                  <a:cubicBezTo>
                    <a:pt x="37" y="20007"/>
                    <a:pt x="55" y="20007"/>
                    <a:pt x="72" y="20007"/>
                  </a:cubicBezTo>
                  <a:lnTo>
                    <a:pt x="90" y="20007"/>
                  </a:lnTo>
                  <a:lnTo>
                    <a:pt x="25818" y="12210"/>
                  </a:lnTo>
                  <a:cubicBezTo>
                    <a:pt x="25845" y="12201"/>
                    <a:pt x="25863" y="12183"/>
                    <a:pt x="25872" y="12157"/>
                  </a:cubicBezTo>
                  <a:cubicBezTo>
                    <a:pt x="25872" y="12139"/>
                    <a:pt x="25863" y="12112"/>
                    <a:pt x="25845" y="12094"/>
                  </a:cubicBezTo>
                  <a:lnTo>
                    <a:pt x="8726" y="15"/>
                  </a:lnTo>
                  <a:cubicBezTo>
                    <a:pt x="8715" y="5"/>
                    <a:pt x="8705" y="0"/>
                    <a:pt x="8694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437500" y="2221875"/>
              <a:ext cx="698325" cy="714475"/>
            </a:xfrm>
            <a:custGeom>
              <a:avLst/>
              <a:gdLst/>
              <a:ahLst/>
              <a:cxnLst/>
              <a:rect l="l" t="t" r="r" b="b"/>
              <a:pathLst>
                <a:path w="27933" h="28579" extrusionOk="0">
                  <a:moveTo>
                    <a:pt x="6370" y="191"/>
                  </a:moveTo>
                  <a:lnTo>
                    <a:pt x="27736" y="19050"/>
                  </a:lnTo>
                  <a:lnTo>
                    <a:pt x="161" y="28409"/>
                  </a:lnTo>
                  <a:lnTo>
                    <a:pt x="6370" y="191"/>
                  </a:lnTo>
                  <a:close/>
                  <a:moveTo>
                    <a:pt x="6327" y="1"/>
                  </a:moveTo>
                  <a:cubicBezTo>
                    <a:pt x="6321" y="1"/>
                    <a:pt x="6315" y="2"/>
                    <a:pt x="6308" y="4"/>
                  </a:cubicBezTo>
                  <a:cubicBezTo>
                    <a:pt x="6290" y="13"/>
                    <a:pt x="6272" y="31"/>
                    <a:pt x="6263" y="58"/>
                  </a:cubicBezTo>
                  <a:lnTo>
                    <a:pt x="9" y="28498"/>
                  </a:lnTo>
                  <a:cubicBezTo>
                    <a:pt x="0" y="28516"/>
                    <a:pt x="9" y="28542"/>
                    <a:pt x="27" y="28560"/>
                  </a:cubicBezTo>
                  <a:cubicBezTo>
                    <a:pt x="36" y="28569"/>
                    <a:pt x="54" y="28578"/>
                    <a:pt x="72" y="28578"/>
                  </a:cubicBezTo>
                  <a:cubicBezTo>
                    <a:pt x="81" y="28578"/>
                    <a:pt x="81" y="28569"/>
                    <a:pt x="90" y="28569"/>
                  </a:cubicBezTo>
                  <a:lnTo>
                    <a:pt x="27879" y="19140"/>
                  </a:lnTo>
                  <a:cubicBezTo>
                    <a:pt x="27905" y="19131"/>
                    <a:pt x="27923" y="19113"/>
                    <a:pt x="27923" y="19086"/>
                  </a:cubicBezTo>
                  <a:cubicBezTo>
                    <a:pt x="27932" y="19068"/>
                    <a:pt x="27923" y="19042"/>
                    <a:pt x="27905" y="19033"/>
                  </a:cubicBezTo>
                  <a:lnTo>
                    <a:pt x="6370" y="22"/>
                  </a:lnTo>
                  <a:cubicBezTo>
                    <a:pt x="6357" y="9"/>
                    <a:pt x="6344" y="1"/>
                    <a:pt x="632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426125" y="2923525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86" y="1"/>
                  </a:moveTo>
                  <a:cubicBezTo>
                    <a:pt x="419" y="1"/>
                    <a:pt x="350" y="16"/>
                    <a:pt x="286" y="48"/>
                  </a:cubicBezTo>
                  <a:cubicBezTo>
                    <a:pt x="81" y="164"/>
                    <a:pt x="0" y="423"/>
                    <a:pt x="107" y="637"/>
                  </a:cubicBezTo>
                  <a:cubicBezTo>
                    <a:pt x="187" y="778"/>
                    <a:pt x="334" y="860"/>
                    <a:pt x="485" y="860"/>
                  </a:cubicBezTo>
                  <a:cubicBezTo>
                    <a:pt x="554" y="860"/>
                    <a:pt x="623" y="843"/>
                    <a:pt x="687" y="806"/>
                  </a:cubicBezTo>
                  <a:cubicBezTo>
                    <a:pt x="901" y="699"/>
                    <a:pt x="982" y="441"/>
                    <a:pt x="866" y="227"/>
                  </a:cubicBezTo>
                  <a:cubicBezTo>
                    <a:pt x="791" y="83"/>
                    <a:pt x="642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420550" y="2917050"/>
              <a:ext cx="35700" cy="34450"/>
            </a:xfrm>
            <a:custGeom>
              <a:avLst/>
              <a:gdLst/>
              <a:ahLst/>
              <a:cxnLst/>
              <a:rect l="l" t="t" r="r" b="b"/>
              <a:pathLst>
                <a:path w="1428" h="1378" extrusionOk="0">
                  <a:moveTo>
                    <a:pt x="714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3" y="539"/>
                    <a:pt x="839" y="566"/>
                    <a:pt x="866" y="610"/>
                  </a:cubicBezTo>
                  <a:cubicBezTo>
                    <a:pt x="884" y="646"/>
                    <a:pt x="893" y="700"/>
                    <a:pt x="875" y="735"/>
                  </a:cubicBezTo>
                  <a:cubicBezTo>
                    <a:pt x="866" y="780"/>
                    <a:pt x="830" y="816"/>
                    <a:pt x="794" y="842"/>
                  </a:cubicBezTo>
                  <a:cubicBezTo>
                    <a:pt x="767" y="853"/>
                    <a:pt x="739" y="861"/>
                    <a:pt x="712" y="861"/>
                  </a:cubicBezTo>
                  <a:cubicBezTo>
                    <a:pt x="695" y="861"/>
                    <a:pt x="678" y="858"/>
                    <a:pt x="661" y="851"/>
                  </a:cubicBezTo>
                  <a:cubicBezTo>
                    <a:pt x="616" y="842"/>
                    <a:pt x="580" y="807"/>
                    <a:pt x="562" y="771"/>
                  </a:cubicBezTo>
                  <a:cubicBezTo>
                    <a:pt x="536" y="726"/>
                    <a:pt x="536" y="682"/>
                    <a:pt x="545" y="637"/>
                  </a:cubicBezTo>
                  <a:cubicBezTo>
                    <a:pt x="562" y="593"/>
                    <a:pt x="589" y="557"/>
                    <a:pt x="634" y="539"/>
                  </a:cubicBezTo>
                  <a:cubicBezTo>
                    <a:pt x="661" y="521"/>
                    <a:pt x="687" y="521"/>
                    <a:pt x="714" y="521"/>
                  </a:cubicBezTo>
                  <a:close/>
                  <a:moveTo>
                    <a:pt x="714" y="1"/>
                  </a:moveTo>
                  <a:cubicBezTo>
                    <a:pt x="603" y="1"/>
                    <a:pt x="490" y="28"/>
                    <a:pt x="384" y="84"/>
                  </a:cubicBezTo>
                  <a:cubicBezTo>
                    <a:pt x="223" y="164"/>
                    <a:pt x="107" y="316"/>
                    <a:pt x="54" y="486"/>
                  </a:cubicBezTo>
                  <a:cubicBezTo>
                    <a:pt x="0" y="664"/>
                    <a:pt x="18" y="851"/>
                    <a:pt x="107" y="1012"/>
                  </a:cubicBezTo>
                  <a:cubicBezTo>
                    <a:pt x="188" y="1173"/>
                    <a:pt x="339" y="1297"/>
                    <a:pt x="509" y="1351"/>
                  </a:cubicBezTo>
                  <a:cubicBezTo>
                    <a:pt x="580" y="1369"/>
                    <a:pt x="643" y="1378"/>
                    <a:pt x="714" y="1378"/>
                  </a:cubicBezTo>
                  <a:cubicBezTo>
                    <a:pt x="821" y="1378"/>
                    <a:pt x="937" y="1351"/>
                    <a:pt x="1035" y="1297"/>
                  </a:cubicBezTo>
                  <a:cubicBezTo>
                    <a:pt x="1196" y="1208"/>
                    <a:pt x="1321" y="1065"/>
                    <a:pt x="1374" y="887"/>
                  </a:cubicBezTo>
                  <a:cubicBezTo>
                    <a:pt x="1428" y="718"/>
                    <a:pt x="1410" y="530"/>
                    <a:pt x="1321" y="370"/>
                  </a:cubicBezTo>
                  <a:cubicBezTo>
                    <a:pt x="1232" y="200"/>
                    <a:pt x="1089" y="84"/>
                    <a:pt x="910" y="31"/>
                  </a:cubicBezTo>
                  <a:cubicBezTo>
                    <a:pt x="847" y="11"/>
                    <a:pt x="781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1121750" y="26880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8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6" y="862"/>
                  </a:cubicBezTo>
                  <a:cubicBezTo>
                    <a:pt x="563" y="862"/>
                    <a:pt x="632" y="847"/>
                    <a:pt x="696" y="815"/>
                  </a:cubicBezTo>
                  <a:cubicBezTo>
                    <a:pt x="901" y="699"/>
                    <a:pt x="981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1116175" y="2681525"/>
              <a:ext cx="37475" cy="34475"/>
            </a:xfrm>
            <a:custGeom>
              <a:avLst/>
              <a:gdLst/>
              <a:ahLst/>
              <a:cxnLst/>
              <a:rect l="l" t="t" r="r" b="b"/>
              <a:pathLst>
                <a:path w="1499" h="1379" extrusionOk="0">
                  <a:moveTo>
                    <a:pt x="714" y="522"/>
                  </a:moveTo>
                  <a:cubicBezTo>
                    <a:pt x="732" y="522"/>
                    <a:pt x="750" y="522"/>
                    <a:pt x="767" y="531"/>
                  </a:cubicBezTo>
                  <a:cubicBezTo>
                    <a:pt x="803" y="540"/>
                    <a:pt x="839" y="566"/>
                    <a:pt x="865" y="611"/>
                  </a:cubicBezTo>
                  <a:cubicBezTo>
                    <a:pt x="910" y="691"/>
                    <a:pt x="874" y="798"/>
                    <a:pt x="794" y="843"/>
                  </a:cubicBezTo>
                  <a:cubicBezTo>
                    <a:pt x="767" y="854"/>
                    <a:pt x="739" y="862"/>
                    <a:pt x="711" y="862"/>
                  </a:cubicBezTo>
                  <a:cubicBezTo>
                    <a:pt x="694" y="862"/>
                    <a:pt x="677" y="859"/>
                    <a:pt x="660" y="852"/>
                  </a:cubicBezTo>
                  <a:cubicBezTo>
                    <a:pt x="616" y="843"/>
                    <a:pt x="580" y="807"/>
                    <a:pt x="562" y="772"/>
                  </a:cubicBezTo>
                  <a:cubicBezTo>
                    <a:pt x="544" y="727"/>
                    <a:pt x="535" y="682"/>
                    <a:pt x="553" y="638"/>
                  </a:cubicBezTo>
                  <a:cubicBezTo>
                    <a:pt x="562" y="593"/>
                    <a:pt x="589" y="557"/>
                    <a:pt x="634" y="540"/>
                  </a:cubicBezTo>
                  <a:cubicBezTo>
                    <a:pt x="660" y="531"/>
                    <a:pt x="687" y="522"/>
                    <a:pt x="714" y="522"/>
                  </a:cubicBezTo>
                  <a:close/>
                  <a:moveTo>
                    <a:pt x="714" y="1"/>
                  </a:moveTo>
                  <a:cubicBezTo>
                    <a:pt x="604" y="1"/>
                    <a:pt x="493" y="29"/>
                    <a:pt x="393" y="85"/>
                  </a:cubicBezTo>
                  <a:cubicBezTo>
                    <a:pt x="223" y="165"/>
                    <a:pt x="107" y="317"/>
                    <a:pt x="54" y="486"/>
                  </a:cubicBezTo>
                  <a:cubicBezTo>
                    <a:pt x="0" y="664"/>
                    <a:pt x="18" y="852"/>
                    <a:pt x="107" y="1012"/>
                  </a:cubicBezTo>
                  <a:cubicBezTo>
                    <a:pt x="187" y="1182"/>
                    <a:pt x="339" y="1298"/>
                    <a:pt x="509" y="1351"/>
                  </a:cubicBezTo>
                  <a:cubicBezTo>
                    <a:pt x="580" y="1369"/>
                    <a:pt x="642" y="1378"/>
                    <a:pt x="714" y="1378"/>
                  </a:cubicBezTo>
                  <a:cubicBezTo>
                    <a:pt x="830" y="1378"/>
                    <a:pt x="937" y="1351"/>
                    <a:pt x="1035" y="1298"/>
                  </a:cubicBezTo>
                  <a:cubicBezTo>
                    <a:pt x="1374" y="1119"/>
                    <a:pt x="1499" y="700"/>
                    <a:pt x="1320" y="370"/>
                  </a:cubicBezTo>
                  <a:cubicBezTo>
                    <a:pt x="1231" y="201"/>
                    <a:pt x="1089" y="85"/>
                    <a:pt x="910" y="31"/>
                  </a:cubicBezTo>
                  <a:cubicBezTo>
                    <a:pt x="847" y="11"/>
                    <a:pt x="780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1202250" y="2898400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94" y="1"/>
                  </a:moveTo>
                  <a:cubicBezTo>
                    <a:pt x="425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6" y="860"/>
                  </a:cubicBezTo>
                  <a:cubicBezTo>
                    <a:pt x="564" y="860"/>
                    <a:pt x="632" y="845"/>
                    <a:pt x="697" y="812"/>
                  </a:cubicBezTo>
                  <a:cubicBezTo>
                    <a:pt x="902" y="696"/>
                    <a:pt x="982" y="438"/>
                    <a:pt x="866" y="224"/>
                  </a:cubicBezTo>
                  <a:cubicBezTo>
                    <a:pt x="793" y="83"/>
                    <a:pt x="647" y="1"/>
                    <a:pt x="49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1196675" y="2891900"/>
              <a:ext cx="37500" cy="34400"/>
            </a:xfrm>
            <a:custGeom>
              <a:avLst/>
              <a:gdLst/>
              <a:ahLst/>
              <a:cxnLst/>
              <a:rect l="l" t="t" r="r" b="b"/>
              <a:pathLst>
                <a:path w="1500" h="1376" extrusionOk="0">
                  <a:moveTo>
                    <a:pt x="714" y="519"/>
                  </a:moveTo>
                  <a:cubicBezTo>
                    <a:pt x="777" y="519"/>
                    <a:pt x="830" y="555"/>
                    <a:pt x="866" y="608"/>
                  </a:cubicBezTo>
                  <a:cubicBezTo>
                    <a:pt x="911" y="689"/>
                    <a:pt x="875" y="796"/>
                    <a:pt x="795" y="840"/>
                  </a:cubicBezTo>
                  <a:cubicBezTo>
                    <a:pt x="767" y="851"/>
                    <a:pt x="739" y="859"/>
                    <a:pt x="712" y="859"/>
                  </a:cubicBezTo>
                  <a:cubicBezTo>
                    <a:pt x="695" y="859"/>
                    <a:pt x="678" y="856"/>
                    <a:pt x="661" y="849"/>
                  </a:cubicBezTo>
                  <a:cubicBezTo>
                    <a:pt x="616" y="840"/>
                    <a:pt x="581" y="814"/>
                    <a:pt x="563" y="769"/>
                  </a:cubicBezTo>
                  <a:cubicBezTo>
                    <a:pt x="545" y="733"/>
                    <a:pt x="536" y="680"/>
                    <a:pt x="554" y="644"/>
                  </a:cubicBezTo>
                  <a:cubicBezTo>
                    <a:pt x="563" y="600"/>
                    <a:pt x="589" y="564"/>
                    <a:pt x="634" y="537"/>
                  </a:cubicBezTo>
                  <a:cubicBezTo>
                    <a:pt x="661" y="528"/>
                    <a:pt x="688" y="519"/>
                    <a:pt x="714" y="519"/>
                  </a:cubicBezTo>
                  <a:close/>
                  <a:moveTo>
                    <a:pt x="714" y="1"/>
                  </a:moveTo>
                  <a:cubicBezTo>
                    <a:pt x="605" y="1"/>
                    <a:pt x="495" y="27"/>
                    <a:pt x="393" y="82"/>
                  </a:cubicBezTo>
                  <a:cubicBezTo>
                    <a:pt x="224" y="171"/>
                    <a:pt x="108" y="314"/>
                    <a:pt x="54" y="492"/>
                  </a:cubicBezTo>
                  <a:cubicBezTo>
                    <a:pt x="1" y="662"/>
                    <a:pt x="18" y="849"/>
                    <a:pt x="108" y="1010"/>
                  </a:cubicBezTo>
                  <a:cubicBezTo>
                    <a:pt x="188" y="1179"/>
                    <a:pt x="331" y="1295"/>
                    <a:pt x="509" y="1349"/>
                  </a:cubicBezTo>
                  <a:cubicBezTo>
                    <a:pt x="581" y="1367"/>
                    <a:pt x="643" y="1376"/>
                    <a:pt x="714" y="1376"/>
                  </a:cubicBezTo>
                  <a:cubicBezTo>
                    <a:pt x="821" y="1376"/>
                    <a:pt x="937" y="1349"/>
                    <a:pt x="1035" y="1295"/>
                  </a:cubicBezTo>
                  <a:cubicBezTo>
                    <a:pt x="1374" y="1117"/>
                    <a:pt x="1499" y="698"/>
                    <a:pt x="1321" y="368"/>
                  </a:cubicBezTo>
                  <a:cubicBezTo>
                    <a:pt x="1198" y="133"/>
                    <a:pt x="959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384425" y="21853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9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3" y="862"/>
                  </a:cubicBezTo>
                  <a:cubicBezTo>
                    <a:pt x="559" y="862"/>
                    <a:pt x="625" y="847"/>
                    <a:pt x="687" y="815"/>
                  </a:cubicBezTo>
                  <a:cubicBezTo>
                    <a:pt x="901" y="699"/>
                    <a:pt x="982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5" name="Google Shape;715;p15"/>
            <p:cNvSpPr/>
            <p:nvPr/>
          </p:nvSpPr>
          <p:spPr>
            <a:xfrm>
              <a:off x="378850" y="2178900"/>
              <a:ext cx="37475" cy="34400"/>
            </a:xfrm>
            <a:custGeom>
              <a:avLst/>
              <a:gdLst/>
              <a:ahLst/>
              <a:cxnLst/>
              <a:rect l="l" t="t" r="r" b="b"/>
              <a:pathLst>
                <a:path w="1499" h="1376" extrusionOk="0">
                  <a:moveTo>
                    <a:pt x="710" y="517"/>
                  </a:moveTo>
                  <a:cubicBezTo>
                    <a:pt x="772" y="517"/>
                    <a:pt x="834" y="552"/>
                    <a:pt x="866" y="608"/>
                  </a:cubicBezTo>
                  <a:cubicBezTo>
                    <a:pt x="910" y="688"/>
                    <a:pt x="874" y="795"/>
                    <a:pt x="794" y="840"/>
                  </a:cubicBezTo>
                  <a:cubicBezTo>
                    <a:pt x="767" y="851"/>
                    <a:pt x="739" y="859"/>
                    <a:pt x="711" y="859"/>
                  </a:cubicBezTo>
                  <a:cubicBezTo>
                    <a:pt x="694" y="859"/>
                    <a:pt x="677" y="856"/>
                    <a:pt x="660" y="849"/>
                  </a:cubicBezTo>
                  <a:cubicBezTo>
                    <a:pt x="616" y="840"/>
                    <a:pt x="580" y="813"/>
                    <a:pt x="562" y="769"/>
                  </a:cubicBezTo>
                  <a:cubicBezTo>
                    <a:pt x="535" y="733"/>
                    <a:pt x="535" y="679"/>
                    <a:pt x="544" y="635"/>
                  </a:cubicBezTo>
                  <a:cubicBezTo>
                    <a:pt x="562" y="599"/>
                    <a:pt x="589" y="563"/>
                    <a:pt x="634" y="537"/>
                  </a:cubicBezTo>
                  <a:cubicBezTo>
                    <a:pt x="657" y="523"/>
                    <a:pt x="684" y="517"/>
                    <a:pt x="710" y="517"/>
                  </a:cubicBezTo>
                  <a:close/>
                  <a:moveTo>
                    <a:pt x="711" y="1"/>
                  </a:moveTo>
                  <a:cubicBezTo>
                    <a:pt x="600" y="1"/>
                    <a:pt x="488" y="27"/>
                    <a:pt x="384" y="82"/>
                  </a:cubicBezTo>
                  <a:cubicBezTo>
                    <a:pt x="223" y="171"/>
                    <a:pt x="107" y="314"/>
                    <a:pt x="54" y="483"/>
                  </a:cubicBezTo>
                  <a:cubicBezTo>
                    <a:pt x="0" y="662"/>
                    <a:pt x="18" y="849"/>
                    <a:pt x="98" y="1009"/>
                  </a:cubicBezTo>
                  <a:cubicBezTo>
                    <a:pt x="188" y="1179"/>
                    <a:pt x="330" y="1295"/>
                    <a:pt x="509" y="1348"/>
                  </a:cubicBezTo>
                  <a:cubicBezTo>
                    <a:pt x="580" y="1366"/>
                    <a:pt x="642" y="1375"/>
                    <a:pt x="714" y="1375"/>
                  </a:cubicBezTo>
                  <a:cubicBezTo>
                    <a:pt x="821" y="1375"/>
                    <a:pt x="937" y="1348"/>
                    <a:pt x="1035" y="1295"/>
                  </a:cubicBezTo>
                  <a:cubicBezTo>
                    <a:pt x="1374" y="1116"/>
                    <a:pt x="1499" y="697"/>
                    <a:pt x="1320" y="367"/>
                  </a:cubicBezTo>
                  <a:cubicBezTo>
                    <a:pt x="1197" y="133"/>
                    <a:pt x="958" y="1"/>
                    <a:pt x="711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583350" y="2212825"/>
              <a:ext cx="24800" cy="21500"/>
            </a:xfrm>
            <a:custGeom>
              <a:avLst/>
              <a:gdLst/>
              <a:ahLst/>
              <a:cxnLst/>
              <a:rect l="l" t="t" r="r" b="b"/>
              <a:pathLst>
                <a:path w="992" h="860" extrusionOk="0">
                  <a:moveTo>
                    <a:pt x="498" y="1"/>
                  </a:moveTo>
                  <a:cubicBezTo>
                    <a:pt x="429" y="1"/>
                    <a:pt x="359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8" y="777"/>
                    <a:pt x="349" y="860"/>
                    <a:pt x="502" y="860"/>
                  </a:cubicBezTo>
                  <a:cubicBezTo>
                    <a:pt x="568" y="860"/>
                    <a:pt x="635" y="844"/>
                    <a:pt x="697" y="812"/>
                  </a:cubicBezTo>
                  <a:cubicBezTo>
                    <a:pt x="911" y="696"/>
                    <a:pt x="991" y="437"/>
                    <a:pt x="875" y="232"/>
                  </a:cubicBezTo>
                  <a:cubicBezTo>
                    <a:pt x="801" y="85"/>
                    <a:pt x="651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578000" y="220627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4" y="521"/>
                  </a:moveTo>
                  <a:cubicBezTo>
                    <a:pt x="723" y="521"/>
                    <a:pt x="741" y="521"/>
                    <a:pt x="759" y="530"/>
                  </a:cubicBezTo>
                  <a:cubicBezTo>
                    <a:pt x="804" y="539"/>
                    <a:pt x="839" y="575"/>
                    <a:pt x="857" y="610"/>
                  </a:cubicBezTo>
                  <a:cubicBezTo>
                    <a:pt x="884" y="655"/>
                    <a:pt x="884" y="699"/>
                    <a:pt x="875" y="744"/>
                  </a:cubicBezTo>
                  <a:cubicBezTo>
                    <a:pt x="857" y="789"/>
                    <a:pt x="830" y="824"/>
                    <a:pt x="795" y="842"/>
                  </a:cubicBezTo>
                  <a:cubicBezTo>
                    <a:pt x="762" y="855"/>
                    <a:pt x="729" y="864"/>
                    <a:pt x="697" y="864"/>
                  </a:cubicBezTo>
                  <a:cubicBezTo>
                    <a:pt x="685" y="864"/>
                    <a:pt x="673" y="862"/>
                    <a:pt x="661" y="860"/>
                  </a:cubicBezTo>
                  <a:cubicBezTo>
                    <a:pt x="616" y="842"/>
                    <a:pt x="581" y="815"/>
                    <a:pt x="563" y="771"/>
                  </a:cubicBezTo>
                  <a:cubicBezTo>
                    <a:pt x="536" y="735"/>
                    <a:pt x="536" y="691"/>
                    <a:pt x="545" y="646"/>
                  </a:cubicBezTo>
                  <a:cubicBezTo>
                    <a:pt x="563" y="601"/>
                    <a:pt x="589" y="566"/>
                    <a:pt x="634" y="539"/>
                  </a:cubicBezTo>
                  <a:cubicBezTo>
                    <a:pt x="652" y="530"/>
                    <a:pt x="679" y="521"/>
                    <a:pt x="714" y="521"/>
                  </a:cubicBezTo>
                  <a:close/>
                  <a:moveTo>
                    <a:pt x="710" y="0"/>
                  </a:moveTo>
                  <a:cubicBezTo>
                    <a:pt x="600" y="0"/>
                    <a:pt x="490" y="28"/>
                    <a:pt x="384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99" y="1021"/>
                  </a:cubicBezTo>
                  <a:cubicBezTo>
                    <a:pt x="188" y="1181"/>
                    <a:pt x="331" y="1297"/>
                    <a:pt x="509" y="1351"/>
                  </a:cubicBezTo>
                  <a:cubicBezTo>
                    <a:pt x="572" y="1369"/>
                    <a:pt x="643" y="1386"/>
                    <a:pt x="714" y="1386"/>
                  </a:cubicBezTo>
                  <a:cubicBezTo>
                    <a:pt x="821" y="1386"/>
                    <a:pt x="937" y="1360"/>
                    <a:pt x="1036" y="1297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4" y="10"/>
                    <a:pt x="777" y="0"/>
                    <a:pt x="710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799025" y="1715700"/>
              <a:ext cx="24550" cy="21650"/>
            </a:xfrm>
            <a:custGeom>
              <a:avLst/>
              <a:gdLst/>
              <a:ahLst/>
              <a:cxnLst/>
              <a:rect l="l" t="t" r="r" b="b"/>
              <a:pathLst>
                <a:path w="982" h="866" extrusionOk="0">
                  <a:moveTo>
                    <a:pt x="493" y="1"/>
                  </a:moveTo>
                  <a:cubicBezTo>
                    <a:pt x="423" y="1"/>
                    <a:pt x="352" y="18"/>
                    <a:pt x="286" y="54"/>
                  </a:cubicBezTo>
                  <a:cubicBezTo>
                    <a:pt x="81" y="170"/>
                    <a:pt x="0" y="429"/>
                    <a:pt x="107" y="634"/>
                  </a:cubicBezTo>
                  <a:cubicBezTo>
                    <a:pt x="187" y="781"/>
                    <a:pt x="335" y="865"/>
                    <a:pt x="486" y="865"/>
                  </a:cubicBezTo>
                  <a:cubicBezTo>
                    <a:pt x="555" y="865"/>
                    <a:pt x="624" y="848"/>
                    <a:pt x="687" y="812"/>
                  </a:cubicBezTo>
                  <a:cubicBezTo>
                    <a:pt x="901" y="705"/>
                    <a:pt x="982" y="438"/>
                    <a:pt x="866" y="232"/>
                  </a:cubicBezTo>
                  <a:cubicBezTo>
                    <a:pt x="792" y="85"/>
                    <a:pt x="646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793450" y="1709350"/>
              <a:ext cx="35700" cy="34475"/>
            </a:xfrm>
            <a:custGeom>
              <a:avLst/>
              <a:gdLst/>
              <a:ahLst/>
              <a:cxnLst/>
              <a:rect l="l" t="t" r="r" b="b"/>
              <a:pathLst>
                <a:path w="1428" h="1379" extrusionOk="0">
                  <a:moveTo>
                    <a:pt x="714" y="513"/>
                  </a:moveTo>
                  <a:cubicBezTo>
                    <a:pt x="732" y="513"/>
                    <a:pt x="741" y="522"/>
                    <a:pt x="759" y="522"/>
                  </a:cubicBezTo>
                  <a:cubicBezTo>
                    <a:pt x="803" y="540"/>
                    <a:pt x="839" y="567"/>
                    <a:pt x="866" y="611"/>
                  </a:cubicBezTo>
                  <a:cubicBezTo>
                    <a:pt x="884" y="647"/>
                    <a:pt x="893" y="692"/>
                    <a:pt x="875" y="736"/>
                  </a:cubicBezTo>
                  <a:cubicBezTo>
                    <a:pt x="866" y="781"/>
                    <a:pt x="830" y="816"/>
                    <a:pt x="794" y="834"/>
                  </a:cubicBezTo>
                  <a:cubicBezTo>
                    <a:pt x="766" y="851"/>
                    <a:pt x="738" y="858"/>
                    <a:pt x="710" y="858"/>
                  </a:cubicBezTo>
                  <a:cubicBezTo>
                    <a:pt x="693" y="858"/>
                    <a:pt x="677" y="855"/>
                    <a:pt x="661" y="852"/>
                  </a:cubicBezTo>
                  <a:cubicBezTo>
                    <a:pt x="616" y="834"/>
                    <a:pt x="580" y="808"/>
                    <a:pt x="562" y="772"/>
                  </a:cubicBezTo>
                  <a:cubicBezTo>
                    <a:pt x="536" y="727"/>
                    <a:pt x="536" y="683"/>
                    <a:pt x="545" y="638"/>
                  </a:cubicBezTo>
                  <a:cubicBezTo>
                    <a:pt x="562" y="593"/>
                    <a:pt x="589" y="558"/>
                    <a:pt x="634" y="540"/>
                  </a:cubicBezTo>
                  <a:cubicBezTo>
                    <a:pt x="661" y="522"/>
                    <a:pt x="687" y="513"/>
                    <a:pt x="714" y="513"/>
                  </a:cubicBezTo>
                  <a:close/>
                  <a:moveTo>
                    <a:pt x="705" y="1"/>
                  </a:moveTo>
                  <a:cubicBezTo>
                    <a:pt x="596" y="1"/>
                    <a:pt x="488" y="27"/>
                    <a:pt x="384" y="76"/>
                  </a:cubicBezTo>
                  <a:cubicBezTo>
                    <a:pt x="223" y="165"/>
                    <a:pt x="107" y="308"/>
                    <a:pt x="54" y="486"/>
                  </a:cubicBezTo>
                  <a:cubicBezTo>
                    <a:pt x="0" y="665"/>
                    <a:pt x="18" y="852"/>
                    <a:pt x="99" y="1013"/>
                  </a:cubicBezTo>
                  <a:cubicBezTo>
                    <a:pt x="188" y="1173"/>
                    <a:pt x="330" y="1298"/>
                    <a:pt x="509" y="1352"/>
                  </a:cubicBezTo>
                  <a:cubicBezTo>
                    <a:pt x="580" y="1370"/>
                    <a:pt x="643" y="1379"/>
                    <a:pt x="714" y="1379"/>
                  </a:cubicBezTo>
                  <a:cubicBezTo>
                    <a:pt x="821" y="1379"/>
                    <a:pt x="937" y="1352"/>
                    <a:pt x="1035" y="1298"/>
                  </a:cubicBezTo>
                  <a:cubicBezTo>
                    <a:pt x="1196" y="1209"/>
                    <a:pt x="1321" y="1066"/>
                    <a:pt x="1374" y="888"/>
                  </a:cubicBezTo>
                  <a:cubicBezTo>
                    <a:pt x="1428" y="709"/>
                    <a:pt x="1410" y="522"/>
                    <a:pt x="1321" y="362"/>
                  </a:cubicBezTo>
                  <a:cubicBezTo>
                    <a:pt x="1232" y="201"/>
                    <a:pt x="1089" y="85"/>
                    <a:pt x="910" y="31"/>
                  </a:cubicBezTo>
                  <a:cubicBezTo>
                    <a:pt x="842" y="11"/>
                    <a:pt x="773" y="1"/>
                    <a:pt x="70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1226775" y="2017900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8" y="1"/>
                  </a:moveTo>
                  <a:cubicBezTo>
                    <a:pt x="429" y="1"/>
                    <a:pt x="360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2" y="777"/>
                    <a:pt x="341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75" y="223"/>
                  </a:cubicBezTo>
                  <a:cubicBezTo>
                    <a:pt x="796" y="83"/>
                    <a:pt x="649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1221200" y="2011350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68" y="530"/>
                  </a:cubicBezTo>
                  <a:cubicBezTo>
                    <a:pt x="813" y="539"/>
                    <a:pt x="848" y="575"/>
                    <a:pt x="866" y="610"/>
                  </a:cubicBezTo>
                  <a:cubicBezTo>
                    <a:pt x="893" y="655"/>
                    <a:pt x="893" y="700"/>
                    <a:pt x="884" y="744"/>
                  </a:cubicBezTo>
                  <a:cubicBezTo>
                    <a:pt x="866" y="789"/>
                    <a:pt x="840" y="824"/>
                    <a:pt x="795" y="842"/>
                  </a:cubicBezTo>
                  <a:cubicBezTo>
                    <a:pt x="773" y="853"/>
                    <a:pt x="747" y="861"/>
                    <a:pt x="721" y="861"/>
                  </a:cubicBezTo>
                  <a:cubicBezTo>
                    <a:pt x="704" y="861"/>
                    <a:pt x="687" y="858"/>
                    <a:pt x="670" y="851"/>
                  </a:cubicBezTo>
                  <a:cubicBezTo>
                    <a:pt x="625" y="842"/>
                    <a:pt x="590" y="816"/>
                    <a:pt x="563" y="771"/>
                  </a:cubicBezTo>
                  <a:cubicBezTo>
                    <a:pt x="545" y="735"/>
                    <a:pt x="536" y="682"/>
                    <a:pt x="554" y="646"/>
                  </a:cubicBezTo>
                  <a:cubicBezTo>
                    <a:pt x="563" y="601"/>
                    <a:pt x="599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7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33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12"/>
                  </a:cubicBezTo>
                  <a:cubicBezTo>
                    <a:pt x="197" y="1181"/>
                    <a:pt x="340" y="1297"/>
                    <a:pt x="518" y="1351"/>
                  </a:cubicBezTo>
                  <a:cubicBezTo>
                    <a:pt x="581" y="1369"/>
                    <a:pt x="652" y="1386"/>
                    <a:pt x="715" y="1386"/>
                  </a:cubicBezTo>
                  <a:cubicBezTo>
                    <a:pt x="831" y="1386"/>
                    <a:pt x="938" y="1351"/>
                    <a:pt x="1045" y="1297"/>
                  </a:cubicBezTo>
                  <a:cubicBezTo>
                    <a:pt x="1205" y="1217"/>
                    <a:pt x="1321" y="1065"/>
                    <a:pt x="1375" y="896"/>
                  </a:cubicBezTo>
                  <a:cubicBezTo>
                    <a:pt x="1428" y="717"/>
                    <a:pt x="1410" y="530"/>
                    <a:pt x="1330" y="369"/>
                  </a:cubicBezTo>
                  <a:cubicBezTo>
                    <a:pt x="1241" y="209"/>
                    <a:pt x="1098" y="84"/>
                    <a:pt x="920" y="30"/>
                  </a:cubicBezTo>
                  <a:cubicBezTo>
                    <a:pt x="853" y="10"/>
                    <a:pt x="785" y="0"/>
                    <a:pt x="717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1616850" y="2424475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3" y="1"/>
                  </a:moveTo>
                  <a:cubicBezTo>
                    <a:pt x="424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66" y="232"/>
                  </a:cubicBezTo>
                  <a:cubicBezTo>
                    <a:pt x="792" y="85"/>
                    <a:pt x="647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1611275" y="241792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4" y="539"/>
                    <a:pt x="839" y="575"/>
                    <a:pt x="866" y="610"/>
                  </a:cubicBezTo>
                  <a:cubicBezTo>
                    <a:pt x="884" y="655"/>
                    <a:pt x="893" y="700"/>
                    <a:pt x="875" y="744"/>
                  </a:cubicBezTo>
                  <a:cubicBezTo>
                    <a:pt x="866" y="789"/>
                    <a:pt x="831" y="824"/>
                    <a:pt x="795" y="842"/>
                  </a:cubicBezTo>
                  <a:cubicBezTo>
                    <a:pt x="769" y="856"/>
                    <a:pt x="741" y="863"/>
                    <a:pt x="713" y="863"/>
                  </a:cubicBezTo>
                  <a:cubicBezTo>
                    <a:pt x="653" y="863"/>
                    <a:pt x="593" y="832"/>
                    <a:pt x="563" y="771"/>
                  </a:cubicBezTo>
                  <a:cubicBezTo>
                    <a:pt x="545" y="735"/>
                    <a:pt x="536" y="691"/>
                    <a:pt x="554" y="646"/>
                  </a:cubicBezTo>
                  <a:cubicBezTo>
                    <a:pt x="563" y="601"/>
                    <a:pt x="590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5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21"/>
                  </a:cubicBezTo>
                  <a:cubicBezTo>
                    <a:pt x="233" y="1253"/>
                    <a:pt x="465" y="1386"/>
                    <a:pt x="715" y="1386"/>
                  </a:cubicBezTo>
                  <a:cubicBezTo>
                    <a:pt x="822" y="1386"/>
                    <a:pt x="938" y="1360"/>
                    <a:pt x="1036" y="1306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7" y="10"/>
                    <a:pt x="781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1576500" y="1630525"/>
              <a:ext cx="24550" cy="21525"/>
            </a:xfrm>
            <a:custGeom>
              <a:avLst/>
              <a:gdLst/>
              <a:ahLst/>
              <a:cxnLst/>
              <a:rect l="l" t="t" r="r" b="b"/>
              <a:pathLst>
                <a:path w="982" h="861" extrusionOk="0">
                  <a:moveTo>
                    <a:pt x="493" y="0"/>
                  </a:moveTo>
                  <a:cubicBezTo>
                    <a:pt x="423" y="0"/>
                    <a:pt x="352" y="17"/>
                    <a:pt x="286" y="53"/>
                  </a:cubicBezTo>
                  <a:cubicBezTo>
                    <a:pt x="80" y="160"/>
                    <a:pt x="0" y="428"/>
                    <a:pt x="107" y="633"/>
                  </a:cubicBezTo>
                  <a:cubicBezTo>
                    <a:pt x="187" y="781"/>
                    <a:pt x="335" y="861"/>
                    <a:pt x="490" y="861"/>
                  </a:cubicBezTo>
                  <a:cubicBezTo>
                    <a:pt x="559" y="861"/>
                    <a:pt x="630" y="845"/>
                    <a:pt x="696" y="811"/>
                  </a:cubicBezTo>
                  <a:cubicBezTo>
                    <a:pt x="901" y="695"/>
                    <a:pt x="982" y="437"/>
                    <a:pt x="874" y="232"/>
                  </a:cubicBezTo>
                  <a:cubicBezTo>
                    <a:pt x="795" y="84"/>
                    <a:pt x="647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1569125" y="1624025"/>
              <a:ext cx="37500" cy="34600"/>
            </a:xfrm>
            <a:custGeom>
              <a:avLst/>
              <a:gdLst/>
              <a:ahLst/>
              <a:cxnLst/>
              <a:rect l="l" t="t" r="r" b="b"/>
              <a:pathLst>
                <a:path w="1500" h="1384" extrusionOk="0">
                  <a:moveTo>
                    <a:pt x="780" y="521"/>
                  </a:moveTo>
                  <a:cubicBezTo>
                    <a:pt x="843" y="521"/>
                    <a:pt x="906" y="551"/>
                    <a:pt x="938" y="608"/>
                  </a:cubicBezTo>
                  <a:cubicBezTo>
                    <a:pt x="955" y="652"/>
                    <a:pt x="964" y="697"/>
                    <a:pt x="946" y="741"/>
                  </a:cubicBezTo>
                  <a:cubicBezTo>
                    <a:pt x="938" y="786"/>
                    <a:pt x="911" y="822"/>
                    <a:pt x="866" y="840"/>
                  </a:cubicBezTo>
                  <a:cubicBezTo>
                    <a:pt x="841" y="854"/>
                    <a:pt x="812" y="861"/>
                    <a:pt x="784" y="861"/>
                  </a:cubicBezTo>
                  <a:cubicBezTo>
                    <a:pt x="724" y="861"/>
                    <a:pt x="665" y="829"/>
                    <a:pt x="634" y="768"/>
                  </a:cubicBezTo>
                  <a:cubicBezTo>
                    <a:pt x="590" y="688"/>
                    <a:pt x="625" y="581"/>
                    <a:pt x="706" y="536"/>
                  </a:cubicBezTo>
                  <a:cubicBezTo>
                    <a:pt x="729" y="526"/>
                    <a:pt x="755" y="521"/>
                    <a:pt x="780" y="521"/>
                  </a:cubicBezTo>
                  <a:close/>
                  <a:moveTo>
                    <a:pt x="786" y="0"/>
                  </a:moveTo>
                  <a:cubicBezTo>
                    <a:pt x="677" y="0"/>
                    <a:pt x="566" y="26"/>
                    <a:pt x="465" y="81"/>
                  </a:cubicBezTo>
                  <a:cubicBezTo>
                    <a:pt x="126" y="260"/>
                    <a:pt x="1" y="679"/>
                    <a:pt x="179" y="1018"/>
                  </a:cubicBezTo>
                  <a:cubicBezTo>
                    <a:pt x="304" y="1250"/>
                    <a:pt x="536" y="1384"/>
                    <a:pt x="786" y="1384"/>
                  </a:cubicBezTo>
                  <a:cubicBezTo>
                    <a:pt x="893" y="1384"/>
                    <a:pt x="1009" y="1357"/>
                    <a:pt x="1107" y="1303"/>
                  </a:cubicBezTo>
                  <a:cubicBezTo>
                    <a:pt x="1277" y="1214"/>
                    <a:pt x="1392" y="1071"/>
                    <a:pt x="1446" y="893"/>
                  </a:cubicBezTo>
                  <a:cubicBezTo>
                    <a:pt x="1500" y="715"/>
                    <a:pt x="1482" y="527"/>
                    <a:pt x="1392" y="367"/>
                  </a:cubicBezTo>
                  <a:cubicBezTo>
                    <a:pt x="1269" y="132"/>
                    <a:pt x="1030" y="0"/>
                    <a:pt x="7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26" name="Google Shape;726;p15"/>
          <p:cNvGrpSpPr/>
          <p:nvPr/>
        </p:nvGrpSpPr>
        <p:grpSpPr>
          <a:xfrm rot="-5078606" flipH="1">
            <a:off x="-392365" y="5146937"/>
            <a:ext cx="3640609" cy="3810920"/>
            <a:chOff x="378850" y="1624025"/>
            <a:chExt cx="1268150" cy="1327475"/>
          </a:xfrm>
        </p:grpSpPr>
        <p:sp>
          <p:nvSpPr>
            <p:cNvPr id="727" name="Google Shape;727;p15"/>
            <p:cNvSpPr/>
            <p:nvPr/>
          </p:nvSpPr>
          <p:spPr>
            <a:xfrm>
              <a:off x="394900" y="2194525"/>
              <a:ext cx="202525" cy="741825"/>
            </a:xfrm>
            <a:custGeom>
              <a:avLst/>
              <a:gdLst/>
              <a:ahLst/>
              <a:cxnLst/>
              <a:rect l="l" t="t" r="r" b="b"/>
              <a:pathLst>
                <a:path w="8101" h="29673" extrusionOk="0">
                  <a:moveTo>
                    <a:pt x="134" y="135"/>
                  </a:moveTo>
                  <a:lnTo>
                    <a:pt x="7958" y="1214"/>
                  </a:lnTo>
                  <a:lnTo>
                    <a:pt x="1811" y="29128"/>
                  </a:lnTo>
                  <a:lnTo>
                    <a:pt x="134" y="135"/>
                  </a:lnTo>
                  <a:close/>
                  <a:moveTo>
                    <a:pt x="81" y="1"/>
                  </a:moveTo>
                  <a:cubicBezTo>
                    <a:pt x="54" y="1"/>
                    <a:pt x="36" y="1"/>
                    <a:pt x="27" y="19"/>
                  </a:cubicBezTo>
                  <a:cubicBezTo>
                    <a:pt x="9" y="28"/>
                    <a:pt x="0" y="45"/>
                    <a:pt x="0" y="63"/>
                  </a:cubicBezTo>
                  <a:lnTo>
                    <a:pt x="1704" y="29610"/>
                  </a:lnTo>
                  <a:cubicBezTo>
                    <a:pt x="1713" y="29636"/>
                    <a:pt x="1740" y="29663"/>
                    <a:pt x="1767" y="29672"/>
                  </a:cubicBezTo>
                  <a:lnTo>
                    <a:pt x="1776" y="29672"/>
                  </a:lnTo>
                  <a:cubicBezTo>
                    <a:pt x="1803" y="29672"/>
                    <a:pt x="1829" y="29645"/>
                    <a:pt x="1838" y="29619"/>
                  </a:cubicBezTo>
                  <a:lnTo>
                    <a:pt x="8101" y="1178"/>
                  </a:lnTo>
                  <a:cubicBezTo>
                    <a:pt x="8101" y="1161"/>
                    <a:pt x="8101" y="1143"/>
                    <a:pt x="8092" y="1125"/>
                  </a:cubicBezTo>
                  <a:cubicBezTo>
                    <a:pt x="8074" y="1107"/>
                    <a:pt x="8065" y="1098"/>
                    <a:pt x="8047" y="1098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1237275" y="1639725"/>
              <a:ext cx="396550" cy="798150"/>
            </a:xfrm>
            <a:custGeom>
              <a:avLst/>
              <a:gdLst/>
              <a:ahLst/>
              <a:cxnLst/>
              <a:rect l="l" t="t" r="r" b="b"/>
              <a:pathLst>
                <a:path w="15862" h="31926" extrusionOk="0">
                  <a:moveTo>
                    <a:pt x="14006" y="220"/>
                  </a:moveTo>
                  <a:lnTo>
                    <a:pt x="15719" y="31685"/>
                  </a:lnTo>
                  <a:lnTo>
                    <a:pt x="161" y="15556"/>
                  </a:lnTo>
                  <a:lnTo>
                    <a:pt x="14006" y="220"/>
                  </a:lnTo>
                  <a:close/>
                  <a:moveTo>
                    <a:pt x="14055" y="1"/>
                  </a:moveTo>
                  <a:cubicBezTo>
                    <a:pt x="14041" y="1"/>
                    <a:pt x="14027" y="7"/>
                    <a:pt x="14015" y="24"/>
                  </a:cubicBezTo>
                  <a:lnTo>
                    <a:pt x="27" y="15511"/>
                  </a:lnTo>
                  <a:cubicBezTo>
                    <a:pt x="0" y="15538"/>
                    <a:pt x="0" y="15573"/>
                    <a:pt x="27" y="15600"/>
                  </a:cubicBezTo>
                  <a:lnTo>
                    <a:pt x="15746" y="31899"/>
                  </a:lnTo>
                  <a:cubicBezTo>
                    <a:pt x="15755" y="31917"/>
                    <a:pt x="15773" y="31926"/>
                    <a:pt x="15791" y="31926"/>
                  </a:cubicBezTo>
                  <a:cubicBezTo>
                    <a:pt x="15799" y="31926"/>
                    <a:pt x="15808" y="31917"/>
                    <a:pt x="15817" y="31917"/>
                  </a:cubicBezTo>
                  <a:cubicBezTo>
                    <a:pt x="15844" y="31908"/>
                    <a:pt x="15862" y="31881"/>
                    <a:pt x="15862" y="31854"/>
                  </a:cubicBezTo>
                  <a:lnTo>
                    <a:pt x="14122" y="60"/>
                  </a:lnTo>
                  <a:cubicBezTo>
                    <a:pt x="14122" y="33"/>
                    <a:pt x="14104" y="15"/>
                    <a:pt x="14078" y="6"/>
                  </a:cubicBezTo>
                  <a:cubicBezTo>
                    <a:pt x="14071" y="3"/>
                    <a:pt x="14063" y="1"/>
                    <a:pt x="1405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809500" y="1639600"/>
              <a:ext cx="781075" cy="390600"/>
            </a:xfrm>
            <a:custGeom>
              <a:avLst/>
              <a:gdLst/>
              <a:ahLst/>
              <a:cxnLst/>
              <a:rect l="l" t="t" r="r" b="b"/>
              <a:pathLst>
                <a:path w="31243" h="15624" extrusionOk="0">
                  <a:moveTo>
                    <a:pt x="31010" y="154"/>
                  </a:moveTo>
                  <a:lnTo>
                    <a:pt x="17174" y="15471"/>
                  </a:lnTo>
                  <a:lnTo>
                    <a:pt x="251" y="3526"/>
                  </a:lnTo>
                  <a:lnTo>
                    <a:pt x="31010" y="154"/>
                  </a:lnTo>
                  <a:close/>
                  <a:moveTo>
                    <a:pt x="31176" y="0"/>
                  </a:moveTo>
                  <a:cubicBezTo>
                    <a:pt x="31171" y="0"/>
                    <a:pt x="31167" y="1"/>
                    <a:pt x="31162" y="2"/>
                  </a:cubicBezTo>
                  <a:lnTo>
                    <a:pt x="63" y="3410"/>
                  </a:lnTo>
                  <a:cubicBezTo>
                    <a:pt x="36" y="3419"/>
                    <a:pt x="10" y="3437"/>
                    <a:pt x="10" y="3464"/>
                  </a:cubicBezTo>
                  <a:cubicBezTo>
                    <a:pt x="1" y="3491"/>
                    <a:pt x="10" y="3517"/>
                    <a:pt x="27" y="3535"/>
                  </a:cubicBezTo>
                  <a:lnTo>
                    <a:pt x="17147" y="15614"/>
                  </a:lnTo>
                  <a:cubicBezTo>
                    <a:pt x="17156" y="15623"/>
                    <a:pt x="17174" y="15623"/>
                    <a:pt x="17183" y="15623"/>
                  </a:cubicBezTo>
                  <a:cubicBezTo>
                    <a:pt x="17200" y="15623"/>
                    <a:pt x="17218" y="15623"/>
                    <a:pt x="17236" y="15605"/>
                  </a:cubicBezTo>
                  <a:lnTo>
                    <a:pt x="31215" y="109"/>
                  </a:lnTo>
                  <a:cubicBezTo>
                    <a:pt x="31233" y="92"/>
                    <a:pt x="31242" y="65"/>
                    <a:pt x="31224" y="38"/>
                  </a:cubicBezTo>
                  <a:cubicBezTo>
                    <a:pt x="31217" y="16"/>
                    <a:pt x="31198" y="0"/>
                    <a:pt x="3117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1132225" y="2434500"/>
              <a:ext cx="501600" cy="476200"/>
            </a:xfrm>
            <a:custGeom>
              <a:avLst/>
              <a:gdLst/>
              <a:ahLst/>
              <a:cxnLst/>
              <a:rect l="l" t="t" r="r" b="b"/>
              <a:pathLst>
                <a:path w="20064" h="19048" extrusionOk="0">
                  <a:moveTo>
                    <a:pt x="19716" y="286"/>
                  </a:moveTo>
                  <a:lnTo>
                    <a:pt x="3310" y="18860"/>
                  </a:lnTo>
                  <a:lnTo>
                    <a:pt x="152" y="10599"/>
                  </a:lnTo>
                  <a:lnTo>
                    <a:pt x="19716" y="286"/>
                  </a:lnTo>
                  <a:close/>
                  <a:moveTo>
                    <a:pt x="19996" y="0"/>
                  </a:moveTo>
                  <a:cubicBezTo>
                    <a:pt x="19986" y="0"/>
                    <a:pt x="19975" y="3"/>
                    <a:pt x="19966" y="10"/>
                  </a:cubicBezTo>
                  <a:lnTo>
                    <a:pt x="45" y="10519"/>
                  </a:lnTo>
                  <a:cubicBezTo>
                    <a:pt x="9" y="10528"/>
                    <a:pt x="0" y="10563"/>
                    <a:pt x="9" y="10599"/>
                  </a:cubicBezTo>
                  <a:lnTo>
                    <a:pt x="3230" y="19011"/>
                  </a:lnTo>
                  <a:cubicBezTo>
                    <a:pt x="3239" y="19029"/>
                    <a:pt x="3257" y="19047"/>
                    <a:pt x="3283" y="19047"/>
                  </a:cubicBezTo>
                  <a:lnTo>
                    <a:pt x="3292" y="19047"/>
                  </a:lnTo>
                  <a:cubicBezTo>
                    <a:pt x="3310" y="19047"/>
                    <a:pt x="3328" y="19047"/>
                    <a:pt x="3337" y="19029"/>
                  </a:cubicBezTo>
                  <a:lnTo>
                    <a:pt x="20046" y="108"/>
                  </a:lnTo>
                  <a:cubicBezTo>
                    <a:pt x="20064" y="90"/>
                    <a:pt x="20064" y="54"/>
                    <a:pt x="20046" y="28"/>
                  </a:cubicBezTo>
                  <a:cubicBezTo>
                    <a:pt x="20035" y="10"/>
                    <a:pt x="20016" y="0"/>
                    <a:pt x="1999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394900" y="1724925"/>
              <a:ext cx="418200" cy="500200"/>
            </a:xfrm>
            <a:custGeom>
              <a:avLst/>
              <a:gdLst/>
              <a:ahLst/>
              <a:cxnLst/>
              <a:rect l="l" t="t" r="r" b="b"/>
              <a:pathLst>
                <a:path w="16728" h="20008" extrusionOk="0">
                  <a:moveTo>
                    <a:pt x="16433" y="417"/>
                  </a:moveTo>
                  <a:lnTo>
                    <a:pt x="7994" y="19873"/>
                  </a:lnTo>
                  <a:lnTo>
                    <a:pt x="197" y="18803"/>
                  </a:lnTo>
                  <a:lnTo>
                    <a:pt x="16433" y="417"/>
                  </a:lnTo>
                  <a:close/>
                  <a:moveTo>
                    <a:pt x="16660" y="1"/>
                  </a:moveTo>
                  <a:cubicBezTo>
                    <a:pt x="16640" y="1"/>
                    <a:pt x="16620" y="7"/>
                    <a:pt x="16603" y="24"/>
                  </a:cubicBezTo>
                  <a:lnTo>
                    <a:pt x="18" y="18803"/>
                  </a:lnTo>
                  <a:cubicBezTo>
                    <a:pt x="0" y="18821"/>
                    <a:pt x="0" y="18847"/>
                    <a:pt x="9" y="18874"/>
                  </a:cubicBezTo>
                  <a:cubicBezTo>
                    <a:pt x="18" y="18892"/>
                    <a:pt x="36" y="18910"/>
                    <a:pt x="63" y="18910"/>
                  </a:cubicBezTo>
                  <a:lnTo>
                    <a:pt x="8029" y="20007"/>
                  </a:lnTo>
                  <a:lnTo>
                    <a:pt x="8038" y="20007"/>
                  </a:lnTo>
                  <a:cubicBezTo>
                    <a:pt x="8056" y="20007"/>
                    <a:pt x="8083" y="19998"/>
                    <a:pt x="8092" y="19971"/>
                  </a:cubicBezTo>
                  <a:lnTo>
                    <a:pt x="16710" y="86"/>
                  </a:lnTo>
                  <a:cubicBezTo>
                    <a:pt x="16727" y="60"/>
                    <a:pt x="16719" y="24"/>
                    <a:pt x="16692" y="6"/>
                  </a:cubicBezTo>
                  <a:cubicBezTo>
                    <a:pt x="16682" y="3"/>
                    <a:pt x="16671" y="1"/>
                    <a:pt x="16660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437500" y="2697175"/>
              <a:ext cx="778825" cy="239175"/>
            </a:xfrm>
            <a:custGeom>
              <a:avLst/>
              <a:gdLst/>
              <a:ahLst/>
              <a:cxnLst/>
              <a:rect l="l" t="t" r="r" b="b"/>
              <a:pathLst>
                <a:path w="31153" h="9567" extrusionOk="0">
                  <a:moveTo>
                    <a:pt x="27825" y="146"/>
                  </a:moveTo>
                  <a:lnTo>
                    <a:pt x="30983" y="8415"/>
                  </a:lnTo>
                  <a:lnTo>
                    <a:pt x="509" y="9414"/>
                  </a:lnTo>
                  <a:lnTo>
                    <a:pt x="509" y="9414"/>
                  </a:lnTo>
                  <a:lnTo>
                    <a:pt x="27825" y="146"/>
                  </a:lnTo>
                  <a:close/>
                  <a:moveTo>
                    <a:pt x="27858" y="0"/>
                  </a:moveTo>
                  <a:cubicBezTo>
                    <a:pt x="27853" y="0"/>
                    <a:pt x="27848" y="1"/>
                    <a:pt x="27843" y="3"/>
                  </a:cubicBezTo>
                  <a:lnTo>
                    <a:pt x="45" y="9432"/>
                  </a:lnTo>
                  <a:cubicBezTo>
                    <a:pt x="18" y="9450"/>
                    <a:pt x="0" y="9477"/>
                    <a:pt x="9" y="9513"/>
                  </a:cubicBezTo>
                  <a:cubicBezTo>
                    <a:pt x="9" y="9539"/>
                    <a:pt x="36" y="9566"/>
                    <a:pt x="72" y="9566"/>
                  </a:cubicBezTo>
                  <a:lnTo>
                    <a:pt x="31081" y="8540"/>
                  </a:lnTo>
                  <a:cubicBezTo>
                    <a:pt x="31099" y="8540"/>
                    <a:pt x="31126" y="8531"/>
                    <a:pt x="31135" y="8513"/>
                  </a:cubicBezTo>
                  <a:cubicBezTo>
                    <a:pt x="31144" y="8496"/>
                    <a:pt x="31153" y="8478"/>
                    <a:pt x="31144" y="8451"/>
                  </a:cubicBezTo>
                  <a:lnTo>
                    <a:pt x="27923" y="38"/>
                  </a:lnTo>
                  <a:cubicBezTo>
                    <a:pt x="27909" y="16"/>
                    <a:pt x="27882" y="0"/>
                    <a:pt x="2785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594050" y="2027050"/>
              <a:ext cx="646825" cy="673325"/>
            </a:xfrm>
            <a:custGeom>
              <a:avLst/>
              <a:gdLst/>
              <a:ahLst/>
              <a:cxnLst/>
              <a:rect l="l" t="t" r="r" b="b"/>
              <a:pathLst>
                <a:path w="25873" h="26933" extrusionOk="0">
                  <a:moveTo>
                    <a:pt x="25720" y="152"/>
                  </a:moveTo>
                  <a:lnTo>
                    <a:pt x="21554" y="26745"/>
                  </a:lnTo>
                  <a:lnTo>
                    <a:pt x="197" y="7886"/>
                  </a:lnTo>
                  <a:lnTo>
                    <a:pt x="25720" y="152"/>
                  </a:lnTo>
                  <a:close/>
                  <a:moveTo>
                    <a:pt x="25783" y="0"/>
                  </a:moveTo>
                  <a:lnTo>
                    <a:pt x="55" y="7797"/>
                  </a:lnTo>
                  <a:cubicBezTo>
                    <a:pt x="28" y="7806"/>
                    <a:pt x="10" y="7824"/>
                    <a:pt x="10" y="7851"/>
                  </a:cubicBezTo>
                  <a:cubicBezTo>
                    <a:pt x="1" y="7868"/>
                    <a:pt x="10" y="7895"/>
                    <a:pt x="28" y="7913"/>
                  </a:cubicBezTo>
                  <a:lnTo>
                    <a:pt x="21554" y="26915"/>
                  </a:lnTo>
                  <a:cubicBezTo>
                    <a:pt x="21563" y="26933"/>
                    <a:pt x="21581" y="26933"/>
                    <a:pt x="21599" y="26933"/>
                  </a:cubicBezTo>
                  <a:lnTo>
                    <a:pt x="21617" y="26933"/>
                  </a:lnTo>
                  <a:cubicBezTo>
                    <a:pt x="21643" y="26924"/>
                    <a:pt x="21661" y="26906"/>
                    <a:pt x="21661" y="26879"/>
                  </a:cubicBezTo>
                  <a:lnTo>
                    <a:pt x="25863" y="72"/>
                  </a:lnTo>
                  <a:cubicBezTo>
                    <a:pt x="25872" y="54"/>
                    <a:pt x="25863" y="27"/>
                    <a:pt x="25845" y="18"/>
                  </a:cubicBezTo>
                  <a:cubicBezTo>
                    <a:pt x="25827" y="0"/>
                    <a:pt x="25810" y="0"/>
                    <a:pt x="2578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1132225" y="2026950"/>
              <a:ext cx="501600" cy="673425"/>
            </a:xfrm>
            <a:custGeom>
              <a:avLst/>
              <a:gdLst/>
              <a:ahLst/>
              <a:cxnLst/>
              <a:rect l="l" t="t" r="r" b="b"/>
              <a:pathLst>
                <a:path w="20064" h="26937" extrusionOk="0">
                  <a:moveTo>
                    <a:pt x="4318" y="209"/>
                  </a:moveTo>
                  <a:lnTo>
                    <a:pt x="19885" y="16347"/>
                  </a:lnTo>
                  <a:lnTo>
                    <a:pt x="152" y="26758"/>
                  </a:lnTo>
                  <a:lnTo>
                    <a:pt x="4318" y="209"/>
                  </a:lnTo>
                  <a:close/>
                  <a:moveTo>
                    <a:pt x="4277" y="1"/>
                  </a:moveTo>
                  <a:cubicBezTo>
                    <a:pt x="4270" y="1"/>
                    <a:pt x="4263" y="2"/>
                    <a:pt x="4256" y="4"/>
                  </a:cubicBezTo>
                  <a:cubicBezTo>
                    <a:pt x="4229" y="13"/>
                    <a:pt x="4220" y="31"/>
                    <a:pt x="4211" y="58"/>
                  </a:cubicBezTo>
                  <a:lnTo>
                    <a:pt x="9" y="26865"/>
                  </a:lnTo>
                  <a:cubicBezTo>
                    <a:pt x="0" y="26892"/>
                    <a:pt x="9" y="26910"/>
                    <a:pt x="36" y="26928"/>
                  </a:cubicBezTo>
                  <a:cubicBezTo>
                    <a:pt x="45" y="26937"/>
                    <a:pt x="54" y="26937"/>
                    <a:pt x="72" y="26937"/>
                  </a:cubicBezTo>
                  <a:cubicBezTo>
                    <a:pt x="81" y="26937"/>
                    <a:pt x="90" y="26937"/>
                    <a:pt x="99" y="26928"/>
                  </a:cubicBezTo>
                  <a:lnTo>
                    <a:pt x="20028" y="16428"/>
                  </a:lnTo>
                  <a:cubicBezTo>
                    <a:pt x="20046" y="16419"/>
                    <a:pt x="20055" y="16401"/>
                    <a:pt x="20055" y="16383"/>
                  </a:cubicBezTo>
                  <a:cubicBezTo>
                    <a:pt x="20064" y="16356"/>
                    <a:pt x="20055" y="16339"/>
                    <a:pt x="20046" y="16321"/>
                  </a:cubicBezTo>
                  <a:lnTo>
                    <a:pt x="4327" y="22"/>
                  </a:lnTo>
                  <a:cubicBezTo>
                    <a:pt x="4314" y="9"/>
                    <a:pt x="4296" y="1"/>
                    <a:pt x="427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594050" y="1724925"/>
              <a:ext cx="646825" cy="500200"/>
            </a:xfrm>
            <a:custGeom>
              <a:avLst/>
              <a:gdLst/>
              <a:ahLst/>
              <a:cxnLst/>
              <a:rect l="l" t="t" r="r" b="b"/>
              <a:pathLst>
                <a:path w="25873" h="20008" extrusionOk="0">
                  <a:moveTo>
                    <a:pt x="8717" y="167"/>
                  </a:moveTo>
                  <a:lnTo>
                    <a:pt x="25658" y="12121"/>
                  </a:lnTo>
                  <a:lnTo>
                    <a:pt x="188" y="19846"/>
                  </a:lnTo>
                  <a:lnTo>
                    <a:pt x="188" y="19846"/>
                  </a:lnTo>
                  <a:lnTo>
                    <a:pt x="8717" y="167"/>
                  </a:lnTo>
                  <a:close/>
                  <a:moveTo>
                    <a:pt x="8694" y="0"/>
                  </a:moveTo>
                  <a:cubicBezTo>
                    <a:pt x="8687" y="0"/>
                    <a:pt x="8680" y="2"/>
                    <a:pt x="8672" y="6"/>
                  </a:cubicBezTo>
                  <a:cubicBezTo>
                    <a:pt x="8654" y="6"/>
                    <a:pt x="8637" y="24"/>
                    <a:pt x="8628" y="42"/>
                  </a:cubicBezTo>
                  <a:lnTo>
                    <a:pt x="10" y="19918"/>
                  </a:lnTo>
                  <a:cubicBezTo>
                    <a:pt x="1" y="19945"/>
                    <a:pt x="1" y="19971"/>
                    <a:pt x="19" y="19989"/>
                  </a:cubicBezTo>
                  <a:cubicBezTo>
                    <a:pt x="37" y="20007"/>
                    <a:pt x="55" y="20007"/>
                    <a:pt x="72" y="20007"/>
                  </a:cubicBezTo>
                  <a:lnTo>
                    <a:pt x="90" y="20007"/>
                  </a:lnTo>
                  <a:lnTo>
                    <a:pt x="25818" y="12210"/>
                  </a:lnTo>
                  <a:cubicBezTo>
                    <a:pt x="25845" y="12201"/>
                    <a:pt x="25863" y="12183"/>
                    <a:pt x="25872" y="12157"/>
                  </a:cubicBezTo>
                  <a:cubicBezTo>
                    <a:pt x="25872" y="12139"/>
                    <a:pt x="25863" y="12112"/>
                    <a:pt x="25845" y="12094"/>
                  </a:cubicBezTo>
                  <a:lnTo>
                    <a:pt x="8726" y="15"/>
                  </a:lnTo>
                  <a:cubicBezTo>
                    <a:pt x="8715" y="5"/>
                    <a:pt x="8705" y="0"/>
                    <a:pt x="8694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437500" y="2221875"/>
              <a:ext cx="698325" cy="714475"/>
            </a:xfrm>
            <a:custGeom>
              <a:avLst/>
              <a:gdLst/>
              <a:ahLst/>
              <a:cxnLst/>
              <a:rect l="l" t="t" r="r" b="b"/>
              <a:pathLst>
                <a:path w="27933" h="28579" extrusionOk="0">
                  <a:moveTo>
                    <a:pt x="6370" y="191"/>
                  </a:moveTo>
                  <a:lnTo>
                    <a:pt x="27736" y="19050"/>
                  </a:lnTo>
                  <a:lnTo>
                    <a:pt x="161" y="28409"/>
                  </a:lnTo>
                  <a:lnTo>
                    <a:pt x="6370" y="191"/>
                  </a:lnTo>
                  <a:close/>
                  <a:moveTo>
                    <a:pt x="6327" y="1"/>
                  </a:moveTo>
                  <a:cubicBezTo>
                    <a:pt x="6321" y="1"/>
                    <a:pt x="6315" y="2"/>
                    <a:pt x="6308" y="4"/>
                  </a:cubicBezTo>
                  <a:cubicBezTo>
                    <a:pt x="6290" y="13"/>
                    <a:pt x="6272" y="31"/>
                    <a:pt x="6263" y="58"/>
                  </a:cubicBezTo>
                  <a:lnTo>
                    <a:pt x="9" y="28498"/>
                  </a:lnTo>
                  <a:cubicBezTo>
                    <a:pt x="0" y="28516"/>
                    <a:pt x="9" y="28542"/>
                    <a:pt x="27" y="28560"/>
                  </a:cubicBezTo>
                  <a:cubicBezTo>
                    <a:pt x="36" y="28569"/>
                    <a:pt x="54" y="28578"/>
                    <a:pt x="72" y="28578"/>
                  </a:cubicBezTo>
                  <a:cubicBezTo>
                    <a:pt x="81" y="28578"/>
                    <a:pt x="81" y="28569"/>
                    <a:pt x="90" y="28569"/>
                  </a:cubicBezTo>
                  <a:lnTo>
                    <a:pt x="27879" y="19140"/>
                  </a:lnTo>
                  <a:cubicBezTo>
                    <a:pt x="27905" y="19131"/>
                    <a:pt x="27923" y="19113"/>
                    <a:pt x="27923" y="19086"/>
                  </a:cubicBezTo>
                  <a:cubicBezTo>
                    <a:pt x="27932" y="19068"/>
                    <a:pt x="27923" y="19042"/>
                    <a:pt x="27905" y="19033"/>
                  </a:cubicBezTo>
                  <a:lnTo>
                    <a:pt x="6370" y="22"/>
                  </a:lnTo>
                  <a:cubicBezTo>
                    <a:pt x="6357" y="9"/>
                    <a:pt x="6344" y="1"/>
                    <a:pt x="632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426125" y="2923525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86" y="1"/>
                  </a:moveTo>
                  <a:cubicBezTo>
                    <a:pt x="419" y="1"/>
                    <a:pt x="350" y="16"/>
                    <a:pt x="286" y="48"/>
                  </a:cubicBezTo>
                  <a:cubicBezTo>
                    <a:pt x="81" y="164"/>
                    <a:pt x="0" y="423"/>
                    <a:pt x="107" y="637"/>
                  </a:cubicBezTo>
                  <a:cubicBezTo>
                    <a:pt x="187" y="778"/>
                    <a:pt x="334" y="860"/>
                    <a:pt x="485" y="860"/>
                  </a:cubicBezTo>
                  <a:cubicBezTo>
                    <a:pt x="554" y="860"/>
                    <a:pt x="623" y="843"/>
                    <a:pt x="687" y="806"/>
                  </a:cubicBezTo>
                  <a:cubicBezTo>
                    <a:pt x="901" y="699"/>
                    <a:pt x="982" y="441"/>
                    <a:pt x="866" y="227"/>
                  </a:cubicBezTo>
                  <a:cubicBezTo>
                    <a:pt x="791" y="83"/>
                    <a:pt x="642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420550" y="2917050"/>
              <a:ext cx="35700" cy="34450"/>
            </a:xfrm>
            <a:custGeom>
              <a:avLst/>
              <a:gdLst/>
              <a:ahLst/>
              <a:cxnLst/>
              <a:rect l="l" t="t" r="r" b="b"/>
              <a:pathLst>
                <a:path w="1428" h="1378" extrusionOk="0">
                  <a:moveTo>
                    <a:pt x="714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3" y="539"/>
                    <a:pt x="839" y="566"/>
                    <a:pt x="866" y="610"/>
                  </a:cubicBezTo>
                  <a:cubicBezTo>
                    <a:pt x="884" y="646"/>
                    <a:pt x="893" y="700"/>
                    <a:pt x="875" y="735"/>
                  </a:cubicBezTo>
                  <a:cubicBezTo>
                    <a:pt x="866" y="780"/>
                    <a:pt x="830" y="816"/>
                    <a:pt x="794" y="842"/>
                  </a:cubicBezTo>
                  <a:cubicBezTo>
                    <a:pt x="767" y="853"/>
                    <a:pt x="739" y="861"/>
                    <a:pt x="712" y="861"/>
                  </a:cubicBezTo>
                  <a:cubicBezTo>
                    <a:pt x="695" y="861"/>
                    <a:pt x="678" y="858"/>
                    <a:pt x="661" y="851"/>
                  </a:cubicBezTo>
                  <a:cubicBezTo>
                    <a:pt x="616" y="842"/>
                    <a:pt x="580" y="807"/>
                    <a:pt x="562" y="771"/>
                  </a:cubicBezTo>
                  <a:cubicBezTo>
                    <a:pt x="536" y="726"/>
                    <a:pt x="536" y="682"/>
                    <a:pt x="545" y="637"/>
                  </a:cubicBezTo>
                  <a:cubicBezTo>
                    <a:pt x="562" y="593"/>
                    <a:pt x="589" y="557"/>
                    <a:pt x="634" y="539"/>
                  </a:cubicBezTo>
                  <a:cubicBezTo>
                    <a:pt x="661" y="521"/>
                    <a:pt x="687" y="521"/>
                    <a:pt x="714" y="521"/>
                  </a:cubicBezTo>
                  <a:close/>
                  <a:moveTo>
                    <a:pt x="714" y="1"/>
                  </a:moveTo>
                  <a:cubicBezTo>
                    <a:pt x="603" y="1"/>
                    <a:pt x="490" y="28"/>
                    <a:pt x="384" y="84"/>
                  </a:cubicBezTo>
                  <a:cubicBezTo>
                    <a:pt x="223" y="164"/>
                    <a:pt x="107" y="316"/>
                    <a:pt x="54" y="486"/>
                  </a:cubicBezTo>
                  <a:cubicBezTo>
                    <a:pt x="0" y="664"/>
                    <a:pt x="18" y="851"/>
                    <a:pt x="107" y="1012"/>
                  </a:cubicBezTo>
                  <a:cubicBezTo>
                    <a:pt x="188" y="1173"/>
                    <a:pt x="339" y="1297"/>
                    <a:pt x="509" y="1351"/>
                  </a:cubicBezTo>
                  <a:cubicBezTo>
                    <a:pt x="580" y="1369"/>
                    <a:pt x="643" y="1378"/>
                    <a:pt x="714" y="1378"/>
                  </a:cubicBezTo>
                  <a:cubicBezTo>
                    <a:pt x="821" y="1378"/>
                    <a:pt x="937" y="1351"/>
                    <a:pt x="1035" y="1297"/>
                  </a:cubicBezTo>
                  <a:cubicBezTo>
                    <a:pt x="1196" y="1208"/>
                    <a:pt x="1321" y="1065"/>
                    <a:pt x="1374" y="887"/>
                  </a:cubicBezTo>
                  <a:cubicBezTo>
                    <a:pt x="1428" y="718"/>
                    <a:pt x="1410" y="530"/>
                    <a:pt x="1321" y="370"/>
                  </a:cubicBezTo>
                  <a:cubicBezTo>
                    <a:pt x="1232" y="200"/>
                    <a:pt x="1089" y="84"/>
                    <a:pt x="910" y="31"/>
                  </a:cubicBezTo>
                  <a:cubicBezTo>
                    <a:pt x="847" y="11"/>
                    <a:pt x="781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1121750" y="26880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8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6" y="862"/>
                  </a:cubicBezTo>
                  <a:cubicBezTo>
                    <a:pt x="563" y="862"/>
                    <a:pt x="632" y="847"/>
                    <a:pt x="696" y="815"/>
                  </a:cubicBezTo>
                  <a:cubicBezTo>
                    <a:pt x="901" y="699"/>
                    <a:pt x="981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1116175" y="2681525"/>
              <a:ext cx="37475" cy="34475"/>
            </a:xfrm>
            <a:custGeom>
              <a:avLst/>
              <a:gdLst/>
              <a:ahLst/>
              <a:cxnLst/>
              <a:rect l="l" t="t" r="r" b="b"/>
              <a:pathLst>
                <a:path w="1499" h="1379" extrusionOk="0">
                  <a:moveTo>
                    <a:pt x="714" y="522"/>
                  </a:moveTo>
                  <a:cubicBezTo>
                    <a:pt x="732" y="522"/>
                    <a:pt x="750" y="522"/>
                    <a:pt x="767" y="531"/>
                  </a:cubicBezTo>
                  <a:cubicBezTo>
                    <a:pt x="803" y="540"/>
                    <a:pt x="839" y="566"/>
                    <a:pt x="865" y="611"/>
                  </a:cubicBezTo>
                  <a:cubicBezTo>
                    <a:pt x="910" y="691"/>
                    <a:pt x="874" y="798"/>
                    <a:pt x="794" y="843"/>
                  </a:cubicBezTo>
                  <a:cubicBezTo>
                    <a:pt x="767" y="854"/>
                    <a:pt x="739" y="862"/>
                    <a:pt x="711" y="862"/>
                  </a:cubicBezTo>
                  <a:cubicBezTo>
                    <a:pt x="694" y="862"/>
                    <a:pt x="677" y="859"/>
                    <a:pt x="660" y="852"/>
                  </a:cubicBezTo>
                  <a:cubicBezTo>
                    <a:pt x="616" y="843"/>
                    <a:pt x="580" y="807"/>
                    <a:pt x="562" y="772"/>
                  </a:cubicBezTo>
                  <a:cubicBezTo>
                    <a:pt x="544" y="727"/>
                    <a:pt x="535" y="682"/>
                    <a:pt x="553" y="638"/>
                  </a:cubicBezTo>
                  <a:cubicBezTo>
                    <a:pt x="562" y="593"/>
                    <a:pt x="589" y="557"/>
                    <a:pt x="634" y="540"/>
                  </a:cubicBezTo>
                  <a:cubicBezTo>
                    <a:pt x="660" y="531"/>
                    <a:pt x="687" y="522"/>
                    <a:pt x="714" y="522"/>
                  </a:cubicBezTo>
                  <a:close/>
                  <a:moveTo>
                    <a:pt x="714" y="1"/>
                  </a:moveTo>
                  <a:cubicBezTo>
                    <a:pt x="604" y="1"/>
                    <a:pt x="493" y="29"/>
                    <a:pt x="393" y="85"/>
                  </a:cubicBezTo>
                  <a:cubicBezTo>
                    <a:pt x="223" y="165"/>
                    <a:pt x="107" y="317"/>
                    <a:pt x="54" y="486"/>
                  </a:cubicBezTo>
                  <a:cubicBezTo>
                    <a:pt x="0" y="664"/>
                    <a:pt x="18" y="852"/>
                    <a:pt x="107" y="1012"/>
                  </a:cubicBezTo>
                  <a:cubicBezTo>
                    <a:pt x="187" y="1182"/>
                    <a:pt x="339" y="1298"/>
                    <a:pt x="509" y="1351"/>
                  </a:cubicBezTo>
                  <a:cubicBezTo>
                    <a:pt x="580" y="1369"/>
                    <a:pt x="642" y="1378"/>
                    <a:pt x="714" y="1378"/>
                  </a:cubicBezTo>
                  <a:cubicBezTo>
                    <a:pt x="830" y="1378"/>
                    <a:pt x="937" y="1351"/>
                    <a:pt x="1035" y="1298"/>
                  </a:cubicBezTo>
                  <a:cubicBezTo>
                    <a:pt x="1374" y="1119"/>
                    <a:pt x="1499" y="700"/>
                    <a:pt x="1320" y="370"/>
                  </a:cubicBezTo>
                  <a:cubicBezTo>
                    <a:pt x="1231" y="201"/>
                    <a:pt x="1089" y="85"/>
                    <a:pt x="910" y="31"/>
                  </a:cubicBezTo>
                  <a:cubicBezTo>
                    <a:pt x="847" y="11"/>
                    <a:pt x="780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1202250" y="2898400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94" y="1"/>
                  </a:moveTo>
                  <a:cubicBezTo>
                    <a:pt x="425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6" y="860"/>
                  </a:cubicBezTo>
                  <a:cubicBezTo>
                    <a:pt x="564" y="860"/>
                    <a:pt x="632" y="845"/>
                    <a:pt x="697" y="812"/>
                  </a:cubicBezTo>
                  <a:cubicBezTo>
                    <a:pt x="902" y="696"/>
                    <a:pt x="982" y="438"/>
                    <a:pt x="866" y="224"/>
                  </a:cubicBezTo>
                  <a:cubicBezTo>
                    <a:pt x="793" y="83"/>
                    <a:pt x="647" y="1"/>
                    <a:pt x="49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1196675" y="2891900"/>
              <a:ext cx="37500" cy="34400"/>
            </a:xfrm>
            <a:custGeom>
              <a:avLst/>
              <a:gdLst/>
              <a:ahLst/>
              <a:cxnLst/>
              <a:rect l="l" t="t" r="r" b="b"/>
              <a:pathLst>
                <a:path w="1500" h="1376" extrusionOk="0">
                  <a:moveTo>
                    <a:pt x="714" y="519"/>
                  </a:moveTo>
                  <a:cubicBezTo>
                    <a:pt x="777" y="519"/>
                    <a:pt x="830" y="555"/>
                    <a:pt x="866" y="608"/>
                  </a:cubicBezTo>
                  <a:cubicBezTo>
                    <a:pt x="911" y="689"/>
                    <a:pt x="875" y="796"/>
                    <a:pt x="795" y="840"/>
                  </a:cubicBezTo>
                  <a:cubicBezTo>
                    <a:pt x="767" y="851"/>
                    <a:pt x="739" y="859"/>
                    <a:pt x="712" y="859"/>
                  </a:cubicBezTo>
                  <a:cubicBezTo>
                    <a:pt x="695" y="859"/>
                    <a:pt x="678" y="856"/>
                    <a:pt x="661" y="849"/>
                  </a:cubicBezTo>
                  <a:cubicBezTo>
                    <a:pt x="616" y="840"/>
                    <a:pt x="581" y="814"/>
                    <a:pt x="563" y="769"/>
                  </a:cubicBezTo>
                  <a:cubicBezTo>
                    <a:pt x="545" y="733"/>
                    <a:pt x="536" y="680"/>
                    <a:pt x="554" y="644"/>
                  </a:cubicBezTo>
                  <a:cubicBezTo>
                    <a:pt x="563" y="600"/>
                    <a:pt x="589" y="564"/>
                    <a:pt x="634" y="537"/>
                  </a:cubicBezTo>
                  <a:cubicBezTo>
                    <a:pt x="661" y="528"/>
                    <a:pt x="688" y="519"/>
                    <a:pt x="714" y="519"/>
                  </a:cubicBezTo>
                  <a:close/>
                  <a:moveTo>
                    <a:pt x="714" y="1"/>
                  </a:moveTo>
                  <a:cubicBezTo>
                    <a:pt x="605" y="1"/>
                    <a:pt x="495" y="27"/>
                    <a:pt x="393" y="82"/>
                  </a:cubicBezTo>
                  <a:cubicBezTo>
                    <a:pt x="224" y="171"/>
                    <a:pt x="108" y="314"/>
                    <a:pt x="54" y="492"/>
                  </a:cubicBezTo>
                  <a:cubicBezTo>
                    <a:pt x="1" y="662"/>
                    <a:pt x="18" y="849"/>
                    <a:pt x="108" y="1010"/>
                  </a:cubicBezTo>
                  <a:cubicBezTo>
                    <a:pt x="188" y="1179"/>
                    <a:pt x="331" y="1295"/>
                    <a:pt x="509" y="1349"/>
                  </a:cubicBezTo>
                  <a:cubicBezTo>
                    <a:pt x="581" y="1367"/>
                    <a:pt x="643" y="1376"/>
                    <a:pt x="714" y="1376"/>
                  </a:cubicBezTo>
                  <a:cubicBezTo>
                    <a:pt x="821" y="1376"/>
                    <a:pt x="937" y="1349"/>
                    <a:pt x="1035" y="1295"/>
                  </a:cubicBezTo>
                  <a:cubicBezTo>
                    <a:pt x="1374" y="1117"/>
                    <a:pt x="1499" y="698"/>
                    <a:pt x="1321" y="368"/>
                  </a:cubicBezTo>
                  <a:cubicBezTo>
                    <a:pt x="1198" y="133"/>
                    <a:pt x="959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384425" y="21853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9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3" y="862"/>
                  </a:cubicBezTo>
                  <a:cubicBezTo>
                    <a:pt x="559" y="862"/>
                    <a:pt x="625" y="847"/>
                    <a:pt x="687" y="815"/>
                  </a:cubicBezTo>
                  <a:cubicBezTo>
                    <a:pt x="901" y="699"/>
                    <a:pt x="982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378850" y="2178900"/>
              <a:ext cx="37475" cy="34400"/>
            </a:xfrm>
            <a:custGeom>
              <a:avLst/>
              <a:gdLst/>
              <a:ahLst/>
              <a:cxnLst/>
              <a:rect l="l" t="t" r="r" b="b"/>
              <a:pathLst>
                <a:path w="1499" h="1376" extrusionOk="0">
                  <a:moveTo>
                    <a:pt x="710" y="517"/>
                  </a:moveTo>
                  <a:cubicBezTo>
                    <a:pt x="772" y="517"/>
                    <a:pt x="834" y="552"/>
                    <a:pt x="866" y="608"/>
                  </a:cubicBezTo>
                  <a:cubicBezTo>
                    <a:pt x="910" y="688"/>
                    <a:pt x="874" y="795"/>
                    <a:pt x="794" y="840"/>
                  </a:cubicBezTo>
                  <a:cubicBezTo>
                    <a:pt x="767" y="851"/>
                    <a:pt x="739" y="859"/>
                    <a:pt x="711" y="859"/>
                  </a:cubicBezTo>
                  <a:cubicBezTo>
                    <a:pt x="694" y="859"/>
                    <a:pt x="677" y="856"/>
                    <a:pt x="660" y="849"/>
                  </a:cubicBezTo>
                  <a:cubicBezTo>
                    <a:pt x="616" y="840"/>
                    <a:pt x="580" y="813"/>
                    <a:pt x="562" y="769"/>
                  </a:cubicBezTo>
                  <a:cubicBezTo>
                    <a:pt x="535" y="733"/>
                    <a:pt x="535" y="679"/>
                    <a:pt x="544" y="635"/>
                  </a:cubicBezTo>
                  <a:cubicBezTo>
                    <a:pt x="562" y="599"/>
                    <a:pt x="589" y="563"/>
                    <a:pt x="634" y="537"/>
                  </a:cubicBezTo>
                  <a:cubicBezTo>
                    <a:pt x="657" y="523"/>
                    <a:pt x="684" y="517"/>
                    <a:pt x="710" y="517"/>
                  </a:cubicBezTo>
                  <a:close/>
                  <a:moveTo>
                    <a:pt x="711" y="1"/>
                  </a:moveTo>
                  <a:cubicBezTo>
                    <a:pt x="600" y="1"/>
                    <a:pt x="488" y="27"/>
                    <a:pt x="384" y="82"/>
                  </a:cubicBezTo>
                  <a:cubicBezTo>
                    <a:pt x="223" y="171"/>
                    <a:pt x="107" y="314"/>
                    <a:pt x="54" y="483"/>
                  </a:cubicBezTo>
                  <a:cubicBezTo>
                    <a:pt x="0" y="662"/>
                    <a:pt x="18" y="849"/>
                    <a:pt x="98" y="1009"/>
                  </a:cubicBezTo>
                  <a:cubicBezTo>
                    <a:pt x="188" y="1179"/>
                    <a:pt x="330" y="1295"/>
                    <a:pt x="509" y="1348"/>
                  </a:cubicBezTo>
                  <a:cubicBezTo>
                    <a:pt x="580" y="1366"/>
                    <a:pt x="642" y="1375"/>
                    <a:pt x="714" y="1375"/>
                  </a:cubicBezTo>
                  <a:cubicBezTo>
                    <a:pt x="821" y="1375"/>
                    <a:pt x="937" y="1348"/>
                    <a:pt x="1035" y="1295"/>
                  </a:cubicBezTo>
                  <a:cubicBezTo>
                    <a:pt x="1374" y="1116"/>
                    <a:pt x="1499" y="697"/>
                    <a:pt x="1320" y="367"/>
                  </a:cubicBezTo>
                  <a:cubicBezTo>
                    <a:pt x="1197" y="133"/>
                    <a:pt x="958" y="1"/>
                    <a:pt x="711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583350" y="2212825"/>
              <a:ext cx="24800" cy="21500"/>
            </a:xfrm>
            <a:custGeom>
              <a:avLst/>
              <a:gdLst/>
              <a:ahLst/>
              <a:cxnLst/>
              <a:rect l="l" t="t" r="r" b="b"/>
              <a:pathLst>
                <a:path w="992" h="860" extrusionOk="0">
                  <a:moveTo>
                    <a:pt x="498" y="1"/>
                  </a:moveTo>
                  <a:cubicBezTo>
                    <a:pt x="429" y="1"/>
                    <a:pt x="359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8" y="777"/>
                    <a:pt x="349" y="860"/>
                    <a:pt x="502" y="860"/>
                  </a:cubicBezTo>
                  <a:cubicBezTo>
                    <a:pt x="568" y="860"/>
                    <a:pt x="635" y="844"/>
                    <a:pt x="697" y="812"/>
                  </a:cubicBezTo>
                  <a:cubicBezTo>
                    <a:pt x="911" y="696"/>
                    <a:pt x="991" y="437"/>
                    <a:pt x="875" y="232"/>
                  </a:cubicBezTo>
                  <a:cubicBezTo>
                    <a:pt x="801" y="85"/>
                    <a:pt x="651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578000" y="220627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4" y="521"/>
                  </a:moveTo>
                  <a:cubicBezTo>
                    <a:pt x="723" y="521"/>
                    <a:pt x="741" y="521"/>
                    <a:pt x="759" y="530"/>
                  </a:cubicBezTo>
                  <a:cubicBezTo>
                    <a:pt x="804" y="539"/>
                    <a:pt x="839" y="575"/>
                    <a:pt x="857" y="610"/>
                  </a:cubicBezTo>
                  <a:cubicBezTo>
                    <a:pt x="884" y="655"/>
                    <a:pt x="884" y="699"/>
                    <a:pt x="875" y="744"/>
                  </a:cubicBezTo>
                  <a:cubicBezTo>
                    <a:pt x="857" y="789"/>
                    <a:pt x="830" y="824"/>
                    <a:pt x="795" y="842"/>
                  </a:cubicBezTo>
                  <a:cubicBezTo>
                    <a:pt x="762" y="855"/>
                    <a:pt x="729" y="864"/>
                    <a:pt x="697" y="864"/>
                  </a:cubicBezTo>
                  <a:cubicBezTo>
                    <a:pt x="685" y="864"/>
                    <a:pt x="673" y="862"/>
                    <a:pt x="661" y="860"/>
                  </a:cubicBezTo>
                  <a:cubicBezTo>
                    <a:pt x="616" y="842"/>
                    <a:pt x="581" y="815"/>
                    <a:pt x="563" y="771"/>
                  </a:cubicBezTo>
                  <a:cubicBezTo>
                    <a:pt x="536" y="735"/>
                    <a:pt x="536" y="691"/>
                    <a:pt x="545" y="646"/>
                  </a:cubicBezTo>
                  <a:cubicBezTo>
                    <a:pt x="563" y="601"/>
                    <a:pt x="589" y="566"/>
                    <a:pt x="634" y="539"/>
                  </a:cubicBezTo>
                  <a:cubicBezTo>
                    <a:pt x="652" y="530"/>
                    <a:pt x="679" y="521"/>
                    <a:pt x="714" y="521"/>
                  </a:cubicBezTo>
                  <a:close/>
                  <a:moveTo>
                    <a:pt x="710" y="0"/>
                  </a:moveTo>
                  <a:cubicBezTo>
                    <a:pt x="600" y="0"/>
                    <a:pt x="490" y="28"/>
                    <a:pt x="384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99" y="1021"/>
                  </a:cubicBezTo>
                  <a:cubicBezTo>
                    <a:pt x="188" y="1181"/>
                    <a:pt x="331" y="1297"/>
                    <a:pt x="509" y="1351"/>
                  </a:cubicBezTo>
                  <a:cubicBezTo>
                    <a:pt x="572" y="1369"/>
                    <a:pt x="643" y="1386"/>
                    <a:pt x="714" y="1386"/>
                  </a:cubicBezTo>
                  <a:cubicBezTo>
                    <a:pt x="821" y="1386"/>
                    <a:pt x="937" y="1360"/>
                    <a:pt x="1036" y="1297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4" y="10"/>
                    <a:pt x="777" y="0"/>
                    <a:pt x="710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7" name="Google Shape;747;p15"/>
            <p:cNvSpPr/>
            <p:nvPr/>
          </p:nvSpPr>
          <p:spPr>
            <a:xfrm>
              <a:off x="799025" y="1715700"/>
              <a:ext cx="24550" cy="21650"/>
            </a:xfrm>
            <a:custGeom>
              <a:avLst/>
              <a:gdLst/>
              <a:ahLst/>
              <a:cxnLst/>
              <a:rect l="l" t="t" r="r" b="b"/>
              <a:pathLst>
                <a:path w="982" h="866" extrusionOk="0">
                  <a:moveTo>
                    <a:pt x="493" y="1"/>
                  </a:moveTo>
                  <a:cubicBezTo>
                    <a:pt x="423" y="1"/>
                    <a:pt x="352" y="18"/>
                    <a:pt x="286" y="54"/>
                  </a:cubicBezTo>
                  <a:cubicBezTo>
                    <a:pt x="81" y="170"/>
                    <a:pt x="0" y="429"/>
                    <a:pt x="107" y="634"/>
                  </a:cubicBezTo>
                  <a:cubicBezTo>
                    <a:pt x="187" y="781"/>
                    <a:pt x="335" y="865"/>
                    <a:pt x="486" y="865"/>
                  </a:cubicBezTo>
                  <a:cubicBezTo>
                    <a:pt x="555" y="865"/>
                    <a:pt x="624" y="848"/>
                    <a:pt x="687" y="812"/>
                  </a:cubicBezTo>
                  <a:cubicBezTo>
                    <a:pt x="901" y="705"/>
                    <a:pt x="982" y="438"/>
                    <a:pt x="866" y="232"/>
                  </a:cubicBezTo>
                  <a:cubicBezTo>
                    <a:pt x="792" y="85"/>
                    <a:pt x="646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8" name="Google Shape;748;p15"/>
            <p:cNvSpPr/>
            <p:nvPr/>
          </p:nvSpPr>
          <p:spPr>
            <a:xfrm>
              <a:off x="793450" y="1709350"/>
              <a:ext cx="35700" cy="34475"/>
            </a:xfrm>
            <a:custGeom>
              <a:avLst/>
              <a:gdLst/>
              <a:ahLst/>
              <a:cxnLst/>
              <a:rect l="l" t="t" r="r" b="b"/>
              <a:pathLst>
                <a:path w="1428" h="1379" extrusionOk="0">
                  <a:moveTo>
                    <a:pt x="714" y="513"/>
                  </a:moveTo>
                  <a:cubicBezTo>
                    <a:pt x="732" y="513"/>
                    <a:pt x="741" y="522"/>
                    <a:pt x="759" y="522"/>
                  </a:cubicBezTo>
                  <a:cubicBezTo>
                    <a:pt x="803" y="540"/>
                    <a:pt x="839" y="567"/>
                    <a:pt x="866" y="611"/>
                  </a:cubicBezTo>
                  <a:cubicBezTo>
                    <a:pt x="884" y="647"/>
                    <a:pt x="893" y="692"/>
                    <a:pt x="875" y="736"/>
                  </a:cubicBezTo>
                  <a:cubicBezTo>
                    <a:pt x="866" y="781"/>
                    <a:pt x="830" y="816"/>
                    <a:pt x="794" y="834"/>
                  </a:cubicBezTo>
                  <a:cubicBezTo>
                    <a:pt x="766" y="851"/>
                    <a:pt x="738" y="858"/>
                    <a:pt x="710" y="858"/>
                  </a:cubicBezTo>
                  <a:cubicBezTo>
                    <a:pt x="693" y="858"/>
                    <a:pt x="677" y="855"/>
                    <a:pt x="661" y="852"/>
                  </a:cubicBezTo>
                  <a:cubicBezTo>
                    <a:pt x="616" y="834"/>
                    <a:pt x="580" y="808"/>
                    <a:pt x="562" y="772"/>
                  </a:cubicBezTo>
                  <a:cubicBezTo>
                    <a:pt x="536" y="727"/>
                    <a:pt x="536" y="683"/>
                    <a:pt x="545" y="638"/>
                  </a:cubicBezTo>
                  <a:cubicBezTo>
                    <a:pt x="562" y="593"/>
                    <a:pt x="589" y="558"/>
                    <a:pt x="634" y="540"/>
                  </a:cubicBezTo>
                  <a:cubicBezTo>
                    <a:pt x="661" y="522"/>
                    <a:pt x="687" y="513"/>
                    <a:pt x="714" y="513"/>
                  </a:cubicBezTo>
                  <a:close/>
                  <a:moveTo>
                    <a:pt x="705" y="1"/>
                  </a:moveTo>
                  <a:cubicBezTo>
                    <a:pt x="596" y="1"/>
                    <a:pt x="488" y="27"/>
                    <a:pt x="384" y="76"/>
                  </a:cubicBezTo>
                  <a:cubicBezTo>
                    <a:pt x="223" y="165"/>
                    <a:pt x="107" y="308"/>
                    <a:pt x="54" y="486"/>
                  </a:cubicBezTo>
                  <a:cubicBezTo>
                    <a:pt x="0" y="665"/>
                    <a:pt x="18" y="852"/>
                    <a:pt x="99" y="1013"/>
                  </a:cubicBezTo>
                  <a:cubicBezTo>
                    <a:pt x="188" y="1173"/>
                    <a:pt x="330" y="1298"/>
                    <a:pt x="509" y="1352"/>
                  </a:cubicBezTo>
                  <a:cubicBezTo>
                    <a:pt x="580" y="1370"/>
                    <a:pt x="643" y="1379"/>
                    <a:pt x="714" y="1379"/>
                  </a:cubicBezTo>
                  <a:cubicBezTo>
                    <a:pt x="821" y="1379"/>
                    <a:pt x="937" y="1352"/>
                    <a:pt x="1035" y="1298"/>
                  </a:cubicBezTo>
                  <a:cubicBezTo>
                    <a:pt x="1196" y="1209"/>
                    <a:pt x="1321" y="1066"/>
                    <a:pt x="1374" y="888"/>
                  </a:cubicBezTo>
                  <a:cubicBezTo>
                    <a:pt x="1428" y="709"/>
                    <a:pt x="1410" y="522"/>
                    <a:pt x="1321" y="362"/>
                  </a:cubicBezTo>
                  <a:cubicBezTo>
                    <a:pt x="1232" y="201"/>
                    <a:pt x="1089" y="85"/>
                    <a:pt x="910" y="31"/>
                  </a:cubicBezTo>
                  <a:cubicBezTo>
                    <a:pt x="842" y="11"/>
                    <a:pt x="773" y="1"/>
                    <a:pt x="70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1226775" y="2017900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8" y="1"/>
                  </a:moveTo>
                  <a:cubicBezTo>
                    <a:pt x="429" y="1"/>
                    <a:pt x="360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2" y="777"/>
                    <a:pt x="341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75" y="223"/>
                  </a:cubicBezTo>
                  <a:cubicBezTo>
                    <a:pt x="796" y="83"/>
                    <a:pt x="649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1221200" y="2011350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68" y="530"/>
                  </a:cubicBezTo>
                  <a:cubicBezTo>
                    <a:pt x="813" y="539"/>
                    <a:pt x="848" y="575"/>
                    <a:pt x="866" y="610"/>
                  </a:cubicBezTo>
                  <a:cubicBezTo>
                    <a:pt x="893" y="655"/>
                    <a:pt x="893" y="700"/>
                    <a:pt x="884" y="744"/>
                  </a:cubicBezTo>
                  <a:cubicBezTo>
                    <a:pt x="866" y="789"/>
                    <a:pt x="840" y="824"/>
                    <a:pt x="795" y="842"/>
                  </a:cubicBezTo>
                  <a:cubicBezTo>
                    <a:pt x="773" y="853"/>
                    <a:pt x="747" y="861"/>
                    <a:pt x="721" y="861"/>
                  </a:cubicBezTo>
                  <a:cubicBezTo>
                    <a:pt x="704" y="861"/>
                    <a:pt x="687" y="858"/>
                    <a:pt x="670" y="851"/>
                  </a:cubicBezTo>
                  <a:cubicBezTo>
                    <a:pt x="625" y="842"/>
                    <a:pt x="590" y="816"/>
                    <a:pt x="563" y="771"/>
                  </a:cubicBezTo>
                  <a:cubicBezTo>
                    <a:pt x="545" y="735"/>
                    <a:pt x="536" y="682"/>
                    <a:pt x="554" y="646"/>
                  </a:cubicBezTo>
                  <a:cubicBezTo>
                    <a:pt x="563" y="601"/>
                    <a:pt x="599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7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33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12"/>
                  </a:cubicBezTo>
                  <a:cubicBezTo>
                    <a:pt x="197" y="1181"/>
                    <a:pt x="340" y="1297"/>
                    <a:pt x="518" y="1351"/>
                  </a:cubicBezTo>
                  <a:cubicBezTo>
                    <a:pt x="581" y="1369"/>
                    <a:pt x="652" y="1386"/>
                    <a:pt x="715" y="1386"/>
                  </a:cubicBezTo>
                  <a:cubicBezTo>
                    <a:pt x="831" y="1386"/>
                    <a:pt x="938" y="1351"/>
                    <a:pt x="1045" y="1297"/>
                  </a:cubicBezTo>
                  <a:cubicBezTo>
                    <a:pt x="1205" y="1217"/>
                    <a:pt x="1321" y="1065"/>
                    <a:pt x="1375" y="896"/>
                  </a:cubicBezTo>
                  <a:cubicBezTo>
                    <a:pt x="1428" y="717"/>
                    <a:pt x="1410" y="530"/>
                    <a:pt x="1330" y="369"/>
                  </a:cubicBezTo>
                  <a:cubicBezTo>
                    <a:pt x="1241" y="209"/>
                    <a:pt x="1098" y="84"/>
                    <a:pt x="920" y="30"/>
                  </a:cubicBezTo>
                  <a:cubicBezTo>
                    <a:pt x="853" y="10"/>
                    <a:pt x="785" y="0"/>
                    <a:pt x="717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1616850" y="2424475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3" y="1"/>
                  </a:moveTo>
                  <a:cubicBezTo>
                    <a:pt x="424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66" y="232"/>
                  </a:cubicBezTo>
                  <a:cubicBezTo>
                    <a:pt x="792" y="85"/>
                    <a:pt x="647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1611275" y="241792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4" y="539"/>
                    <a:pt x="839" y="575"/>
                    <a:pt x="866" y="610"/>
                  </a:cubicBezTo>
                  <a:cubicBezTo>
                    <a:pt x="884" y="655"/>
                    <a:pt x="893" y="700"/>
                    <a:pt x="875" y="744"/>
                  </a:cubicBezTo>
                  <a:cubicBezTo>
                    <a:pt x="866" y="789"/>
                    <a:pt x="831" y="824"/>
                    <a:pt x="795" y="842"/>
                  </a:cubicBezTo>
                  <a:cubicBezTo>
                    <a:pt x="769" y="856"/>
                    <a:pt x="741" y="863"/>
                    <a:pt x="713" y="863"/>
                  </a:cubicBezTo>
                  <a:cubicBezTo>
                    <a:pt x="653" y="863"/>
                    <a:pt x="593" y="832"/>
                    <a:pt x="563" y="771"/>
                  </a:cubicBezTo>
                  <a:cubicBezTo>
                    <a:pt x="545" y="735"/>
                    <a:pt x="536" y="691"/>
                    <a:pt x="554" y="646"/>
                  </a:cubicBezTo>
                  <a:cubicBezTo>
                    <a:pt x="563" y="601"/>
                    <a:pt x="590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5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21"/>
                  </a:cubicBezTo>
                  <a:cubicBezTo>
                    <a:pt x="233" y="1253"/>
                    <a:pt x="465" y="1386"/>
                    <a:pt x="715" y="1386"/>
                  </a:cubicBezTo>
                  <a:cubicBezTo>
                    <a:pt x="822" y="1386"/>
                    <a:pt x="938" y="1360"/>
                    <a:pt x="1036" y="1306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7" y="10"/>
                    <a:pt x="781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1576500" y="1630525"/>
              <a:ext cx="24550" cy="21525"/>
            </a:xfrm>
            <a:custGeom>
              <a:avLst/>
              <a:gdLst/>
              <a:ahLst/>
              <a:cxnLst/>
              <a:rect l="l" t="t" r="r" b="b"/>
              <a:pathLst>
                <a:path w="982" h="861" extrusionOk="0">
                  <a:moveTo>
                    <a:pt x="493" y="0"/>
                  </a:moveTo>
                  <a:cubicBezTo>
                    <a:pt x="423" y="0"/>
                    <a:pt x="352" y="17"/>
                    <a:pt x="286" y="53"/>
                  </a:cubicBezTo>
                  <a:cubicBezTo>
                    <a:pt x="80" y="160"/>
                    <a:pt x="0" y="428"/>
                    <a:pt x="107" y="633"/>
                  </a:cubicBezTo>
                  <a:cubicBezTo>
                    <a:pt x="187" y="781"/>
                    <a:pt x="335" y="861"/>
                    <a:pt x="490" y="861"/>
                  </a:cubicBezTo>
                  <a:cubicBezTo>
                    <a:pt x="559" y="861"/>
                    <a:pt x="630" y="845"/>
                    <a:pt x="696" y="811"/>
                  </a:cubicBezTo>
                  <a:cubicBezTo>
                    <a:pt x="901" y="695"/>
                    <a:pt x="982" y="437"/>
                    <a:pt x="874" y="232"/>
                  </a:cubicBezTo>
                  <a:cubicBezTo>
                    <a:pt x="795" y="84"/>
                    <a:pt x="647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1569125" y="1624025"/>
              <a:ext cx="37500" cy="34600"/>
            </a:xfrm>
            <a:custGeom>
              <a:avLst/>
              <a:gdLst/>
              <a:ahLst/>
              <a:cxnLst/>
              <a:rect l="l" t="t" r="r" b="b"/>
              <a:pathLst>
                <a:path w="1500" h="1384" extrusionOk="0">
                  <a:moveTo>
                    <a:pt x="780" y="521"/>
                  </a:moveTo>
                  <a:cubicBezTo>
                    <a:pt x="843" y="521"/>
                    <a:pt x="906" y="551"/>
                    <a:pt x="938" y="608"/>
                  </a:cubicBezTo>
                  <a:cubicBezTo>
                    <a:pt x="955" y="652"/>
                    <a:pt x="964" y="697"/>
                    <a:pt x="946" y="741"/>
                  </a:cubicBezTo>
                  <a:cubicBezTo>
                    <a:pt x="938" y="786"/>
                    <a:pt x="911" y="822"/>
                    <a:pt x="866" y="840"/>
                  </a:cubicBezTo>
                  <a:cubicBezTo>
                    <a:pt x="841" y="854"/>
                    <a:pt x="812" y="861"/>
                    <a:pt x="784" y="861"/>
                  </a:cubicBezTo>
                  <a:cubicBezTo>
                    <a:pt x="724" y="861"/>
                    <a:pt x="665" y="829"/>
                    <a:pt x="634" y="768"/>
                  </a:cubicBezTo>
                  <a:cubicBezTo>
                    <a:pt x="590" y="688"/>
                    <a:pt x="625" y="581"/>
                    <a:pt x="706" y="536"/>
                  </a:cubicBezTo>
                  <a:cubicBezTo>
                    <a:pt x="729" y="526"/>
                    <a:pt x="755" y="521"/>
                    <a:pt x="780" y="521"/>
                  </a:cubicBezTo>
                  <a:close/>
                  <a:moveTo>
                    <a:pt x="786" y="0"/>
                  </a:moveTo>
                  <a:cubicBezTo>
                    <a:pt x="677" y="0"/>
                    <a:pt x="566" y="26"/>
                    <a:pt x="465" y="81"/>
                  </a:cubicBezTo>
                  <a:cubicBezTo>
                    <a:pt x="126" y="260"/>
                    <a:pt x="1" y="679"/>
                    <a:pt x="179" y="1018"/>
                  </a:cubicBezTo>
                  <a:cubicBezTo>
                    <a:pt x="304" y="1250"/>
                    <a:pt x="536" y="1384"/>
                    <a:pt x="786" y="1384"/>
                  </a:cubicBezTo>
                  <a:cubicBezTo>
                    <a:pt x="893" y="1384"/>
                    <a:pt x="1009" y="1357"/>
                    <a:pt x="1107" y="1303"/>
                  </a:cubicBezTo>
                  <a:cubicBezTo>
                    <a:pt x="1277" y="1214"/>
                    <a:pt x="1392" y="1071"/>
                    <a:pt x="1446" y="893"/>
                  </a:cubicBezTo>
                  <a:cubicBezTo>
                    <a:pt x="1500" y="715"/>
                    <a:pt x="1482" y="527"/>
                    <a:pt x="1392" y="367"/>
                  </a:cubicBezTo>
                  <a:cubicBezTo>
                    <a:pt x="1269" y="132"/>
                    <a:pt x="1030" y="0"/>
                    <a:pt x="7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55" name="Google Shape;755;p15"/>
          <p:cNvGrpSpPr/>
          <p:nvPr/>
        </p:nvGrpSpPr>
        <p:grpSpPr>
          <a:xfrm rot="8100000" flipH="1">
            <a:off x="11112308" y="4544495"/>
            <a:ext cx="3698331" cy="2401861"/>
            <a:chOff x="2636525" y="1932700"/>
            <a:chExt cx="1743875" cy="1132550"/>
          </a:xfrm>
        </p:grpSpPr>
        <p:sp>
          <p:nvSpPr>
            <p:cNvPr id="756" name="Google Shape;756;p15"/>
            <p:cNvSpPr/>
            <p:nvPr/>
          </p:nvSpPr>
          <p:spPr>
            <a:xfrm>
              <a:off x="2636525" y="2177350"/>
              <a:ext cx="528375" cy="632750"/>
            </a:xfrm>
            <a:custGeom>
              <a:avLst/>
              <a:gdLst/>
              <a:ahLst/>
              <a:cxnLst/>
              <a:rect l="l" t="t" r="r" b="b"/>
              <a:pathLst>
                <a:path w="21135" h="25310" extrusionOk="0">
                  <a:moveTo>
                    <a:pt x="14524" y="1"/>
                  </a:moveTo>
                  <a:lnTo>
                    <a:pt x="1" y="25310"/>
                  </a:lnTo>
                  <a:lnTo>
                    <a:pt x="21135" y="3766"/>
                  </a:lnTo>
                  <a:lnTo>
                    <a:pt x="1452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3853150" y="2138550"/>
              <a:ext cx="527250" cy="680025"/>
            </a:xfrm>
            <a:custGeom>
              <a:avLst/>
              <a:gdLst/>
              <a:ahLst/>
              <a:cxnLst/>
              <a:rect l="l" t="t" r="r" b="b"/>
              <a:pathLst>
                <a:path w="21090" h="27201" extrusionOk="0">
                  <a:moveTo>
                    <a:pt x="21090" y="1"/>
                  </a:moveTo>
                  <a:lnTo>
                    <a:pt x="0" y="7967"/>
                  </a:lnTo>
                  <a:lnTo>
                    <a:pt x="5371" y="27201"/>
                  </a:lnTo>
                  <a:lnTo>
                    <a:pt x="2109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3984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3630125" y="1932700"/>
              <a:ext cx="750275" cy="405050"/>
            </a:xfrm>
            <a:custGeom>
              <a:avLst/>
              <a:gdLst/>
              <a:ahLst/>
              <a:cxnLst/>
              <a:rect l="l" t="t" r="r" b="b"/>
              <a:pathLst>
                <a:path w="30011" h="16202" extrusionOk="0">
                  <a:moveTo>
                    <a:pt x="0" y="1"/>
                  </a:moveTo>
                  <a:lnTo>
                    <a:pt x="8921" y="16201"/>
                  </a:lnTo>
                  <a:lnTo>
                    <a:pt x="30011" y="823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3352225" y="2818550"/>
              <a:ext cx="635200" cy="246700"/>
            </a:xfrm>
            <a:custGeom>
              <a:avLst/>
              <a:gdLst/>
              <a:ahLst/>
              <a:cxnLst/>
              <a:rect l="l" t="t" r="r" b="b"/>
              <a:pathLst>
                <a:path w="25408" h="9868" extrusionOk="0">
                  <a:moveTo>
                    <a:pt x="25408" y="1"/>
                  </a:moveTo>
                  <a:lnTo>
                    <a:pt x="1660" y="1687"/>
                  </a:lnTo>
                  <a:lnTo>
                    <a:pt x="1" y="9867"/>
                  </a:lnTo>
                  <a:lnTo>
                    <a:pt x="25408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5994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2999625" y="1932700"/>
              <a:ext cx="630525" cy="338800"/>
            </a:xfrm>
            <a:custGeom>
              <a:avLst/>
              <a:gdLst/>
              <a:ahLst/>
              <a:cxnLst/>
              <a:rect l="l" t="t" r="r" b="b"/>
              <a:pathLst>
                <a:path w="25221" h="13552" extrusionOk="0">
                  <a:moveTo>
                    <a:pt x="25220" y="1"/>
                  </a:moveTo>
                  <a:lnTo>
                    <a:pt x="0" y="9787"/>
                  </a:lnTo>
                  <a:lnTo>
                    <a:pt x="6611" y="13552"/>
                  </a:lnTo>
                  <a:lnTo>
                    <a:pt x="2522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2636525" y="2810075"/>
              <a:ext cx="757200" cy="255175"/>
            </a:xfrm>
            <a:custGeom>
              <a:avLst/>
              <a:gdLst/>
              <a:ahLst/>
              <a:cxnLst/>
              <a:rect l="l" t="t" r="r" b="b"/>
              <a:pathLst>
                <a:path w="30288" h="10207" extrusionOk="0">
                  <a:moveTo>
                    <a:pt x="1" y="1"/>
                  </a:moveTo>
                  <a:lnTo>
                    <a:pt x="28629" y="10206"/>
                  </a:lnTo>
                  <a:lnTo>
                    <a:pt x="30288" y="202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426005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3164875" y="2271475"/>
              <a:ext cx="688300" cy="589250"/>
            </a:xfrm>
            <a:custGeom>
              <a:avLst/>
              <a:gdLst/>
              <a:ahLst/>
              <a:cxnLst/>
              <a:rect l="l" t="t" r="r" b="b"/>
              <a:pathLst>
                <a:path w="27532" h="23570" extrusionOk="0">
                  <a:moveTo>
                    <a:pt x="1" y="1"/>
                  </a:moveTo>
                  <a:lnTo>
                    <a:pt x="9154" y="23570"/>
                  </a:lnTo>
                  <a:lnTo>
                    <a:pt x="27531" y="265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3393700" y="2337725"/>
              <a:ext cx="593725" cy="523000"/>
            </a:xfrm>
            <a:custGeom>
              <a:avLst/>
              <a:gdLst/>
              <a:ahLst/>
              <a:cxnLst/>
              <a:rect l="l" t="t" r="r" b="b"/>
              <a:pathLst>
                <a:path w="23749" h="20920" extrusionOk="0">
                  <a:moveTo>
                    <a:pt x="18378" y="0"/>
                  </a:moveTo>
                  <a:lnTo>
                    <a:pt x="1" y="20920"/>
                  </a:lnTo>
                  <a:lnTo>
                    <a:pt x="23749" y="19234"/>
                  </a:lnTo>
                  <a:lnTo>
                    <a:pt x="1837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3164875" y="1932700"/>
              <a:ext cx="688300" cy="405050"/>
            </a:xfrm>
            <a:custGeom>
              <a:avLst/>
              <a:gdLst/>
              <a:ahLst/>
              <a:cxnLst/>
              <a:rect l="l" t="t" r="r" b="b"/>
              <a:pathLst>
                <a:path w="27532" h="16202" extrusionOk="0">
                  <a:moveTo>
                    <a:pt x="18610" y="1"/>
                  </a:moveTo>
                  <a:lnTo>
                    <a:pt x="1" y="13552"/>
                  </a:lnTo>
                  <a:lnTo>
                    <a:pt x="27531" y="16201"/>
                  </a:lnTo>
                  <a:lnTo>
                    <a:pt x="1861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30599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2636525" y="2271475"/>
              <a:ext cx="757200" cy="589250"/>
            </a:xfrm>
            <a:custGeom>
              <a:avLst/>
              <a:gdLst/>
              <a:ahLst/>
              <a:cxnLst/>
              <a:rect l="l" t="t" r="r" b="b"/>
              <a:pathLst>
                <a:path w="30288" h="23570" extrusionOk="0">
                  <a:moveTo>
                    <a:pt x="21135" y="1"/>
                  </a:moveTo>
                  <a:lnTo>
                    <a:pt x="1" y="21545"/>
                  </a:lnTo>
                  <a:lnTo>
                    <a:pt x="30288" y="23570"/>
                  </a:lnTo>
                  <a:lnTo>
                    <a:pt x="2113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135581542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8" name="Google Shape;768;p16"/>
          <p:cNvSpPr txBox="1">
            <a:spLocks noGrp="1"/>
          </p:cNvSpPr>
          <p:nvPr>
            <p:ph type="subTitle" idx="1"/>
          </p:nvPr>
        </p:nvSpPr>
        <p:spPr>
          <a:xfrm>
            <a:off x="2695933" y="2214036"/>
            <a:ext cx="8264400" cy="62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32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32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32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32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32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32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32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32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9" name="Google Shape;769;p16"/>
          <p:cNvSpPr txBox="1">
            <a:spLocks noGrp="1"/>
          </p:cNvSpPr>
          <p:nvPr>
            <p:ph type="subTitle" idx="2"/>
          </p:nvPr>
        </p:nvSpPr>
        <p:spPr>
          <a:xfrm>
            <a:off x="2695933" y="3738701"/>
            <a:ext cx="8264400" cy="62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32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32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32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32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32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32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32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32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0" name="Google Shape;770;p16"/>
          <p:cNvSpPr txBox="1">
            <a:spLocks noGrp="1"/>
          </p:cNvSpPr>
          <p:nvPr>
            <p:ph type="subTitle" idx="3"/>
          </p:nvPr>
        </p:nvSpPr>
        <p:spPr>
          <a:xfrm>
            <a:off x="2695933" y="5263367"/>
            <a:ext cx="8264400" cy="62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32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32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32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32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32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32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32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32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1" name="Google Shape;771;p16"/>
          <p:cNvSpPr txBox="1">
            <a:spLocks noGrp="1"/>
          </p:cNvSpPr>
          <p:nvPr>
            <p:ph type="subTitle" idx="4"/>
          </p:nvPr>
        </p:nvSpPr>
        <p:spPr>
          <a:xfrm>
            <a:off x="2695933" y="1704033"/>
            <a:ext cx="8264400" cy="6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2" name="Google Shape;772;p16"/>
          <p:cNvSpPr txBox="1">
            <a:spLocks noGrp="1"/>
          </p:cNvSpPr>
          <p:nvPr>
            <p:ph type="subTitle" idx="5"/>
          </p:nvPr>
        </p:nvSpPr>
        <p:spPr>
          <a:xfrm>
            <a:off x="2695933" y="3228705"/>
            <a:ext cx="8264400" cy="6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3" name="Google Shape;773;p16"/>
          <p:cNvSpPr txBox="1">
            <a:spLocks noGrp="1"/>
          </p:cNvSpPr>
          <p:nvPr>
            <p:ph type="subTitle" idx="6"/>
          </p:nvPr>
        </p:nvSpPr>
        <p:spPr>
          <a:xfrm>
            <a:off x="2695933" y="4753376"/>
            <a:ext cx="8264400" cy="6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4" name="Google Shape;774;p16"/>
          <p:cNvSpPr>
            <a:spLocks noGrp="1"/>
          </p:cNvSpPr>
          <p:nvPr>
            <p:ph type="pic" idx="7"/>
          </p:nvPr>
        </p:nvSpPr>
        <p:spPr>
          <a:xfrm>
            <a:off x="1231667" y="1704033"/>
            <a:ext cx="1159600" cy="115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5" name="Google Shape;775;p16"/>
          <p:cNvSpPr>
            <a:spLocks noGrp="1"/>
          </p:cNvSpPr>
          <p:nvPr>
            <p:ph type="pic" idx="8"/>
          </p:nvPr>
        </p:nvSpPr>
        <p:spPr>
          <a:xfrm>
            <a:off x="1231667" y="4753367"/>
            <a:ext cx="1159600" cy="115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6" name="Google Shape;776;p16"/>
          <p:cNvSpPr>
            <a:spLocks noGrp="1"/>
          </p:cNvSpPr>
          <p:nvPr>
            <p:ph type="pic" idx="9"/>
          </p:nvPr>
        </p:nvSpPr>
        <p:spPr>
          <a:xfrm>
            <a:off x="1231667" y="3228700"/>
            <a:ext cx="1159600" cy="115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777" name="Google Shape;777;p16"/>
          <p:cNvGrpSpPr/>
          <p:nvPr/>
        </p:nvGrpSpPr>
        <p:grpSpPr>
          <a:xfrm rot="4595461">
            <a:off x="10174571" y="-2183285"/>
            <a:ext cx="3539951" cy="3705724"/>
            <a:chOff x="378850" y="1624025"/>
            <a:chExt cx="1268150" cy="1327475"/>
          </a:xfrm>
        </p:grpSpPr>
        <p:sp>
          <p:nvSpPr>
            <p:cNvPr id="778" name="Google Shape;778;p16"/>
            <p:cNvSpPr/>
            <p:nvPr/>
          </p:nvSpPr>
          <p:spPr>
            <a:xfrm>
              <a:off x="394900" y="2194525"/>
              <a:ext cx="202525" cy="741825"/>
            </a:xfrm>
            <a:custGeom>
              <a:avLst/>
              <a:gdLst/>
              <a:ahLst/>
              <a:cxnLst/>
              <a:rect l="l" t="t" r="r" b="b"/>
              <a:pathLst>
                <a:path w="8101" h="29673" extrusionOk="0">
                  <a:moveTo>
                    <a:pt x="134" y="135"/>
                  </a:moveTo>
                  <a:lnTo>
                    <a:pt x="7958" y="1214"/>
                  </a:lnTo>
                  <a:lnTo>
                    <a:pt x="1811" y="29128"/>
                  </a:lnTo>
                  <a:lnTo>
                    <a:pt x="134" y="135"/>
                  </a:lnTo>
                  <a:close/>
                  <a:moveTo>
                    <a:pt x="81" y="1"/>
                  </a:moveTo>
                  <a:cubicBezTo>
                    <a:pt x="54" y="1"/>
                    <a:pt x="36" y="1"/>
                    <a:pt x="27" y="19"/>
                  </a:cubicBezTo>
                  <a:cubicBezTo>
                    <a:pt x="9" y="28"/>
                    <a:pt x="0" y="45"/>
                    <a:pt x="0" y="63"/>
                  </a:cubicBezTo>
                  <a:lnTo>
                    <a:pt x="1704" y="29610"/>
                  </a:lnTo>
                  <a:cubicBezTo>
                    <a:pt x="1713" y="29636"/>
                    <a:pt x="1740" y="29663"/>
                    <a:pt x="1767" y="29672"/>
                  </a:cubicBezTo>
                  <a:lnTo>
                    <a:pt x="1776" y="29672"/>
                  </a:lnTo>
                  <a:cubicBezTo>
                    <a:pt x="1803" y="29672"/>
                    <a:pt x="1829" y="29645"/>
                    <a:pt x="1838" y="29619"/>
                  </a:cubicBezTo>
                  <a:lnTo>
                    <a:pt x="8101" y="1178"/>
                  </a:lnTo>
                  <a:cubicBezTo>
                    <a:pt x="8101" y="1161"/>
                    <a:pt x="8101" y="1143"/>
                    <a:pt x="8092" y="1125"/>
                  </a:cubicBezTo>
                  <a:cubicBezTo>
                    <a:pt x="8074" y="1107"/>
                    <a:pt x="8065" y="1098"/>
                    <a:pt x="8047" y="1098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1237275" y="1639725"/>
              <a:ext cx="396550" cy="798150"/>
            </a:xfrm>
            <a:custGeom>
              <a:avLst/>
              <a:gdLst/>
              <a:ahLst/>
              <a:cxnLst/>
              <a:rect l="l" t="t" r="r" b="b"/>
              <a:pathLst>
                <a:path w="15862" h="31926" extrusionOk="0">
                  <a:moveTo>
                    <a:pt x="14006" y="220"/>
                  </a:moveTo>
                  <a:lnTo>
                    <a:pt x="15719" y="31685"/>
                  </a:lnTo>
                  <a:lnTo>
                    <a:pt x="161" y="15556"/>
                  </a:lnTo>
                  <a:lnTo>
                    <a:pt x="14006" y="220"/>
                  </a:lnTo>
                  <a:close/>
                  <a:moveTo>
                    <a:pt x="14055" y="1"/>
                  </a:moveTo>
                  <a:cubicBezTo>
                    <a:pt x="14041" y="1"/>
                    <a:pt x="14027" y="7"/>
                    <a:pt x="14015" y="24"/>
                  </a:cubicBezTo>
                  <a:lnTo>
                    <a:pt x="27" y="15511"/>
                  </a:lnTo>
                  <a:cubicBezTo>
                    <a:pt x="0" y="15538"/>
                    <a:pt x="0" y="15573"/>
                    <a:pt x="27" y="15600"/>
                  </a:cubicBezTo>
                  <a:lnTo>
                    <a:pt x="15746" y="31899"/>
                  </a:lnTo>
                  <a:cubicBezTo>
                    <a:pt x="15755" y="31917"/>
                    <a:pt x="15773" y="31926"/>
                    <a:pt x="15791" y="31926"/>
                  </a:cubicBezTo>
                  <a:cubicBezTo>
                    <a:pt x="15799" y="31926"/>
                    <a:pt x="15808" y="31917"/>
                    <a:pt x="15817" y="31917"/>
                  </a:cubicBezTo>
                  <a:cubicBezTo>
                    <a:pt x="15844" y="31908"/>
                    <a:pt x="15862" y="31881"/>
                    <a:pt x="15862" y="31854"/>
                  </a:cubicBezTo>
                  <a:lnTo>
                    <a:pt x="14122" y="60"/>
                  </a:lnTo>
                  <a:cubicBezTo>
                    <a:pt x="14122" y="33"/>
                    <a:pt x="14104" y="15"/>
                    <a:pt x="14078" y="6"/>
                  </a:cubicBezTo>
                  <a:cubicBezTo>
                    <a:pt x="14071" y="3"/>
                    <a:pt x="14063" y="1"/>
                    <a:pt x="1405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809500" y="1639600"/>
              <a:ext cx="781075" cy="390600"/>
            </a:xfrm>
            <a:custGeom>
              <a:avLst/>
              <a:gdLst/>
              <a:ahLst/>
              <a:cxnLst/>
              <a:rect l="l" t="t" r="r" b="b"/>
              <a:pathLst>
                <a:path w="31243" h="15624" extrusionOk="0">
                  <a:moveTo>
                    <a:pt x="31010" y="154"/>
                  </a:moveTo>
                  <a:lnTo>
                    <a:pt x="17174" y="15471"/>
                  </a:lnTo>
                  <a:lnTo>
                    <a:pt x="251" y="3526"/>
                  </a:lnTo>
                  <a:lnTo>
                    <a:pt x="31010" y="154"/>
                  </a:lnTo>
                  <a:close/>
                  <a:moveTo>
                    <a:pt x="31176" y="0"/>
                  </a:moveTo>
                  <a:cubicBezTo>
                    <a:pt x="31171" y="0"/>
                    <a:pt x="31167" y="1"/>
                    <a:pt x="31162" y="2"/>
                  </a:cubicBezTo>
                  <a:lnTo>
                    <a:pt x="63" y="3410"/>
                  </a:lnTo>
                  <a:cubicBezTo>
                    <a:pt x="36" y="3419"/>
                    <a:pt x="10" y="3437"/>
                    <a:pt x="10" y="3464"/>
                  </a:cubicBezTo>
                  <a:cubicBezTo>
                    <a:pt x="1" y="3491"/>
                    <a:pt x="10" y="3517"/>
                    <a:pt x="27" y="3535"/>
                  </a:cubicBezTo>
                  <a:lnTo>
                    <a:pt x="17147" y="15614"/>
                  </a:lnTo>
                  <a:cubicBezTo>
                    <a:pt x="17156" y="15623"/>
                    <a:pt x="17174" y="15623"/>
                    <a:pt x="17183" y="15623"/>
                  </a:cubicBezTo>
                  <a:cubicBezTo>
                    <a:pt x="17200" y="15623"/>
                    <a:pt x="17218" y="15623"/>
                    <a:pt x="17236" y="15605"/>
                  </a:cubicBezTo>
                  <a:lnTo>
                    <a:pt x="31215" y="109"/>
                  </a:lnTo>
                  <a:cubicBezTo>
                    <a:pt x="31233" y="92"/>
                    <a:pt x="31242" y="65"/>
                    <a:pt x="31224" y="38"/>
                  </a:cubicBezTo>
                  <a:cubicBezTo>
                    <a:pt x="31217" y="16"/>
                    <a:pt x="31198" y="0"/>
                    <a:pt x="3117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1132225" y="2434500"/>
              <a:ext cx="501600" cy="476200"/>
            </a:xfrm>
            <a:custGeom>
              <a:avLst/>
              <a:gdLst/>
              <a:ahLst/>
              <a:cxnLst/>
              <a:rect l="l" t="t" r="r" b="b"/>
              <a:pathLst>
                <a:path w="20064" h="19048" extrusionOk="0">
                  <a:moveTo>
                    <a:pt x="19716" y="286"/>
                  </a:moveTo>
                  <a:lnTo>
                    <a:pt x="3310" y="18860"/>
                  </a:lnTo>
                  <a:lnTo>
                    <a:pt x="152" y="10599"/>
                  </a:lnTo>
                  <a:lnTo>
                    <a:pt x="19716" y="286"/>
                  </a:lnTo>
                  <a:close/>
                  <a:moveTo>
                    <a:pt x="19996" y="0"/>
                  </a:moveTo>
                  <a:cubicBezTo>
                    <a:pt x="19986" y="0"/>
                    <a:pt x="19975" y="3"/>
                    <a:pt x="19966" y="10"/>
                  </a:cubicBezTo>
                  <a:lnTo>
                    <a:pt x="45" y="10519"/>
                  </a:lnTo>
                  <a:cubicBezTo>
                    <a:pt x="9" y="10528"/>
                    <a:pt x="0" y="10563"/>
                    <a:pt x="9" y="10599"/>
                  </a:cubicBezTo>
                  <a:lnTo>
                    <a:pt x="3230" y="19011"/>
                  </a:lnTo>
                  <a:cubicBezTo>
                    <a:pt x="3239" y="19029"/>
                    <a:pt x="3257" y="19047"/>
                    <a:pt x="3283" y="19047"/>
                  </a:cubicBezTo>
                  <a:lnTo>
                    <a:pt x="3292" y="19047"/>
                  </a:lnTo>
                  <a:cubicBezTo>
                    <a:pt x="3310" y="19047"/>
                    <a:pt x="3328" y="19047"/>
                    <a:pt x="3337" y="19029"/>
                  </a:cubicBezTo>
                  <a:lnTo>
                    <a:pt x="20046" y="108"/>
                  </a:lnTo>
                  <a:cubicBezTo>
                    <a:pt x="20064" y="90"/>
                    <a:pt x="20064" y="54"/>
                    <a:pt x="20046" y="28"/>
                  </a:cubicBezTo>
                  <a:cubicBezTo>
                    <a:pt x="20035" y="10"/>
                    <a:pt x="20016" y="0"/>
                    <a:pt x="1999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394900" y="1724925"/>
              <a:ext cx="418200" cy="500200"/>
            </a:xfrm>
            <a:custGeom>
              <a:avLst/>
              <a:gdLst/>
              <a:ahLst/>
              <a:cxnLst/>
              <a:rect l="l" t="t" r="r" b="b"/>
              <a:pathLst>
                <a:path w="16728" h="20008" extrusionOk="0">
                  <a:moveTo>
                    <a:pt x="16433" y="417"/>
                  </a:moveTo>
                  <a:lnTo>
                    <a:pt x="7994" y="19873"/>
                  </a:lnTo>
                  <a:lnTo>
                    <a:pt x="197" y="18803"/>
                  </a:lnTo>
                  <a:lnTo>
                    <a:pt x="16433" y="417"/>
                  </a:lnTo>
                  <a:close/>
                  <a:moveTo>
                    <a:pt x="16660" y="1"/>
                  </a:moveTo>
                  <a:cubicBezTo>
                    <a:pt x="16640" y="1"/>
                    <a:pt x="16620" y="7"/>
                    <a:pt x="16603" y="24"/>
                  </a:cubicBezTo>
                  <a:lnTo>
                    <a:pt x="18" y="18803"/>
                  </a:lnTo>
                  <a:cubicBezTo>
                    <a:pt x="0" y="18821"/>
                    <a:pt x="0" y="18847"/>
                    <a:pt x="9" y="18874"/>
                  </a:cubicBezTo>
                  <a:cubicBezTo>
                    <a:pt x="18" y="18892"/>
                    <a:pt x="36" y="18910"/>
                    <a:pt x="63" y="18910"/>
                  </a:cubicBezTo>
                  <a:lnTo>
                    <a:pt x="8029" y="20007"/>
                  </a:lnTo>
                  <a:lnTo>
                    <a:pt x="8038" y="20007"/>
                  </a:lnTo>
                  <a:cubicBezTo>
                    <a:pt x="8056" y="20007"/>
                    <a:pt x="8083" y="19998"/>
                    <a:pt x="8092" y="19971"/>
                  </a:cubicBezTo>
                  <a:lnTo>
                    <a:pt x="16710" y="86"/>
                  </a:lnTo>
                  <a:cubicBezTo>
                    <a:pt x="16727" y="60"/>
                    <a:pt x="16719" y="24"/>
                    <a:pt x="16692" y="6"/>
                  </a:cubicBezTo>
                  <a:cubicBezTo>
                    <a:pt x="16682" y="3"/>
                    <a:pt x="16671" y="1"/>
                    <a:pt x="16660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437500" y="2697175"/>
              <a:ext cx="778825" cy="239175"/>
            </a:xfrm>
            <a:custGeom>
              <a:avLst/>
              <a:gdLst/>
              <a:ahLst/>
              <a:cxnLst/>
              <a:rect l="l" t="t" r="r" b="b"/>
              <a:pathLst>
                <a:path w="31153" h="9567" extrusionOk="0">
                  <a:moveTo>
                    <a:pt x="27825" y="146"/>
                  </a:moveTo>
                  <a:lnTo>
                    <a:pt x="30983" y="8415"/>
                  </a:lnTo>
                  <a:lnTo>
                    <a:pt x="509" y="9414"/>
                  </a:lnTo>
                  <a:lnTo>
                    <a:pt x="509" y="9414"/>
                  </a:lnTo>
                  <a:lnTo>
                    <a:pt x="27825" y="146"/>
                  </a:lnTo>
                  <a:close/>
                  <a:moveTo>
                    <a:pt x="27858" y="0"/>
                  </a:moveTo>
                  <a:cubicBezTo>
                    <a:pt x="27853" y="0"/>
                    <a:pt x="27848" y="1"/>
                    <a:pt x="27843" y="3"/>
                  </a:cubicBezTo>
                  <a:lnTo>
                    <a:pt x="45" y="9432"/>
                  </a:lnTo>
                  <a:cubicBezTo>
                    <a:pt x="18" y="9450"/>
                    <a:pt x="0" y="9477"/>
                    <a:pt x="9" y="9513"/>
                  </a:cubicBezTo>
                  <a:cubicBezTo>
                    <a:pt x="9" y="9539"/>
                    <a:pt x="36" y="9566"/>
                    <a:pt x="72" y="9566"/>
                  </a:cubicBezTo>
                  <a:lnTo>
                    <a:pt x="31081" y="8540"/>
                  </a:lnTo>
                  <a:cubicBezTo>
                    <a:pt x="31099" y="8540"/>
                    <a:pt x="31126" y="8531"/>
                    <a:pt x="31135" y="8513"/>
                  </a:cubicBezTo>
                  <a:cubicBezTo>
                    <a:pt x="31144" y="8496"/>
                    <a:pt x="31153" y="8478"/>
                    <a:pt x="31144" y="8451"/>
                  </a:cubicBezTo>
                  <a:lnTo>
                    <a:pt x="27923" y="38"/>
                  </a:lnTo>
                  <a:cubicBezTo>
                    <a:pt x="27909" y="16"/>
                    <a:pt x="27882" y="0"/>
                    <a:pt x="2785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594050" y="2027050"/>
              <a:ext cx="646825" cy="673325"/>
            </a:xfrm>
            <a:custGeom>
              <a:avLst/>
              <a:gdLst/>
              <a:ahLst/>
              <a:cxnLst/>
              <a:rect l="l" t="t" r="r" b="b"/>
              <a:pathLst>
                <a:path w="25873" h="26933" extrusionOk="0">
                  <a:moveTo>
                    <a:pt x="25720" y="152"/>
                  </a:moveTo>
                  <a:lnTo>
                    <a:pt x="21554" y="26745"/>
                  </a:lnTo>
                  <a:lnTo>
                    <a:pt x="197" y="7886"/>
                  </a:lnTo>
                  <a:lnTo>
                    <a:pt x="25720" y="152"/>
                  </a:lnTo>
                  <a:close/>
                  <a:moveTo>
                    <a:pt x="25783" y="0"/>
                  </a:moveTo>
                  <a:lnTo>
                    <a:pt x="55" y="7797"/>
                  </a:lnTo>
                  <a:cubicBezTo>
                    <a:pt x="28" y="7806"/>
                    <a:pt x="10" y="7824"/>
                    <a:pt x="10" y="7851"/>
                  </a:cubicBezTo>
                  <a:cubicBezTo>
                    <a:pt x="1" y="7868"/>
                    <a:pt x="10" y="7895"/>
                    <a:pt x="28" y="7913"/>
                  </a:cubicBezTo>
                  <a:lnTo>
                    <a:pt x="21554" y="26915"/>
                  </a:lnTo>
                  <a:cubicBezTo>
                    <a:pt x="21563" y="26933"/>
                    <a:pt x="21581" y="26933"/>
                    <a:pt x="21599" y="26933"/>
                  </a:cubicBezTo>
                  <a:lnTo>
                    <a:pt x="21617" y="26933"/>
                  </a:lnTo>
                  <a:cubicBezTo>
                    <a:pt x="21643" y="26924"/>
                    <a:pt x="21661" y="26906"/>
                    <a:pt x="21661" y="26879"/>
                  </a:cubicBezTo>
                  <a:lnTo>
                    <a:pt x="25863" y="72"/>
                  </a:lnTo>
                  <a:cubicBezTo>
                    <a:pt x="25872" y="54"/>
                    <a:pt x="25863" y="27"/>
                    <a:pt x="25845" y="18"/>
                  </a:cubicBezTo>
                  <a:cubicBezTo>
                    <a:pt x="25827" y="0"/>
                    <a:pt x="25810" y="0"/>
                    <a:pt x="2578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1132225" y="2026950"/>
              <a:ext cx="501600" cy="673425"/>
            </a:xfrm>
            <a:custGeom>
              <a:avLst/>
              <a:gdLst/>
              <a:ahLst/>
              <a:cxnLst/>
              <a:rect l="l" t="t" r="r" b="b"/>
              <a:pathLst>
                <a:path w="20064" h="26937" extrusionOk="0">
                  <a:moveTo>
                    <a:pt x="4318" y="209"/>
                  </a:moveTo>
                  <a:lnTo>
                    <a:pt x="19885" y="16347"/>
                  </a:lnTo>
                  <a:lnTo>
                    <a:pt x="152" y="26758"/>
                  </a:lnTo>
                  <a:lnTo>
                    <a:pt x="4318" y="209"/>
                  </a:lnTo>
                  <a:close/>
                  <a:moveTo>
                    <a:pt x="4277" y="1"/>
                  </a:moveTo>
                  <a:cubicBezTo>
                    <a:pt x="4270" y="1"/>
                    <a:pt x="4263" y="2"/>
                    <a:pt x="4256" y="4"/>
                  </a:cubicBezTo>
                  <a:cubicBezTo>
                    <a:pt x="4229" y="13"/>
                    <a:pt x="4220" y="31"/>
                    <a:pt x="4211" y="58"/>
                  </a:cubicBezTo>
                  <a:lnTo>
                    <a:pt x="9" y="26865"/>
                  </a:lnTo>
                  <a:cubicBezTo>
                    <a:pt x="0" y="26892"/>
                    <a:pt x="9" y="26910"/>
                    <a:pt x="36" y="26928"/>
                  </a:cubicBezTo>
                  <a:cubicBezTo>
                    <a:pt x="45" y="26937"/>
                    <a:pt x="54" y="26937"/>
                    <a:pt x="72" y="26937"/>
                  </a:cubicBezTo>
                  <a:cubicBezTo>
                    <a:pt x="81" y="26937"/>
                    <a:pt x="90" y="26937"/>
                    <a:pt x="99" y="26928"/>
                  </a:cubicBezTo>
                  <a:lnTo>
                    <a:pt x="20028" y="16428"/>
                  </a:lnTo>
                  <a:cubicBezTo>
                    <a:pt x="20046" y="16419"/>
                    <a:pt x="20055" y="16401"/>
                    <a:pt x="20055" y="16383"/>
                  </a:cubicBezTo>
                  <a:cubicBezTo>
                    <a:pt x="20064" y="16356"/>
                    <a:pt x="20055" y="16339"/>
                    <a:pt x="20046" y="16321"/>
                  </a:cubicBezTo>
                  <a:lnTo>
                    <a:pt x="4327" y="22"/>
                  </a:lnTo>
                  <a:cubicBezTo>
                    <a:pt x="4314" y="9"/>
                    <a:pt x="4296" y="1"/>
                    <a:pt x="427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594050" y="1724925"/>
              <a:ext cx="646825" cy="500200"/>
            </a:xfrm>
            <a:custGeom>
              <a:avLst/>
              <a:gdLst/>
              <a:ahLst/>
              <a:cxnLst/>
              <a:rect l="l" t="t" r="r" b="b"/>
              <a:pathLst>
                <a:path w="25873" h="20008" extrusionOk="0">
                  <a:moveTo>
                    <a:pt x="8717" y="167"/>
                  </a:moveTo>
                  <a:lnTo>
                    <a:pt x="25658" y="12121"/>
                  </a:lnTo>
                  <a:lnTo>
                    <a:pt x="188" y="19846"/>
                  </a:lnTo>
                  <a:lnTo>
                    <a:pt x="188" y="19846"/>
                  </a:lnTo>
                  <a:lnTo>
                    <a:pt x="8717" y="167"/>
                  </a:lnTo>
                  <a:close/>
                  <a:moveTo>
                    <a:pt x="8694" y="0"/>
                  </a:moveTo>
                  <a:cubicBezTo>
                    <a:pt x="8687" y="0"/>
                    <a:pt x="8680" y="2"/>
                    <a:pt x="8672" y="6"/>
                  </a:cubicBezTo>
                  <a:cubicBezTo>
                    <a:pt x="8654" y="6"/>
                    <a:pt x="8637" y="24"/>
                    <a:pt x="8628" y="42"/>
                  </a:cubicBezTo>
                  <a:lnTo>
                    <a:pt x="10" y="19918"/>
                  </a:lnTo>
                  <a:cubicBezTo>
                    <a:pt x="1" y="19945"/>
                    <a:pt x="1" y="19971"/>
                    <a:pt x="19" y="19989"/>
                  </a:cubicBezTo>
                  <a:cubicBezTo>
                    <a:pt x="37" y="20007"/>
                    <a:pt x="55" y="20007"/>
                    <a:pt x="72" y="20007"/>
                  </a:cubicBezTo>
                  <a:lnTo>
                    <a:pt x="90" y="20007"/>
                  </a:lnTo>
                  <a:lnTo>
                    <a:pt x="25818" y="12210"/>
                  </a:lnTo>
                  <a:cubicBezTo>
                    <a:pt x="25845" y="12201"/>
                    <a:pt x="25863" y="12183"/>
                    <a:pt x="25872" y="12157"/>
                  </a:cubicBezTo>
                  <a:cubicBezTo>
                    <a:pt x="25872" y="12139"/>
                    <a:pt x="25863" y="12112"/>
                    <a:pt x="25845" y="12094"/>
                  </a:cubicBezTo>
                  <a:lnTo>
                    <a:pt x="8726" y="15"/>
                  </a:lnTo>
                  <a:cubicBezTo>
                    <a:pt x="8715" y="5"/>
                    <a:pt x="8705" y="0"/>
                    <a:pt x="8694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437500" y="2221875"/>
              <a:ext cx="698325" cy="714475"/>
            </a:xfrm>
            <a:custGeom>
              <a:avLst/>
              <a:gdLst/>
              <a:ahLst/>
              <a:cxnLst/>
              <a:rect l="l" t="t" r="r" b="b"/>
              <a:pathLst>
                <a:path w="27933" h="28579" extrusionOk="0">
                  <a:moveTo>
                    <a:pt x="6370" y="191"/>
                  </a:moveTo>
                  <a:lnTo>
                    <a:pt x="27736" y="19050"/>
                  </a:lnTo>
                  <a:lnTo>
                    <a:pt x="161" y="28409"/>
                  </a:lnTo>
                  <a:lnTo>
                    <a:pt x="6370" y="191"/>
                  </a:lnTo>
                  <a:close/>
                  <a:moveTo>
                    <a:pt x="6327" y="1"/>
                  </a:moveTo>
                  <a:cubicBezTo>
                    <a:pt x="6321" y="1"/>
                    <a:pt x="6315" y="2"/>
                    <a:pt x="6308" y="4"/>
                  </a:cubicBezTo>
                  <a:cubicBezTo>
                    <a:pt x="6290" y="13"/>
                    <a:pt x="6272" y="31"/>
                    <a:pt x="6263" y="58"/>
                  </a:cubicBezTo>
                  <a:lnTo>
                    <a:pt x="9" y="28498"/>
                  </a:lnTo>
                  <a:cubicBezTo>
                    <a:pt x="0" y="28516"/>
                    <a:pt x="9" y="28542"/>
                    <a:pt x="27" y="28560"/>
                  </a:cubicBezTo>
                  <a:cubicBezTo>
                    <a:pt x="36" y="28569"/>
                    <a:pt x="54" y="28578"/>
                    <a:pt x="72" y="28578"/>
                  </a:cubicBezTo>
                  <a:cubicBezTo>
                    <a:pt x="81" y="28578"/>
                    <a:pt x="81" y="28569"/>
                    <a:pt x="90" y="28569"/>
                  </a:cubicBezTo>
                  <a:lnTo>
                    <a:pt x="27879" y="19140"/>
                  </a:lnTo>
                  <a:cubicBezTo>
                    <a:pt x="27905" y="19131"/>
                    <a:pt x="27923" y="19113"/>
                    <a:pt x="27923" y="19086"/>
                  </a:cubicBezTo>
                  <a:cubicBezTo>
                    <a:pt x="27932" y="19068"/>
                    <a:pt x="27923" y="19042"/>
                    <a:pt x="27905" y="19033"/>
                  </a:cubicBezTo>
                  <a:lnTo>
                    <a:pt x="6370" y="22"/>
                  </a:lnTo>
                  <a:cubicBezTo>
                    <a:pt x="6357" y="9"/>
                    <a:pt x="6344" y="1"/>
                    <a:pt x="632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426125" y="2923525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86" y="1"/>
                  </a:moveTo>
                  <a:cubicBezTo>
                    <a:pt x="419" y="1"/>
                    <a:pt x="350" y="16"/>
                    <a:pt x="286" y="48"/>
                  </a:cubicBezTo>
                  <a:cubicBezTo>
                    <a:pt x="81" y="164"/>
                    <a:pt x="0" y="423"/>
                    <a:pt x="107" y="637"/>
                  </a:cubicBezTo>
                  <a:cubicBezTo>
                    <a:pt x="187" y="778"/>
                    <a:pt x="334" y="860"/>
                    <a:pt x="485" y="860"/>
                  </a:cubicBezTo>
                  <a:cubicBezTo>
                    <a:pt x="554" y="860"/>
                    <a:pt x="623" y="843"/>
                    <a:pt x="687" y="806"/>
                  </a:cubicBezTo>
                  <a:cubicBezTo>
                    <a:pt x="901" y="699"/>
                    <a:pt x="982" y="441"/>
                    <a:pt x="866" y="227"/>
                  </a:cubicBezTo>
                  <a:cubicBezTo>
                    <a:pt x="791" y="83"/>
                    <a:pt x="642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420550" y="2917050"/>
              <a:ext cx="35700" cy="34450"/>
            </a:xfrm>
            <a:custGeom>
              <a:avLst/>
              <a:gdLst/>
              <a:ahLst/>
              <a:cxnLst/>
              <a:rect l="l" t="t" r="r" b="b"/>
              <a:pathLst>
                <a:path w="1428" h="1378" extrusionOk="0">
                  <a:moveTo>
                    <a:pt x="714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3" y="539"/>
                    <a:pt x="839" y="566"/>
                    <a:pt x="866" y="610"/>
                  </a:cubicBezTo>
                  <a:cubicBezTo>
                    <a:pt x="884" y="646"/>
                    <a:pt x="893" y="700"/>
                    <a:pt x="875" y="735"/>
                  </a:cubicBezTo>
                  <a:cubicBezTo>
                    <a:pt x="866" y="780"/>
                    <a:pt x="830" y="816"/>
                    <a:pt x="794" y="842"/>
                  </a:cubicBezTo>
                  <a:cubicBezTo>
                    <a:pt x="767" y="853"/>
                    <a:pt x="739" y="861"/>
                    <a:pt x="712" y="861"/>
                  </a:cubicBezTo>
                  <a:cubicBezTo>
                    <a:pt x="695" y="861"/>
                    <a:pt x="678" y="858"/>
                    <a:pt x="661" y="851"/>
                  </a:cubicBezTo>
                  <a:cubicBezTo>
                    <a:pt x="616" y="842"/>
                    <a:pt x="580" y="807"/>
                    <a:pt x="562" y="771"/>
                  </a:cubicBezTo>
                  <a:cubicBezTo>
                    <a:pt x="536" y="726"/>
                    <a:pt x="536" y="682"/>
                    <a:pt x="545" y="637"/>
                  </a:cubicBezTo>
                  <a:cubicBezTo>
                    <a:pt x="562" y="593"/>
                    <a:pt x="589" y="557"/>
                    <a:pt x="634" y="539"/>
                  </a:cubicBezTo>
                  <a:cubicBezTo>
                    <a:pt x="661" y="521"/>
                    <a:pt x="687" y="521"/>
                    <a:pt x="714" y="521"/>
                  </a:cubicBezTo>
                  <a:close/>
                  <a:moveTo>
                    <a:pt x="714" y="1"/>
                  </a:moveTo>
                  <a:cubicBezTo>
                    <a:pt x="603" y="1"/>
                    <a:pt x="490" y="28"/>
                    <a:pt x="384" y="84"/>
                  </a:cubicBezTo>
                  <a:cubicBezTo>
                    <a:pt x="223" y="164"/>
                    <a:pt x="107" y="316"/>
                    <a:pt x="54" y="486"/>
                  </a:cubicBezTo>
                  <a:cubicBezTo>
                    <a:pt x="0" y="664"/>
                    <a:pt x="18" y="851"/>
                    <a:pt x="107" y="1012"/>
                  </a:cubicBezTo>
                  <a:cubicBezTo>
                    <a:pt x="188" y="1173"/>
                    <a:pt x="339" y="1297"/>
                    <a:pt x="509" y="1351"/>
                  </a:cubicBezTo>
                  <a:cubicBezTo>
                    <a:pt x="580" y="1369"/>
                    <a:pt x="643" y="1378"/>
                    <a:pt x="714" y="1378"/>
                  </a:cubicBezTo>
                  <a:cubicBezTo>
                    <a:pt x="821" y="1378"/>
                    <a:pt x="937" y="1351"/>
                    <a:pt x="1035" y="1297"/>
                  </a:cubicBezTo>
                  <a:cubicBezTo>
                    <a:pt x="1196" y="1208"/>
                    <a:pt x="1321" y="1065"/>
                    <a:pt x="1374" y="887"/>
                  </a:cubicBezTo>
                  <a:cubicBezTo>
                    <a:pt x="1428" y="718"/>
                    <a:pt x="1410" y="530"/>
                    <a:pt x="1321" y="370"/>
                  </a:cubicBezTo>
                  <a:cubicBezTo>
                    <a:pt x="1232" y="200"/>
                    <a:pt x="1089" y="84"/>
                    <a:pt x="910" y="31"/>
                  </a:cubicBezTo>
                  <a:cubicBezTo>
                    <a:pt x="847" y="11"/>
                    <a:pt x="781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1121750" y="26880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8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6" y="862"/>
                  </a:cubicBezTo>
                  <a:cubicBezTo>
                    <a:pt x="563" y="862"/>
                    <a:pt x="632" y="847"/>
                    <a:pt x="696" y="815"/>
                  </a:cubicBezTo>
                  <a:cubicBezTo>
                    <a:pt x="901" y="699"/>
                    <a:pt x="981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1116175" y="2681525"/>
              <a:ext cx="37475" cy="34475"/>
            </a:xfrm>
            <a:custGeom>
              <a:avLst/>
              <a:gdLst/>
              <a:ahLst/>
              <a:cxnLst/>
              <a:rect l="l" t="t" r="r" b="b"/>
              <a:pathLst>
                <a:path w="1499" h="1379" extrusionOk="0">
                  <a:moveTo>
                    <a:pt x="714" y="522"/>
                  </a:moveTo>
                  <a:cubicBezTo>
                    <a:pt x="732" y="522"/>
                    <a:pt x="750" y="522"/>
                    <a:pt x="767" y="531"/>
                  </a:cubicBezTo>
                  <a:cubicBezTo>
                    <a:pt x="803" y="540"/>
                    <a:pt x="839" y="566"/>
                    <a:pt x="865" y="611"/>
                  </a:cubicBezTo>
                  <a:cubicBezTo>
                    <a:pt x="910" y="691"/>
                    <a:pt x="874" y="798"/>
                    <a:pt x="794" y="843"/>
                  </a:cubicBezTo>
                  <a:cubicBezTo>
                    <a:pt x="767" y="854"/>
                    <a:pt x="739" y="862"/>
                    <a:pt x="711" y="862"/>
                  </a:cubicBezTo>
                  <a:cubicBezTo>
                    <a:pt x="694" y="862"/>
                    <a:pt x="677" y="859"/>
                    <a:pt x="660" y="852"/>
                  </a:cubicBezTo>
                  <a:cubicBezTo>
                    <a:pt x="616" y="843"/>
                    <a:pt x="580" y="807"/>
                    <a:pt x="562" y="772"/>
                  </a:cubicBezTo>
                  <a:cubicBezTo>
                    <a:pt x="544" y="727"/>
                    <a:pt x="535" y="682"/>
                    <a:pt x="553" y="638"/>
                  </a:cubicBezTo>
                  <a:cubicBezTo>
                    <a:pt x="562" y="593"/>
                    <a:pt x="589" y="557"/>
                    <a:pt x="634" y="540"/>
                  </a:cubicBezTo>
                  <a:cubicBezTo>
                    <a:pt x="660" y="531"/>
                    <a:pt x="687" y="522"/>
                    <a:pt x="714" y="522"/>
                  </a:cubicBezTo>
                  <a:close/>
                  <a:moveTo>
                    <a:pt x="714" y="1"/>
                  </a:moveTo>
                  <a:cubicBezTo>
                    <a:pt x="604" y="1"/>
                    <a:pt x="493" y="29"/>
                    <a:pt x="393" y="85"/>
                  </a:cubicBezTo>
                  <a:cubicBezTo>
                    <a:pt x="223" y="165"/>
                    <a:pt x="107" y="317"/>
                    <a:pt x="54" y="486"/>
                  </a:cubicBezTo>
                  <a:cubicBezTo>
                    <a:pt x="0" y="664"/>
                    <a:pt x="18" y="852"/>
                    <a:pt x="107" y="1012"/>
                  </a:cubicBezTo>
                  <a:cubicBezTo>
                    <a:pt x="187" y="1182"/>
                    <a:pt x="339" y="1298"/>
                    <a:pt x="509" y="1351"/>
                  </a:cubicBezTo>
                  <a:cubicBezTo>
                    <a:pt x="580" y="1369"/>
                    <a:pt x="642" y="1378"/>
                    <a:pt x="714" y="1378"/>
                  </a:cubicBezTo>
                  <a:cubicBezTo>
                    <a:pt x="830" y="1378"/>
                    <a:pt x="937" y="1351"/>
                    <a:pt x="1035" y="1298"/>
                  </a:cubicBezTo>
                  <a:cubicBezTo>
                    <a:pt x="1374" y="1119"/>
                    <a:pt x="1499" y="700"/>
                    <a:pt x="1320" y="370"/>
                  </a:cubicBezTo>
                  <a:cubicBezTo>
                    <a:pt x="1231" y="201"/>
                    <a:pt x="1089" y="85"/>
                    <a:pt x="910" y="31"/>
                  </a:cubicBezTo>
                  <a:cubicBezTo>
                    <a:pt x="847" y="11"/>
                    <a:pt x="780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1202250" y="2898400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94" y="1"/>
                  </a:moveTo>
                  <a:cubicBezTo>
                    <a:pt x="425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6" y="860"/>
                  </a:cubicBezTo>
                  <a:cubicBezTo>
                    <a:pt x="564" y="860"/>
                    <a:pt x="632" y="845"/>
                    <a:pt x="697" y="812"/>
                  </a:cubicBezTo>
                  <a:cubicBezTo>
                    <a:pt x="902" y="696"/>
                    <a:pt x="982" y="438"/>
                    <a:pt x="866" y="224"/>
                  </a:cubicBezTo>
                  <a:cubicBezTo>
                    <a:pt x="793" y="83"/>
                    <a:pt x="647" y="1"/>
                    <a:pt x="49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1196675" y="2891900"/>
              <a:ext cx="37500" cy="34400"/>
            </a:xfrm>
            <a:custGeom>
              <a:avLst/>
              <a:gdLst/>
              <a:ahLst/>
              <a:cxnLst/>
              <a:rect l="l" t="t" r="r" b="b"/>
              <a:pathLst>
                <a:path w="1500" h="1376" extrusionOk="0">
                  <a:moveTo>
                    <a:pt x="714" y="519"/>
                  </a:moveTo>
                  <a:cubicBezTo>
                    <a:pt x="777" y="519"/>
                    <a:pt x="830" y="555"/>
                    <a:pt x="866" y="608"/>
                  </a:cubicBezTo>
                  <a:cubicBezTo>
                    <a:pt x="911" y="689"/>
                    <a:pt x="875" y="796"/>
                    <a:pt x="795" y="840"/>
                  </a:cubicBezTo>
                  <a:cubicBezTo>
                    <a:pt x="767" y="851"/>
                    <a:pt x="739" y="859"/>
                    <a:pt x="712" y="859"/>
                  </a:cubicBezTo>
                  <a:cubicBezTo>
                    <a:pt x="695" y="859"/>
                    <a:pt x="678" y="856"/>
                    <a:pt x="661" y="849"/>
                  </a:cubicBezTo>
                  <a:cubicBezTo>
                    <a:pt x="616" y="840"/>
                    <a:pt x="581" y="814"/>
                    <a:pt x="563" y="769"/>
                  </a:cubicBezTo>
                  <a:cubicBezTo>
                    <a:pt x="545" y="733"/>
                    <a:pt x="536" y="680"/>
                    <a:pt x="554" y="644"/>
                  </a:cubicBezTo>
                  <a:cubicBezTo>
                    <a:pt x="563" y="600"/>
                    <a:pt x="589" y="564"/>
                    <a:pt x="634" y="537"/>
                  </a:cubicBezTo>
                  <a:cubicBezTo>
                    <a:pt x="661" y="528"/>
                    <a:pt x="688" y="519"/>
                    <a:pt x="714" y="519"/>
                  </a:cubicBezTo>
                  <a:close/>
                  <a:moveTo>
                    <a:pt x="714" y="1"/>
                  </a:moveTo>
                  <a:cubicBezTo>
                    <a:pt x="605" y="1"/>
                    <a:pt x="495" y="27"/>
                    <a:pt x="393" y="82"/>
                  </a:cubicBezTo>
                  <a:cubicBezTo>
                    <a:pt x="224" y="171"/>
                    <a:pt x="108" y="314"/>
                    <a:pt x="54" y="492"/>
                  </a:cubicBezTo>
                  <a:cubicBezTo>
                    <a:pt x="1" y="662"/>
                    <a:pt x="18" y="849"/>
                    <a:pt x="108" y="1010"/>
                  </a:cubicBezTo>
                  <a:cubicBezTo>
                    <a:pt x="188" y="1179"/>
                    <a:pt x="331" y="1295"/>
                    <a:pt x="509" y="1349"/>
                  </a:cubicBezTo>
                  <a:cubicBezTo>
                    <a:pt x="581" y="1367"/>
                    <a:pt x="643" y="1376"/>
                    <a:pt x="714" y="1376"/>
                  </a:cubicBezTo>
                  <a:cubicBezTo>
                    <a:pt x="821" y="1376"/>
                    <a:pt x="937" y="1349"/>
                    <a:pt x="1035" y="1295"/>
                  </a:cubicBezTo>
                  <a:cubicBezTo>
                    <a:pt x="1374" y="1117"/>
                    <a:pt x="1499" y="698"/>
                    <a:pt x="1321" y="368"/>
                  </a:cubicBezTo>
                  <a:cubicBezTo>
                    <a:pt x="1198" y="133"/>
                    <a:pt x="959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384425" y="21853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9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3" y="862"/>
                  </a:cubicBezTo>
                  <a:cubicBezTo>
                    <a:pt x="559" y="862"/>
                    <a:pt x="625" y="847"/>
                    <a:pt x="687" y="815"/>
                  </a:cubicBezTo>
                  <a:cubicBezTo>
                    <a:pt x="901" y="699"/>
                    <a:pt x="982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378850" y="2178900"/>
              <a:ext cx="37475" cy="34400"/>
            </a:xfrm>
            <a:custGeom>
              <a:avLst/>
              <a:gdLst/>
              <a:ahLst/>
              <a:cxnLst/>
              <a:rect l="l" t="t" r="r" b="b"/>
              <a:pathLst>
                <a:path w="1499" h="1376" extrusionOk="0">
                  <a:moveTo>
                    <a:pt x="710" y="517"/>
                  </a:moveTo>
                  <a:cubicBezTo>
                    <a:pt x="772" y="517"/>
                    <a:pt x="834" y="552"/>
                    <a:pt x="866" y="608"/>
                  </a:cubicBezTo>
                  <a:cubicBezTo>
                    <a:pt x="910" y="688"/>
                    <a:pt x="874" y="795"/>
                    <a:pt x="794" y="840"/>
                  </a:cubicBezTo>
                  <a:cubicBezTo>
                    <a:pt x="767" y="851"/>
                    <a:pt x="739" y="859"/>
                    <a:pt x="711" y="859"/>
                  </a:cubicBezTo>
                  <a:cubicBezTo>
                    <a:pt x="694" y="859"/>
                    <a:pt x="677" y="856"/>
                    <a:pt x="660" y="849"/>
                  </a:cubicBezTo>
                  <a:cubicBezTo>
                    <a:pt x="616" y="840"/>
                    <a:pt x="580" y="813"/>
                    <a:pt x="562" y="769"/>
                  </a:cubicBezTo>
                  <a:cubicBezTo>
                    <a:pt x="535" y="733"/>
                    <a:pt x="535" y="679"/>
                    <a:pt x="544" y="635"/>
                  </a:cubicBezTo>
                  <a:cubicBezTo>
                    <a:pt x="562" y="599"/>
                    <a:pt x="589" y="563"/>
                    <a:pt x="634" y="537"/>
                  </a:cubicBezTo>
                  <a:cubicBezTo>
                    <a:pt x="657" y="523"/>
                    <a:pt x="684" y="517"/>
                    <a:pt x="710" y="517"/>
                  </a:cubicBezTo>
                  <a:close/>
                  <a:moveTo>
                    <a:pt x="711" y="1"/>
                  </a:moveTo>
                  <a:cubicBezTo>
                    <a:pt x="600" y="1"/>
                    <a:pt x="488" y="27"/>
                    <a:pt x="384" y="82"/>
                  </a:cubicBezTo>
                  <a:cubicBezTo>
                    <a:pt x="223" y="171"/>
                    <a:pt x="107" y="314"/>
                    <a:pt x="54" y="483"/>
                  </a:cubicBezTo>
                  <a:cubicBezTo>
                    <a:pt x="0" y="662"/>
                    <a:pt x="18" y="849"/>
                    <a:pt x="98" y="1009"/>
                  </a:cubicBezTo>
                  <a:cubicBezTo>
                    <a:pt x="188" y="1179"/>
                    <a:pt x="330" y="1295"/>
                    <a:pt x="509" y="1348"/>
                  </a:cubicBezTo>
                  <a:cubicBezTo>
                    <a:pt x="580" y="1366"/>
                    <a:pt x="642" y="1375"/>
                    <a:pt x="714" y="1375"/>
                  </a:cubicBezTo>
                  <a:cubicBezTo>
                    <a:pt x="821" y="1375"/>
                    <a:pt x="937" y="1348"/>
                    <a:pt x="1035" y="1295"/>
                  </a:cubicBezTo>
                  <a:cubicBezTo>
                    <a:pt x="1374" y="1116"/>
                    <a:pt x="1499" y="697"/>
                    <a:pt x="1320" y="367"/>
                  </a:cubicBezTo>
                  <a:cubicBezTo>
                    <a:pt x="1197" y="133"/>
                    <a:pt x="958" y="1"/>
                    <a:pt x="711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583350" y="2212825"/>
              <a:ext cx="24800" cy="21500"/>
            </a:xfrm>
            <a:custGeom>
              <a:avLst/>
              <a:gdLst/>
              <a:ahLst/>
              <a:cxnLst/>
              <a:rect l="l" t="t" r="r" b="b"/>
              <a:pathLst>
                <a:path w="992" h="860" extrusionOk="0">
                  <a:moveTo>
                    <a:pt x="498" y="1"/>
                  </a:moveTo>
                  <a:cubicBezTo>
                    <a:pt x="429" y="1"/>
                    <a:pt x="359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8" y="777"/>
                    <a:pt x="349" y="860"/>
                    <a:pt x="502" y="860"/>
                  </a:cubicBezTo>
                  <a:cubicBezTo>
                    <a:pt x="568" y="860"/>
                    <a:pt x="635" y="844"/>
                    <a:pt x="697" y="812"/>
                  </a:cubicBezTo>
                  <a:cubicBezTo>
                    <a:pt x="911" y="696"/>
                    <a:pt x="991" y="437"/>
                    <a:pt x="875" y="232"/>
                  </a:cubicBezTo>
                  <a:cubicBezTo>
                    <a:pt x="801" y="85"/>
                    <a:pt x="651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578000" y="220627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4" y="521"/>
                  </a:moveTo>
                  <a:cubicBezTo>
                    <a:pt x="723" y="521"/>
                    <a:pt x="741" y="521"/>
                    <a:pt x="759" y="530"/>
                  </a:cubicBezTo>
                  <a:cubicBezTo>
                    <a:pt x="804" y="539"/>
                    <a:pt x="839" y="575"/>
                    <a:pt x="857" y="610"/>
                  </a:cubicBezTo>
                  <a:cubicBezTo>
                    <a:pt x="884" y="655"/>
                    <a:pt x="884" y="699"/>
                    <a:pt x="875" y="744"/>
                  </a:cubicBezTo>
                  <a:cubicBezTo>
                    <a:pt x="857" y="789"/>
                    <a:pt x="830" y="824"/>
                    <a:pt x="795" y="842"/>
                  </a:cubicBezTo>
                  <a:cubicBezTo>
                    <a:pt x="762" y="855"/>
                    <a:pt x="729" y="864"/>
                    <a:pt x="697" y="864"/>
                  </a:cubicBezTo>
                  <a:cubicBezTo>
                    <a:pt x="685" y="864"/>
                    <a:pt x="673" y="862"/>
                    <a:pt x="661" y="860"/>
                  </a:cubicBezTo>
                  <a:cubicBezTo>
                    <a:pt x="616" y="842"/>
                    <a:pt x="581" y="815"/>
                    <a:pt x="563" y="771"/>
                  </a:cubicBezTo>
                  <a:cubicBezTo>
                    <a:pt x="536" y="735"/>
                    <a:pt x="536" y="691"/>
                    <a:pt x="545" y="646"/>
                  </a:cubicBezTo>
                  <a:cubicBezTo>
                    <a:pt x="563" y="601"/>
                    <a:pt x="589" y="566"/>
                    <a:pt x="634" y="539"/>
                  </a:cubicBezTo>
                  <a:cubicBezTo>
                    <a:pt x="652" y="530"/>
                    <a:pt x="679" y="521"/>
                    <a:pt x="714" y="521"/>
                  </a:cubicBezTo>
                  <a:close/>
                  <a:moveTo>
                    <a:pt x="710" y="0"/>
                  </a:moveTo>
                  <a:cubicBezTo>
                    <a:pt x="600" y="0"/>
                    <a:pt x="490" y="28"/>
                    <a:pt x="384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99" y="1021"/>
                  </a:cubicBezTo>
                  <a:cubicBezTo>
                    <a:pt x="188" y="1181"/>
                    <a:pt x="331" y="1297"/>
                    <a:pt x="509" y="1351"/>
                  </a:cubicBezTo>
                  <a:cubicBezTo>
                    <a:pt x="572" y="1369"/>
                    <a:pt x="643" y="1386"/>
                    <a:pt x="714" y="1386"/>
                  </a:cubicBezTo>
                  <a:cubicBezTo>
                    <a:pt x="821" y="1386"/>
                    <a:pt x="937" y="1360"/>
                    <a:pt x="1036" y="1297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4" y="10"/>
                    <a:pt x="777" y="0"/>
                    <a:pt x="710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799025" y="1715700"/>
              <a:ext cx="24550" cy="21650"/>
            </a:xfrm>
            <a:custGeom>
              <a:avLst/>
              <a:gdLst/>
              <a:ahLst/>
              <a:cxnLst/>
              <a:rect l="l" t="t" r="r" b="b"/>
              <a:pathLst>
                <a:path w="982" h="866" extrusionOk="0">
                  <a:moveTo>
                    <a:pt x="493" y="1"/>
                  </a:moveTo>
                  <a:cubicBezTo>
                    <a:pt x="423" y="1"/>
                    <a:pt x="352" y="18"/>
                    <a:pt x="286" y="54"/>
                  </a:cubicBezTo>
                  <a:cubicBezTo>
                    <a:pt x="81" y="170"/>
                    <a:pt x="0" y="429"/>
                    <a:pt x="107" y="634"/>
                  </a:cubicBezTo>
                  <a:cubicBezTo>
                    <a:pt x="187" y="781"/>
                    <a:pt x="335" y="865"/>
                    <a:pt x="486" y="865"/>
                  </a:cubicBezTo>
                  <a:cubicBezTo>
                    <a:pt x="555" y="865"/>
                    <a:pt x="624" y="848"/>
                    <a:pt x="687" y="812"/>
                  </a:cubicBezTo>
                  <a:cubicBezTo>
                    <a:pt x="901" y="705"/>
                    <a:pt x="982" y="438"/>
                    <a:pt x="866" y="232"/>
                  </a:cubicBezTo>
                  <a:cubicBezTo>
                    <a:pt x="792" y="85"/>
                    <a:pt x="646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793450" y="1709350"/>
              <a:ext cx="35700" cy="34475"/>
            </a:xfrm>
            <a:custGeom>
              <a:avLst/>
              <a:gdLst/>
              <a:ahLst/>
              <a:cxnLst/>
              <a:rect l="l" t="t" r="r" b="b"/>
              <a:pathLst>
                <a:path w="1428" h="1379" extrusionOk="0">
                  <a:moveTo>
                    <a:pt x="714" y="513"/>
                  </a:moveTo>
                  <a:cubicBezTo>
                    <a:pt x="732" y="513"/>
                    <a:pt x="741" y="522"/>
                    <a:pt x="759" y="522"/>
                  </a:cubicBezTo>
                  <a:cubicBezTo>
                    <a:pt x="803" y="540"/>
                    <a:pt x="839" y="567"/>
                    <a:pt x="866" y="611"/>
                  </a:cubicBezTo>
                  <a:cubicBezTo>
                    <a:pt x="884" y="647"/>
                    <a:pt x="893" y="692"/>
                    <a:pt x="875" y="736"/>
                  </a:cubicBezTo>
                  <a:cubicBezTo>
                    <a:pt x="866" y="781"/>
                    <a:pt x="830" y="816"/>
                    <a:pt x="794" y="834"/>
                  </a:cubicBezTo>
                  <a:cubicBezTo>
                    <a:pt x="766" y="851"/>
                    <a:pt x="738" y="858"/>
                    <a:pt x="710" y="858"/>
                  </a:cubicBezTo>
                  <a:cubicBezTo>
                    <a:pt x="693" y="858"/>
                    <a:pt x="677" y="855"/>
                    <a:pt x="661" y="852"/>
                  </a:cubicBezTo>
                  <a:cubicBezTo>
                    <a:pt x="616" y="834"/>
                    <a:pt x="580" y="808"/>
                    <a:pt x="562" y="772"/>
                  </a:cubicBezTo>
                  <a:cubicBezTo>
                    <a:pt x="536" y="727"/>
                    <a:pt x="536" y="683"/>
                    <a:pt x="545" y="638"/>
                  </a:cubicBezTo>
                  <a:cubicBezTo>
                    <a:pt x="562" y="593"/>
                    <a:pt x="589" y="558"/>
                    <a:pt x="634" y="540"/>
                  </a:cubicBezTo>
                  <a:cubicBezTo>
                    <a:pt x="661" y="522"/>
                    <a:pt x="687" y="513"/>
                    <a:pt x="714" y="513"/>
                  </a:cubicBezTo>
                  <a:close/>
                  <a:moveTo>
                    <a:pt x="705" y="1"/>
                  </a:moveTo>
                  <a:cubicBezTo>
                    <a:pt x="596" y="1"/>
                    <a:pt x="488" y="27"/>
                    <a:pt x="384" y="76"/>
                  </a:cubicBezTo>
                  <a:cubicBezTo>
                    <a:pt x="223" y="165"/>
                    <a:pt x="107" y="308"/>
                    <a:pt x="54" y="486"/>
                  </a:cubicBezTo>
                  <a:cubicBezTo>
                    <a:pt x="0" y="665"/>
                    <a:pt x="18" y="852"/>
                    <a:pt x="99" y="1013"/>
                  </a:cubicBezTo>
                  <a:cubicBezTo>
                    <a:pt x="188" y="1173"/>
                    <a:pt x="330" y="1298"/>
                    <a:pt x="509" y="1352"/>
                  </a:cubicBezTo>
                  <a:cubicBezTo>
                    <a:pt x="580" y="1370"/>
                    <a:pt x="643" y="1379"/>
                    <a:pt x="714" y="1379"/>
                  </a:cubicBezTo>
                  <a:cubicBezTo>
                    <a:pt x="821" y="1379"/>
                    <a:pt x="937" y="1352"/>
                    <a:pt x="1035" y="1298"/>
                  </a:cubicBezTo>
                  <a:cubicBezTo>
                    <a:pt x="1196" y="1209"/>
                    <a:pt x="1321" y="1066"/>
                    <a:pt x="1374" y="888"/>
                  </a:cubicBezTo>
                  <a:cubicBezTo>
                    <a:pt x="1428" y="709"/>
                    <a:pt x="1410" y="522"/>
                    <a:pt x="1321" y="362"/>
                  </a:cubicBezTo>
                  <a:cubicBezTo>
                    <a:pt x="1232" y="201"/>
                    <a:pt x="1089" y="85"/>
                    <a:pt x="910" y="31"/>
                  </a:cubicBezTo>
                  <a:cubicBezTo>
                    <a:pt x="842" y="11"/>
                    <a:pt x="773" y="1"/>
                    <a:pt x="70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1226775" y="2017900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8" y="1"/>
                  </a:moveTo>
                  <a:cubicBezTo>
                    <a:pt x="429" y="1"/>
                    <a:pt x="360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2" y="777"/>
                    <a:pt x="341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75" y="223"/>
                  </a:cubicBezTo>
                  <a:cubicBezTo>
                    <a:pt x="796" y="83"/>
                    <a:pt x="649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1221200" y="2011350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68" y="530"/>
                  </a:cubicBezTo>
                  <a:cubicBezTo>
                    <a:pt x="813" y="539"/>
                    <a:pt x="848" y="575"/>
                    <a:pt x="866" y="610"/>
                  </a:cubicBezTo>
                  <a:cubicBezTo>
                    <a:pt x="893" y="655"/>
                    <a:pt x="893" y="700"/>
                    <a:pt x="884" y="744"/>
                  </a:cubicBezTo>
                  <a:cubicBezTo>
                    <a:pt x="866" y="789"/>
                    <a:pt x="840" y="824"/>
                    <a:pt x="795" y="842"/>
                  </a:cubicBezTo>
                  <a:cubicBezTo>
                    <a:pt x="773" y="853"/>
                    <a:pt x="747" y="861"/>
                    <a:pt x="721" y="861"/>
                  </a:cubicBezTo>
                  <a:cubicBezTo>
                    <a:pt x="704" y="861"/>
                    <a:pt x="687" y="858"/>
                    <a:pt x="670" y="851"/>
                  </a:cubicBezTo>
                  <a:cubicBezTo>
                    <a:pt x="625" y="842"/>
                    <a:pt x="590" y="816"/>
                    <a:pt x="563" y="771"/>
                  </a:cubicBezTo>
                  <a:cubicBezTo>
                    <a:pt x="545" y="735"/>
                    <a:pt x="536" y="682"/>
                    <a:pt x="554" y="646"/>
                  </a:cubicBezTo>
                  <a:cubicBezTo>
                    <a:pt x="563" y="601"/>
                    <a:pt x="599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7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33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12"/>
                  </a:cubicBezTo>
                  <a:cubicBezTo>
                    <a:pt x="197" y="1181"/>
                    <a:pt x="340" y="1297"/>
                    <a:pt x="518" y="1351"/>
                  </a:cubicBezTo>
                  <a:cubicBezTo>
                    <a:pt x="581" y="1369"/>
                    <a:pt x="652" y="1386"/>
                    <a:pt x="715" y="1386"/>
                  </a:cubicBezTo>
                  <a:cubicBezTo>
                    <a:pt x="831" y="1386"/>
                    <a:pt x="938" y="1351"/>
                    <a:pt x="1045" y="1297"/>
                  </a:cubicBezTo>
                  <a:cubicBezTo>
                    <a:pt x="1205" y="1217"/>
                    <a:pt x="1321" y="1065"/>
                    <a:pt x="1375" y="896"/>
                  </a:cubicBezTo>
                  <a:cubicBezTo>
                    <a:pt x="1428" y="717"/>
                    <a:pt x="1410" y="530"/>
                    <a:pt x="1330" y="369"/>
                  </a:cubicBezTo>
                  <a:cubicBezTo>
                    <a:pt x="1241" y="209"/>
                    <a:pt x="1098" y="84"/>
                    <a:pt x="920" y="30"/>
                  </a:cubicBezTo>
                  <a:cubicBezTo>
                    <a:pt x="853" y="10"/>
                    <a:pt x="785" y="0"/>
                    <a:pt x="717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1616850" y="2424475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3" y="1"/>
                  </a:moveTo>
                  <a:cubicBezTo>
                    <a:pt x="424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66" y="232"/>
                  </a:cubicBezTo>
                  <a:cubicBezTo>
                    <a:pt x="792" y="85"/>
                    <a:pt x="647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1611275" y="241792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4" y="539"/>
                    <a:pt x="839" y="575"/>
                    <a:pt x="866" y="610"/>
                  </a:cubicBezTo>
                  <a:cubicBezTo>
                    <a:pt x="884" y="655"/>
                    <a:pt x="893" y="700"/>
                    <a:pt x="875" y="744"/>
                  </a:cubicBezTo>
                  <a:cubicBezTo>
                    <a:pt x="866" y="789"/>
                    <a:pt x="831" y="824"/>
                    <a:pt x="795" y="842"/>
                  </a:cubicBezTo>
                  <a:cubicBezTo>
                    <a:pt x="769" y="856"/>
                    <a:pt x="741" y="863"/>
                    <a:pt x="713" y="863"/>
                  </a:cubicBezTo>
                  <a:cubicBezTo>
                    <a:pt x="653" y="863"/>
                    <a:pt x="593" y="832"/>
                    <a:pt x="563" y="771"/>
                  </a:cubicBezTo>
                  <a:cubicBezTo>
                    <a:pt x="545" y="735"/>
                    <a:pt x="536" y="691"/>
                    <a:pt x="554" y="646"/>
                  </a:cubicBezTo>
                  <a:cubicBezTo>
                    <a:pt x="563" y="601"/>
                    <a:pt x="590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5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21"/>
                  </a:cubicBezTo>
                  <a:cubicBezTo>
                    <a:pt x="233" y="1253"/>
                    <a:pt x="465" y="1386"/>
                    <a:pt x="715" y="1386"/>
                  </a:cubicBezTo>
                  <a:cubicBezTo>
                    <a:pt x="822" y="1386"/>
                    <a:pt x="938" y="1360"/>
                    <a:pt x="1036" y="1306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7" y="10"/>
                    <a:pt x="781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1576500" y="1630525"/>
              <a:ext cx="24550" cy="21525"/>
            </a:xfrm>
            <a:custGeom>
              <a:avLst/>
              <a:gdLst/>
              <a:ahLst/>
              <a:cxnLst/>
              <a:rect l="l" t="t" r="r" b="b"/>
              <a:pathLst>
                <a:path w="982" h="861" extrusionOk="0">
                  <a:moveTo>
                    <a:pt x="493" y="0"/>
                  </a:moveTo>
                  <a:cubicBezTo>
                    <a:pt x="423" y="0"/>
                    <a:pt x="352" y="17"/>
                    <a:pt x="286" y="53"/>
                  </a:cubicBezTo>
                  <a:cubicBezTo>
                    <a:pt x="80" y="160"/>
                    <a:pt x="0" y="428"/>
                    <a:pt x="107" y="633"/>
                  </a:cubicBezTo>
                  <a:cubicBezTo>
                    <a:pt x="187" y="781"/>
                    <a:pt x="335" y="861"/>
                    <a:pt x="490" y="861"/>
                  </a:cubicBezTo>
                  <a:cubicBezTo>
                    <a:pt x="559" y="861"/>
                    <a:pt x="630" y="845"/>
                    <a:pt x="696" y="811"/>
                  </a:cubicBezTo>
                  <a:cubicBezTo>
                    <a:pt x="901" y="695"/>
                    <a:pt x="982" y="437"/>
                    <a:pt x="874" y="232"/>
                  </a:cubicBezTo>
                  <a:cubicBezTo>
                    <a:pt x="795" y="84"/>
                    <a:pt x="647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1569125" y="1624025"/>
              <a:ext cx="37500" cy="34600"/>
            </a:xfrm>
            <a:custGeom>
              <a:avLst/>
              <a:gdLst/>
              <a:ahLst/>
              <a:cxnLst/>
              <a:rect l="l" t="t" r="r" b="b"/>
              <a:pathLst>
                <a:path w="1500" h="1384" extrusionOk="0">
                  <a:moveTo>
                    <a:pt x="780" y="521"/>
                  </a:moveTo>
                  <a:cubicBezTo>
                    <a:pt x="843" y="521"/>
                    <a:pt x="906" y="551"/>
                    <a:pt x="938" y="608"/>
                  </a:cubicBezTo>
                  <a:cubicBezTo>
                    <a:pt x="955" y="652"/>
                    <a:pt x="964" y="697"/>
                    <a:pt x="946" y="741"/>
                  </a:cubicBezTo>
                  <a:cubicBezTo>
                    <a:pt x="938" y="786"/>
                    <a:pt x="911" y="822"/>
                    <a:pt x="866" y="840"/>
                  </a:cubicBezTo>
                  <a:cubicBezTo>
                    <a:pt x="841" y="854"/>
                    <a:pt x="812" y="861"/>
                    <a:pt x="784" y="861"/>
                  </a:cubicBezTo>
                  <a:cubicBezTo>
                    <a:pt x="724" y="861"/>
                    <a:pt x="665" y="829"/>
                    <a:pt x="634" y="768"/>
                  </a:cubicBezTo>
                  <a:cubicBezTo>
                    <a:pt x="590" y="688"/>
                    <a:pt x="625" y="581"/>
                    <a:pt x="706" y="536"/>
                  </a:cubicBezTo>
                  <a:cubicBezTo>
                    <a:pt x="729" y="526"/>
                    <a:pt x="755" y="521"/>
                    <a:pt x="780" y="521"/>
                  </a:cubicBezTo>
                  <a:close/>
                  <a:moveTo>
                    <a:pt x="786" y="0"/>
                  </a:moveTo>
                  <a:cubicBezTo>
                    <a:pt x="677" y="0"/>
                    <a:pt x="566" y="26"/>
                    <a:pt x="465" y="81"/>
                  </a:cubicBezTo>
                  <a:cubicBezTo>
                    <a:pt x="126" y="260"/>
                    <a:pt x="1" y="679"/>
                    <a:pt x="179" y="1018"/>
                  </a:cubicBezTo>
                  <a:cubicBezTo>
                    <a:pt x="304" y="1250"/>
                    <a:pt x="536" y="1384"/>
                    <a:pt x="786" y="1384"/>
                  </a:cubicBezTo>
                  <a:cubicBezTo>
                    <a:pt x="893" y="1384"/>
                    <a:pt x="1009" y="1357"/>
                    <a:pt x="1107" y="1303"/>
                  </a:cubicBezTo>
                  <a:cubicBezTo>
                    <a:pt x="1277" y="1214"/>
                    <a:pt x="1392" y="1071"/>
                    <a:pt x="1446" y="893"/>
                  </a:cubicBezTo>
                  <a:cubicBezTo>
                    <a:pt x="1500" y="715"/>
                    <a:pt x="1482" y="527"/>
                    <a:pt x="1392" y="367"/>
                  </a:cubicBezTo>
                  <a:cubicBezTo>
                    <a:pt x="1269" y="132"/>
                    <a:pt x="1030" y="0"/>
                    <a:pt x="7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06" name="Google Shape;806;p16"/>
          <p:cNvGrpSpPr/>
          <p:nvPr/>
        </p:nvGrpSpPr>
        <p:grpSpPr>
          <a:xfrm rot="8368336">
            <a:off x="9111402" y="4278269"/>
            <a:ext cx="6540579" cy="4247743"/>
            <a:chOff x="2636525" y="1932700"/>
            <a:chExt cx="1743875" cy="1132550"/>
          </a:xfrm>
        </p:grpSpPr>
        <p:sp>
          <p:nvSpPr>
            <p:cNvPr id="807" name="Google Shape;807;p16"/>
            <p:cNvSpPr/>
            <p:nvPr/>
          </p:nvSpPr>
          <p:spPr>
            <a:xfrm>
              <a:off x="2636525" y="2177350"/>
              <a:ext cx="528375" cy="632750"/>
            </a:xfrm>
            <a:custGeom>
              <a:avLst/>
              <a:gdLst/>
              <a:ahLst/>
              <a:cxnLst/>
              <a:rect l="l" t="t" r="r" b="b"/>
              <a:pathLst>
                <a:path w="21135" h="25310" extrusionOk="0">
                  <a:moveTo>
                    <a:pt x="14524" y="1"/>
                  </a:moveTo>
                  <a:lnTo>
                    <a:pt x="1" y="25310"/>
                  </a:lnTo>
                  <a:lnTo>
                    <a:pt x="21135" y="3766"/>
                  </a:lnTo>
                  <a:lnTo>
                    <a:pt x="1452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3853150" y="2138550"/>
              <a:ext cx="527250" cy="680025"/>
            </a:xfrm>
            <a:custGeom>
              <a:avLst/>
              <a:gdLst/>
              <a:ahLst/>
              <a:cxnLst/>
              <a:rect l="l" t="t" r="r" b="b"/>
              <a:pathLst>
                <a:path w="21090" h="27201" extrusionOk="0">
                  <a:moveTo>
                    <a:pt x="21090" y="1"/>
                  </a:moveTo>
                  <a:lnTo>
                    <a:pt x="0" y="7967"/>
                  </a:lnTo>
                  <a:lnTo>
                    <a:pt x="5371" y="27201"/>
                  </a:lnTo>
                  <a:lnTo>
                    <a:pt x="2109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3984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3630125" y="1932700"/>
              <a:ext cx="750275" cy="405050"/>
            </a:xfrm>
            <a:custGeom>
              <a:avLst/>
              <a:gdLst/>
              <a:ahLst/>
              <a:cxnLst/>
              <a:rect l="l" t="t" r="r" b="b"/>
              <a:pathLst>
                <a:path w="30011" h="16202" extrusionOk="0">
                  <a:moveTo>
                    <a:pt x="0" y="1"/>
                  </a:moveTo>
                  <a:lnTo>
                    <a:pt x="8921" y="16201"/>
                  </a:lnTo>
                  <a:lnTo>
                    <a:pt x="30011" y="823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3352225" y="2818550"/>
              <a:ext cx="635200" cy="246700"/>
            </a:xfrm>
            <a:custGeom>
              <a:avLst/>
              <a:gdLst/>
              <a:ahLst/>
              <a:cxnLst/>
              <a:rect l="l" t="t" r="r" b="b"/>
              <a:pathLst>
                <a:path w="25408" h="9868" extrusionOk="0">
                  <a:moveTo>
                    <a:pt x="25408" y="1"/>
                  </a:moveTo>
                  <a:lnTo>
                    <a:pt x="1660" y="1687"/>
                  </a:lnTo>
                  <a:lnTo>
                    <a:pt x="1" y="9867"/>
                  </a:lnTo>
                  <a:lnTo>
                    <a:pt x="25408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5994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1" name="Google Shape;811;p16"/>
            <p:cNvSpPr/>
            <p:nvPr/>
          </p:nvSpPr>
          <p:spPr>
            <a:xfrm>
              <a:off x="2999625" y="1932700"/>
              <a:ext cx="630525" cy="338800"/>
            </a:xfrm>
            <a:custGeom>
              <a:avLst/>
              <a:gdLst/>
              <a:ahLst/>
              <a:cxnLst/>
              <a:rect l="l" t="t" r="r" b="b"/>
              <a:pathLst>
                <a:path w="25221" h="13552" extrusionOk="0">
                  <a:moveTo>
                    <a:pt x="25220" y="1"/>
                  </a:moveTo>
                  <a:lnTo>
                    <a:pt x="0" y="9787"/>
                  </a:lnTo>
                  <a:lnTo>
                    <a:pt x="6611" y="13552"/>
                  </a:lnTo>
                  <a:lnTo>
                    <a:pt x="2522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2" name="Google Shape;812;p16"/>
            <p:cNvSpPr/>
            <p:nvPr/>
          </p:nvSpPr>
          <p:spPr>
            <a:xfrm>
              <a:off x="2636525" y="2810075"/>
              <a:ext cx="757200" cy="255175"/>
            </a:xfrm>
            <a:custGeom>
              <a:avLst/>
              <a:gdLst/>
              <a:ahLst/>
              <a:cxnLst/>
              <a:rect l="l" t="t" r="r" b="b"/>
              <a:pathLst>
                <a:path w="30288" h="10207" extrusionOk="0">
                  <a:moveTo>
                    <a:pt x="1" y="1"/>
                  </a:moveTo>
                  <a:lnTo>
                    <a:pt x="28629" y="10206"/>
                  </a:lnTo>
                  <a:lnTo>
                    <a:pt x="30288" y="202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426005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3164875" y="2271475"/>
              <a:ext cx="688300" cy="589250"/>
            </a:xfrm>
            <a:custGeom>
              <a:avLst/>
              <a:gdLst/>
              <a:ahLst/>
              <a:cxnLst/>
              <a:rect l="l" t="t" r="r" b="b"/>
              <a:pathLst>
                <a:path w="27532" h="23570" extrusionOk="0">
                  <a:moveTo>
                    <a:pt x="1" y="1"/>
                  </a:moveTo>
                  <a:lnTo>
                    <a:pt x="9154" y="23570"/>
                  </a:lnTo>
                  <a:lnTo>
                    <a:pt x="27531" y="265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4" name="Google Shape;814;p16"/>
            <p:cNvSpPr/>
            <p:nvPr/>
          </p:nvSpPr>
          <p:spPr>
            <a:xfrm>
              <a:off x="3393700" y="2337725"/>
              <a:ext cx="593725" cy="523000"/>
            </a:xfrm>
            <a:custGeom>
              <a:avLst/>
              <a:gdLst/>
              <a:ahLst/>
              <a:cxnLst/>
              <a:rect l="l" t="t" r="r" b="b"/>
              <a:pathLst>
                <a:path w="23749" h="20920" extrusionOk="0">
                  <a:moveTo>
                    <a:pt x="18378" y="0"/>
                  </a:moveTo>
                  <a:lnTo>
                    <a:pt x="1" y="20920"/>
                  </a:lnTo>
                  <a:lnTo>
                    <a:pt x="23749" y="19234"/>
                  </a:lnTo>
                  <a:lnTo>
                    <a:pt x="1837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5" name="Google Shape;815;p16"/>
            <p:cNvSpPr/>
            <p:nvPr/>
          </p:nvSpPr>
          <p:spPr>
            <a:xfrm>
              <a:off x="3164875" y="1932700"/>
              <a:ext cx="688300" cy="405050"/>
            </a:xfrm>
            <a:custGeom>
              <a:avLst/>
              <a:gdLst/>
              <a:ahLst/>
              <a:cxnLst/>
              <a:rect l="l" t="t" r="r" b="b"/>
              <a:pathLst>
                <a:path w="27532" h="16202" extrusionOk="0">
                  <a:moveTo>
                    <a:pt x="18610" y="1"/>
                  </a:moveTo>
                  <a:lnTo>
                    <a:pt x="1" y="13552"/>
                  </a:lnTo>
                  <a:lnTo>
                    <a:pt x="27531" y="16201"/>
                  </a:lnTo>
                  <a:lnTo>
                    <a:pt x="1861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30599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6" name="Google Shape;816;p16"/>
            <p:cNvSpPr/>
            <p:nvPr/>
          </p:nvSpPr>
          <p:spPr>
            <a:xfrm>
              <a:off x="2636525" y="2271475"/>
              <a:ext cx="757200" cy="589250"/>
            </a:xfrm>
            <a:custGeom>
              <a:avLst/>
              <a:gdLst/>
              <a:ahLst/>
              <a:cxnLst/>
              <a:rect l="l" t="t" r="r" b="b"/>
              <a:pathLst>
                <a:path w="30288" h="23570" extrusionOk="0">
                  <a:moveTo>
                    <a:pt x="21135" y="1"/>
                  </a:moveTo>
                  <a:lnTo>
                    <a:pt x="1" y="21545"/>
                  </a:lnTo>
                  <a:lnTo>
                    <a:pt x="30288" y="23570"/>
                  </a:lnTo>
                  <a:lnTo>
                    <a:pt x="2113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7019755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9" name="Google Shape;129;p6"/>
          <p:cNvGrpSpPr/>
          <p:nvPr/>
        </p:nvGrpSpPr>
        <p:grpSpPr>
          <a:xfrm>
            <a:off x="-2457251" y="-1283738"/>
            <a:ext cx="14339651" cy="8036505"/>
            <a:chOff x="-1842938" y="-962804"/>
            <a:chExt cx="10754738" cy="6027379"/>
          </a:xfrm>
        </p:grpSpPr>
        <p:sp>
          <p:nvSpPr>
            <p:cNvPr id="130" name="Google Shape;130;p6"/>
            <p:cNvSpPr/>
            <p:nvPr/>
          </p:nvSpPr>
          <p:spPr>
            <a:xfrm rot="2894565">
              <a:off x="-924837" y="-900822"/>
              <a:ext cx="1586432" cy="3171839"/>
            </a:xfrm>
            <a:custGeom>
              <a:avLst/>
              <a:gdLst/>
              <a:ahLst/>
              <a:cxnLst/>
              <a:rect l="l" t="t" r="r" b="b"/>
              <a:pathLst>
                <a:path w="63455" h="126869" extrusionOk="0">
                  <a:moveTo>
                    <a:pt x="25734" y="1"/>
                  </a:moveTo>
                  <a:lnTo>
                    <a:pt x="25734" y="1"/>
                  </a:lnTo>
                  <a:cubicBezTo>
                    <a:pt x="23415" y="5790"/>
                    <a:pt x="21096" y="11987"/>
                    <a:pt x="22024" y="18165"/>
                  </a:cubicBezTo>
                  <a:cubicBezTo>
                    <a:pt x="22562" y="21950"/>
                    <a:pt x="24343" y="25587"/>
                    <a:pt x="25271" y="29372"/>
                  </a:cubicBezTo>
                  <a:cubicBezTo>
                    <a:pt x="25345" y="31858"/>
                    <a:pt x="25512" y="34325"/>
                    <a:pt x="25734" y="36793"/>
                  </a:cubicBezTo>
                  <a:cubicBezTo>
                    <a:pt x="24807" y="34474"/>
                    <a:pt x="23267" y="32322"/>
                    <a:pt x="21486" y="30763"/>
                  </a:cubicBezTo>
                  <a:cubicBezTo>
                    <a:pt x="19092" y="28834"/>
                    <a:pt x="16142" y="27683"/>
                    <a:pt x="13062" y="27516"/>
                  </a:cubicBezTo>
                  <a:cubicBezTo>
                    <a:pt x="12769" y="27501"/>
                    <a:pt x="12475" y="27495"/>
                    <a:pt x="12181" y="27495"/>
                  </a:cubicBezTo>
                  <a:cubicBezTo>
                    <a:pt x="11003" y="27495"/>
                    <a:pt x="9819" y="27590"/>
                    <a:pt x="8646" y="27590"/>
                  </a:cubicBezTo>
                  <a:cubicBezTo>
                    <a:pt x="7181" y="27590"/>
                    <a:pt x="5641" y="27368"/>
                    <a:pt x="4397" y="26663"/>
                  </a:cubicBezTo>
                  <a:lnTo>
                    <a:pt x="4397" y="26663"/>
                  </a:lnTo>
                  <a:cubicBezTo>
                    <a:pt x="4082" y="28221"/>
                    <a:pt x="4861" y="29835"/>
                    <a:pt x="6104" y="30837"/>
                  </a:cubicBezTo>
                  <a:cubicBezTo>
                    <a:pt x="7329" y="31858"/>
                    <a:pt x="8887" y="32396"/>
                    <a:pt x="10502" y="32619"/>
                  </a:cubicBezTo>
                  <a:cubicBezTo>
                    <a:pt x="12060" y="32934"/>
                    <a:pt x="13600" y="33008"/>
                    <a:pt x="15214" y="33324"/>
                  </a:cubicBezTo>
                  <a:cubicBezTo>
                    <a:pt x="19389" y="34084"/>
                    <a:pt x="23564" y="36645"/>
                    <a:pt x="25976" y="40281"/>
                  </a:cubicBezTo>
                  <a:cubicBezTo>
                    <a:pt x="26273" y="43139"/>
                    <a:pt x="26588" y="45996"/>
                    <a:pt x="26978" y="48779"/>
                  </a:cubicBezTo>
                  <a:cubicBezTo>
                    <a:pt x="25883" y="46608"/>
                    <a:pt x="24028" y="44530"/>
                    <a:pt x="21949" y="43361"/>
                  </a:cubicBezTo>
                  <a:cubicBezTo>
                    <a:pt x="19853" y="42211"/>
                    <a:pt x="17459" y="41747"/>
                    <a:pt x="15140" y="41357"/>
                  </a:cubicBezTo>
                  <a:cubicBezTo>
                    <a:pt x="12747" y="40968"/>
                    <a:pt x="10353" y="40578"/>
                    <a:pt x="8182" y="39576"/>
                  </a:cubicBezTo>
                  <a:cubicBezTo>
                    <a:pt x="6030" y="38574"/>
                    <a:pt x="4008" y="36867"/>
                    <a:pt x="3321" y="34641"/>
                  </a:cubicBezTo>
                  <a:lnTo>
                    <a:pt x="3321" y="34641"/>
                  </a:lnTo>
                  <a:cubicBezTo>
                    <a:pt x="3154" y="39038"/>
                    <a:pt x="5863" y="43454"/>
                    <a:pt x="9815" y="45458"/>
                  </a:cubicBezTo>
                  <a:cubicBezTo>
                    <a:pt x="11819" y="46460"/>
                    <a:pt x="14138" y="46849"/>
                    <a:pt x="16383" y="47239"/>
                  </a:cubicBezTo>
                  <a:cubicBezTo>
                    <a:pt x="18703" y="47536"/>
                    <a:pt x="20948" y="47851"/>
                    <a:pt x="23100" y="48705"/>
                  </a:cubicBezTo>
                  <a:cubicBezTo>
                    <a:pt x="24807" y="49391"/>
                    <a:pt x="26440" y="50560"/>
                    <a:pt x="27441" y="52026"/>
                  </a:cubicBezTo>
                  <a:cubicBezTo>
                    <a:pt x="27905" y="54586"/>
                    <a:pt x="28295" y="57054"/>
                    <a:pt x="28833" y="59596"/>
                  </a:cubicBezTo>
                  <a:cubicBezTo>
                    <a:pt x="27052" y="56590"/>
                    <a:pt x="23953" y="54197"/>
                    <a:pt x="20632" y="53492"/>
                  </a:cubicBezTo>
                  <a:cubicBezTo>
                    <a:pt x="17701" y="52879"/>
                    <a:pt x="14676" y="53343"/>
                    <a:pt x="11745" y="52954"/>
                  </a:cubicBezTo>
                  <a:cubicBezTo>
                    <a:pt x="6791" y="52341"/>
                    <a:pt x="2319" y="49169"/>
                    <a:pt x="0" y="44846"/>
                  </a:cubicBezTo>
                  <a:lnTo>
                    <a:pt x="0" y="44846"/>
                  </a:lnTo>
                  <a:cubicBezTo>
                    <a:pt x="612" y="47072"/>
                    <a:pt x="1225" y="49391"/>
                    <a:pt x="2319" y="51488"/>
                  </a:cubicBezTo>
                  <a:cubicBezTo>
                    <a:pt x="3395" y="53566"/>
                    <a:pt x="5102" y="55421"/>
                    <a:pt x="7255" y="56349"/>
                  </a:cubicBezTo>
                  <a:cubicBezTo>
                    <a:pt x="8528" y="56865"/>
                    <a:pt x="9855" y="57033"/>
                    <a:pt x="11211" y="57033"/>
                  </a:cubicBezTo>
                  <a:cubicBezTo>
                    <a:pt x="13717" y="57033"/>
                    <a:pt x="16323" y="56461"/>
                    <a:pt x="18873" y="56461"/>
                  </a:cubicBezTo>
                  <a:cubicBezTo>
                    <a:pt x="19307" y="56461"/>
                    <a:pt x="19739" y="56477"/>
                    <a:pt x="20168" y="56516"/>
                  </a:cubicBezTo>
                  <a:cubicBezTo>
                    <a:pt x="23805" y="56813"/>
                    <a:pt x="27200" y="58984"/>
                    <a:pt x="29297" y="62008"/>
                  </a:cubicBezTo>
                  <a:cubicBezTo>
                    <a:pt x="29983" y="65162"/>
                    <a:pt x="30763" y="68261"/>
                    <a:pt x="31616" y="71359"/>
                  </a:cubicBezTo>
                  <a:cubicBezTo>
                    <a:pt x="29686" y="68112"/>
                    <a:pt x="26347" y="65626"/>
                    <a:pt x="22562" y="64865"/>
                  </a:cubicBezTo>
                  <a:cubicBezTo>
                    <a:pt x="19853" y="64327"/>
                    <a:pt x="16996" y="64624"/>
                    <a:pt x="14138" y="64327"/>
                  </a:cubicBezTo>
                  <a:cubicBezTo>
                    <a:pt x="9277" y="63863"/>
                    <a:pt x="4639" y="61544"/>
                    <a:pt x="1299" y="57907"/>
                  </a:cubicBezTo>
                  <a:lnTo>
                    <a:pt x="1299" y="57907"/>
                  </a:lnTo>
                  <a:cubicBezTo>
                    <a:pt x="1689" y="61229"/>
                    <a:pt x="2857" y="64550"/>
                    <a:pt x="5399" y="66721"/>
                  </a:cubicBezTo>
                  <a:cubicBezTo>
                    <a:pt x="7960" y="68873"/>
                    <a:pt x="11596" y="69429"/>
                    <a:pt x="14918" y="69429"/>
                  </a:cubicBezTo>
                  <a:cubicBezTo>
                    <a:pt x="17066" y="69429"/>
                    <a:pt x="19215" y="69244"/>
                    <a:pt x="21350" y="69244"/>
                  </a:cubicBezTo>
                  <a:cubicBezTo>
                    <a:pt x="22589" y="69244"/>
                    <a:pt x="23822" y="69306"/>
                    <a:pt x="25048" y="69504"/>
                  </a:cubicBezTo>
                  <a:cubicBezTo>
                    <a:pt x="27738" y="69968"/>
                    <a:pt x="30614" y="71433"/>
                    <a:pt x="32228" y="73678"/>
                  </a:cubicBezTo>
                  <a:cubicBezTo>
                    <a:pt x="32618" y="75070"/>
                    <a:pt x="33008" y="76461"/>
                    <a:pt x="33472" y="77853"/>
                  </a:cubicBezTo>
                  <a:cubicBezTo>
                    <a:pt x="34232" y="80562"/>
                    <a:pt x="35160" y="83178"/>
                    <a:pt x="36088" y="85813"/>
                  </a:cubicBezTo>
                  <a:cubicBezTo>
                    <a:pt x="33694" y="82250"/>
                    <a:pt x="29983" y="79541"/>
                    <a:pt x="25883" y="78243"/>
                  </a:cubicBezTo>
                  <a:cubicBezTo>
                    <a:pt x="22488" y="77148"/>
                    <a:pt x="18851" y="77074"/>
                    <a:pt x="15307" y="76294"/>
                  </a:cubicBezTo>
                  <a:cubicBezTo>
                    <a:pt x="11819" y="75608"/>
                    <a:pt x="8182" y="74068"/>
                    <a:pt x="6327" y="71044"/>
                  </a:cubicBezTo>
                  <a:lnTo>
                    <a:pt x="6327" y="71044"/>
                  </a:lnTo>
                  <a:cubicBezTo>
                    <a:pt x="6494" y="73752"/>
                    <a:pt x="7570" y="76461"/>
                    <a:pt x="9426" y="78465"/>
                  </a:cubicBezTo>
                  <a:cubicBezTo>
                    <a:pt x="11281" y="80469"/>
                    <a:pt x="13823" y="81861"/>
                    <a:pt x="16532" y="82250"/>
                  </a:cubicBezTo>
                  <a:cubicBezTo>
                    <a:pt x="17461" y="82392"/>
                    <a:pt x="18397" y="82430"/>
                    <a:pt x="19339" y="82430"/>
                  </a:cubicBezTo>
                  <a:cubicBezTo>
                    <a:pt x="20484" y="82430"/>
                    <a:pt x="21637" y="82373"/>
                    <a:pt x="22795" y="82373"/>
                  </a:cubicBezTo>
                  <a:cubicBezTo>
                    <a:pt x="23310" y="82373"/>
                    <a:pt x="23826" y="82384"/>
                    <a:pt x="24343" y="82417"/>
                  </a:cubicBezTo>
                  <a:cubicBezTo>
                    <a:pt x="29297" y="82640"/>
                    <a:pt x="34325" y="85200"/>
                    <a:pt x="37257" y="89134"/>
                  </a:cubicBezTo>
                  <a:cubicBezTo>
                    <a:pt x="38184" y="91453"/>
                    <a:pt x="39038" y="93698"/>
                    <a:pt x="40040" y="96017"/>
                  </a:cubicBezTo>
                  <a:cubicBezTo>
                    <a:pt x="37795" y="93160"/>
                    <a:pt x="34325" y="90915"/>
                    <a:pt x="30911" y="90451"/>
                  </a:cubicBezTo>
                  <a:cubicBezTo>
                    <a:pt x="30040" y="90326"/>
                    <a:pt x="29154" y="90289"/>
                    <a:pt x="28259" y="90289"/>
                  </a:cubicBezTo>
                  <a:cubicBezTo>
                    <a:pt x="26965" y="90289"/>
                    <a:pt x="25654" y="90366"/>
                    <a:pt x="24349" y="90366"/>
                  </a:cubicBezTo>
                  <a:cubicBezTo>
                    <a:pt x="23751" y="90366"/>
                    <a:pt x="23155" y="90350"/>
                    <a:pt x="22562" y="90303"/>
                  </a:cubicBezTo>
                  <a:cubicBezTo>
                    <a:pt x="17849" y="89839"/>
                    <a:pt x="13359" y="86963"/>
                    <a:pt x="10891" y="82955"/>
                  </a:cubicBezTo>
                  <a:lnTo>
                    <a:pt x="10891" y="82955"/>
                  </a:lnTo>
                  <a:cubicBezTo>
                    <a:pt x="11429" y="88058"/>
                    <a:pt x="15307" y="92696"/>
                    <a:pt x="20243" y="94162"/>
                  </a:cubicBezTo>
                  <a:cubicBezTo>
                    <a:pt x="24417" y="95312"/>
                    <a:pt x="28833" y="94477"/>
                    <a:pt x="33008" y="95312"/>
                  </a:cubicBezTo>
                  <a:cubicBezTo>
                    <a:pt x="36088" y="95943"/>
                    <a:pt x="39335" y="97483"/>
                    <a:pt x="41654" y="99728"/>
                  </a:cubicBezTo>
                  <a:cubicBezTo>
                    <a:pt x="45828" y="109153"/>
                    <a:pt x="50857" y="118133"/>
                    <a:pt x="56497" y="126705"/>
                  </a:cubicBezTo>
                  <a:cubicBezTo>
                    <a:pt x="56601" y="126798"/>
                    <a:pt x="56727" y="126869"/>
                    <a:pt x="56865" y="126869"/>
                  </a:cubicBezTo>
                  <a:cubicBezTo>
                    <a:pt x="56948" y="126869"/>
                    <a:pt x="57037" y="126843"/>
                    <a:pt x="57128" y="126780"/>
                  </a:cubicBezTo>
                  <a:cubicBezTo>
                    <a:pt x="57350" y="126705"/>
                    <a:pt x="57350" y="126390"/>
                    <a:pt x="57276" y="126241"/>
                  </a:cubicBezTo>
                  <a:cubicBezTo>
                    <a:pt x="51951" y="118208"/>
                    <a:pt x="47220" y="109784"/>
                    <a:pt x="43212" y="101045"/>
                  </a:cubicBezTo>
                  <a:cubicBezTo>
                    <a:pt x="43750" y="98485"/>
                    <a:pt x="45290" y="96407"/>
                    <a:pt x="47220" y="94551"/>
                  </a:cubicBezTo>
                  <a:cubicBezTo>
                    <a:pt x="49317" y="92455"/>
                    <a:pt x="51859" y="90841"/>
                    <a:pt x="54271" y="89208"/>
                  </a:cubicBezTo>
                  <a:cubicBezTo>
                    <a:pt x="56738" y="87519"/>
                    <a:pt x="59132" y="85664"/>
                    <a:pt x="60839" y="83252"/>
                  </a:cubicBezTo>
                  <a:cubicBezTo>
                    <a:pt x="62527" y="80859"/>
                    <a:pt x="63455" y="77779"/>
                    <a:pt x="62694" y="74903"/>
                  </a:cubicBezTo>
                  <a:lnTo>
                    <a:pt x="62694" y="74903"/>
                  </a:lnTo>
                  <a:cubicBezTo>
                    <a:pt x="61841" y="77612"/>
                    <a:pt x="59837" y="79857"/>
                    <a:pt x="57592" y="81564"/>
                  </a:cubicBezTo>
                  <a:cubicBezTo>
                    <a:pt x="55272" y="83252"/>
                    <a:pt x="52712" y="84495"/>
                    <a:pt x="50244" y="85961"/>
                  </a:cubicBezTo>
                  <a:cubicBezTo>
                    <a:pt x="47851" y="87352"/>
                    <a:pt x="45457" y="89059"/>
                    <a:pt x="43825" y="91379"/>
                  </a:cubicBezTo>
                  <a:cubicBezTo>
                    <a:pt x="42507" y="93160"/>
                    <a:pt x="41747" y="95628"/>
                    <a:pt x="41821" y="97947"/>
                  </a:cubicBezTo>
                  <a:cubicBezTo>
                    <a:pt x="41116" y="96240"/>
                    <a:pt x="40429" y="94551"/>
                    <a:pt x="39724" y="92844"/>
                  </a:cubicBezTo>
                  <a:cubicBezTo>
                    <a:pt x="40188" y="89913"/>
                    <a:pt x="42043" y="87742"/>
                    <a:pt x="44066" y="85497"/>
                  </a:cubicBezTo>
                  <a:cubicBezTo>
                    <a:pt x="46385" y="83029"/>
                    <a:pt x="49168" y="81100"/>
                    <a:pt x="51784" y="78929"/>
                  </a:cubicBezTo>
                  <a:cubicBezTo>
                    <a:pt x="54419" y="76851"/>
                    <a:pt x="56887" y="74439"/>
                    <a:pt x="58445" y="71433"/>
                  </a:cubicBezTo>
                  <a:cubicBezTo>
                    <a:pt x="59985" y="68502"/>
                    <a:pt x="60449" y="64698"/>
                    <a:pt x="58909" y="61767"/>
                  </a:cubicBezTo>
                  <a:lnTo>
                    <a:pt x="58909" y="61767"/>
                  </a:lnTo>
                  <a:cubicBezTo>
                    <a:pt x="58278" y="65477"/>
                    <a:pt x="56349" y="69040"/>
                    <a:pt x="53417" y="71507"/>
                  </a:cubicBezTo>
                  <a:cubicBezTo>
                    <a:pt x="51098" y="73511"/>
                    <a:pt x="48315" y="74903"/>
                    <a:pt x="45828" y="76758"/>
                  </a:cubicBezTo>
                  <a:cubicBezTo>
                    <a:pt x="42043" y="79783"/>
                    <a:pt x="39502" y="85033"/>
                    <a:pt x="38574" y="89913"/>
                  </a:cubicBezTo>
                  <a:cubicBezTo>
                    <a:pt x="37405" y="86963"/>
                    <a:pt x="36403" y="84031"/>
                    <a:pt x="35401" y="81100"/>
                  </a:cubicBezTo>
                  <a:cubicBezTo>
                    <a:pt x="35475" y="78781"/>
                    <a:pt x="36329" y="76387"/>
                    <a:pt x="37869" y="74754"/>
                  </a:cubicBezTo>
                  <a:cubicBezTo>
                    <a:pt x="39965" y="72584"/>
                    <a:pt x="42749" y="71285"/>
                    <a:pt x="45365" y="69893"/>
                  </a:cubicBezTo>
                  <a:cubicBezTo>
                    <a:pt x="48074" y="68576"/>
                    <a:pt x="50782" y="67184"/>
                    <a:pt x="52879" y="65014"/>
                  </a:cubicBezTo>
                  <a:cubicBezTo>
                    <a:pt x="54883" y="62843"/>
                    <a:pt x="56126" y="59689"/>
                    <a:pt x="55272" y="56813"/>
                  </a:cubicBezTo>
                  <a:lnTo>
                    <a:pt x="55272" y="56813"/>
                  </a:lnTo>
                  <a:cubicBezTo>
                    <a:pt x="54567" y="59911"/>
                    <a:pt x="51784" y="62082"/>
                    <a:pt x="48927" y="63548"/>
                  </a:cubicBezTo>
                  <a:cubicBezTo>
                    <a:pt x="46144" y="65014"/>
                    <a:pt x="42971" y="66016"/>
                    <a:pt x="40429" y="67945"/>
                  </a:cubicBezTo>
                  <a:cubicBezTo>
                    <a:pt x="37108" y="70431"/>
                    <a:pt x="35011" y="74903"/>
                    <a:pt x="34789" y="79170"/>
                  </a:cubicBezTo>
                  <a:cubicBezTo>
                    <a:pt x="33694" y="75756"/>
                    <a:pt x="32766" y="72361"/>
                    <a:pt x="31839" y="68873"/>
                  </a:cubicBezTo>
                  <a:cubicBezTo>
                    <a:pt x="32618" y="66331"/>
                    <a:pt x="34158" y="64160"/>
                    <a:pt x="36329" y="62694"/>
                  </a:cubicBezTo>
                  <a:cubicBezTo>
                    <a:pt x="38797" y="60913"/>
                    <a:pt x="41580" y="59837"/>
                    <a:pt x="44288" y="58520"/>
                  </a:cubicBezTo>
                  <a:cubicBezTo>
                    <a:pt x="46997" y="57202"/>
                    <a:pt x="49706" y="55737"/>
                    <a:pt x="51710" y="53492"/>
                  </a:cubicBezTo>
                  <a:cubicBezTo>
                    <a:pt x="53714" y="51247"/>
                    <a:pt x="54883" y="48092"/>
                    <a:pt x="54104" y="45217"/>
                  </a:cubicBezTo>
                  <a:lnTo>
                    <a:pt x="54104" y="45217"/>
                  </a:lnTo>
                  <a:cubicBezTo>
                    <a:pt x="53250" y="47851"/>
                    <a:pt x="51172" y="50022"/>
                    <a:pt x="48853" y="51488"/>
                  </a:cubicBezTo>
                  <a:cubicBezTo>
                    <a:pt x="46534" y="52954"/>
                    <a:pt x="43899" y="53881"/>
                    <a:pt x="41283" y="54957"/>
                  </a:cubicBezTo>
                  <a:cubicBezTo>
                    <a:pt x="38722" y="56052"/>
                    <a:pt x="36180" y="57202"/>
                    <a:pt x="34158" y="59132"/>
                  </a:cubicBezTo>
                  <a:cubicBezTo>
                    <a:pt x="32544" y="60616"/>
                    <a:pt x="31301" y="63084"/>
                    <a:pt x="30985" y="65403"/>
                  </a:cubicBezTo>
                  <a:cubicBezTo>
                    <a:pt x="30521" y="63232"/>
                    <a:pt x="30058" y="61080"/>
                    <a:pt x="29594" y="58835"/>
                  </a:cubicBezTo>
                  <a:cubicBezTo>
                    <a:pt x="30763" y="56201"/>
                    <a:pt x="32841" y="53955"/>
                    <a:pt x="35475" y="52731"/>
                  </a:cubicBezTo>
                  <a:cubicBezTo>
                    <a:pt x="39260" y="50950"/>
                    <a:pt x="43676" y="51098"/>
                    <a:pt x="47387" y="49169"/>
                  </a:cubicBezTo>
                  <a:cubicBezTo>
                    <a:pt x="51562" y="46998"/>
                    <a:pt x="54104" y="41895"/>
                    <a:pt x="53343" y="37183"/>
                  </a:cubicBezTo>
                  <a:lnTo>
                    <a:pt x="53343" y="37183"/>
                  </a:lnTo>
                  <a:cubicBezTo>
                    <a:pt x="51562" y="41209"/>
                    <a:pt x="47999" y="44382"/>
                    <a:pt x="43750" y="45773"/>
                  </a:cubicBezTo>
                  <a:cubicBezTo>
                    <a:pt x="41283" y="46534"/>
                    <a:pt x="38574" y="46775"/>
                    <a:pt x="36180" y="47777"/>
                  </a:cubicBezTo>
                  <a:cubicBezTo>
                    <a:pt x="32766" y="49243"/>
                    <a:pt x="29983" y="52564"/>
                    <a:pt x="29056" y="56201"/>
                  </a:cubicBezTo>
                  <a:cubicBezTo>
                    <a:pt x="28666" y="53733"/>
                    <a:pt x="28295" y="51247"/>
                    <a:pt x="27905" y="48853"/>
                  </a:cubicBezTo>
                  <a:cubicBezTo>
                    <a:pt x="28369" y="47072"/>
                    <a:pt x="29686" y="45458"/>
                    <a:pt x="31226" y="44456"/>
                  </a:cubicBezTo>
                  <a:cubicBezTo>
                    <a:pt x="33397" y="42990"/>
                    <a:pt x="36013" y="42359"/>
                    <a:pt x="38574" y="41747"/>
                  </a:cubicBezTo>
                  <a:cubicBezTo>
                    <a:pt x="41116" y="41135"/>
                    <a:pt x="43750" y="40430"/>
                    <a:pt x="45754" y="38723"/>
                  </a:cubicBezTo>
                  <a:cubicBezTo>
                    <a:pt x="48779" y="36329"/>
                    <a:pt x="50003" y="31932"/>
                    <a:pt x="48704" y="28295"/>
                  </a:cubicBezTo>
                  <a:lnTo>
                    <a:pt x="48704" y="28295"/>
                  </a:lnTo>
                  <a:cubicBezTo>
                    <a:pt x="47777" y="31079"/>
                    <a:pt x="44994" y="32934"/>
                    <a:pt x="42210" y="34010"/>
                  </a:cubicBezTo>
                  <a:cubicBezTo>
                    <a:pt x="39427" y="35179"/>
                    <a:pt x="36477" y="35865"/>
                    <a:pt x="33935" y="37424"/>
                  </a:cubicBezTo>
                  <a:cubicBezTo>
                    <a:pt x="30911" y="39187"/>
                    <a:pt x="28518" y="42823"/>
                    <a:pt x="27590" y="46386"/>
                  </a:cubicBezTo>
                  <a:cubicBezTo>
                    <a:pt x="27200" y="43751"/>
                    <a:pt x="26978" y="41135"/>
                    <a:pt x="26736" y="38500"/>
                  </a:cubicBezTo>
                  <a:cubicBezTo>
                    <a:pt x="27516" y="35643"/>
                    <a:pt x="29520" y="33157"/>
                    <a:pt x="31913" y="31468"/>
                  </a:cubicBezTo>
                  <a:cubicBezTo>
                    <a:pt x="34789" y="29446"/>
                    <a:pt x="38036" y="27980"/>
                    <a:pt x="40503" y="25587"/>
                  </a:cubicBezTo>
                  <a:cubicBezTo>
                    <a:pt x="43602" y="22581"/>
                    <a:pt x="45365" y="18239"/>
                    <a:pt x="45216" y="13916"/>
                  </a:cubicBezTo>
                  <a:lnTo>
                    <a:pt x="45216" y="13916"/>
                  </a:lnTo>
                  <a:cubicBezTo>
                    <a:pt x="43750" y="16922"/>
                    <a:pt x="41116" y="19167"/>
                    <a:pt x="38333" y="21097"/>
                  </a:cubicBezTo>
                  <a:cubicBezTo>
                    <a:pt x="35624" y="22952"/>
                    <a:pt x="32692" y="24659"/>
                    <a:pt x="30299" y="27052"/>
                  </a:cubicBezTo>
                  <a:cubicBezTo>
                    <a:pt x="28518" y="28759"/>
                    <a:pt x="26978" y="31468"/>
                    <a:pt x="26440" y="34084"/>
                  </a:cubicBezTo>
                  <a:cubicBezTo>
                    <a:pt x="26347" y="33157"/>
                    <a:pt x="26273" y="32229"/>
                    <a:pt x="26273" y="31227"/>
                  </a:cubicBezTo>
                  <a:cubicBezTo>
                    <a:pt x="28443" y="26440"/>
                    <a:pt x="29130" y="20633"/>
                    <a:pt x="28369" y="15382"/>
                  </a:cubicBezTo>
                  <a:cubicBezTo>
                    <a:pt x="27664" y="10205"/>
                    <a:pt x="25512" y="5177"/>
                    <a:pt x="25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1" name="Google Shape;131;p6"/>
            <p:cNvGrpSpPr/>
            <p:nvPr/>
          </p:nvGrpSpPr>
          <p:grpSpPr>
            <a:xfrm>
              <a:off x="178800" y="159350"/>
              <a:ext cx="8733000" cy="4905225"/>
              <a:chOff x="178800" y="159350"/>
              <a:chExt cx="8733000" cy="4905225"/>
            </a:xfrm>
          </p:grpSpPr>
          <p:grpSp>
            <p:nvGrpSpPr>
              <p:cNvPr id="132" name="Google Shape;132;p6"/>
              <p:cNvGrpSpPr/>
              <p:nvPr/>
            </p:nvGrpSpPr>
            <p:grpSpPr>
              <a:xfrm>
                <a:off x="7916475" y="159350"/>
                <a:ext cx="995325" cy="647550"/>
                <a:chOff x="4136425" y="1208725"/>
                <a:chExt cx="995325" cy="647550"/>
              </a:xfrm>
            </p:grpSpPr>
            <p:sp>
              <p:nvSpPr>
                <p:cNvPr id="133" name="Google Shape;133;p6"/>
                <p:cNvSpPr/>
                <p:nvPr/>
              </p:nvSpPr>
              <p:spPr>
                <a:xfrm>
                  <a:off x="4467025" y="1355775"/>
                  <a:ext cx="48275" cy="1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4027" extrusionOk="0">
                      <a:moveTo>
                        <a:pt x="1077" y="0"/>
                      </a:moveTo>
                      <a:cubicBezTo>
                        <a:pt x="539" y="0"/>
                        <a:pt x="75" y="390"/>
                        <a:pt x="75" y="928"/>
                      </a:cubicBezTo>
                      <a:cubicBezTo>
                        <a:pt x="75" y="1614"/>
                        <a:pt x="1" y="2320"/>
                        <a:pt x="1" y="3006"/>
                      </a:cubicBezTo>
                      <a:cubicBezTo>
                        <a:pt x="1" y="3563"/>
                        <a:pt x="390" y="4026"/>
                        <a:pt x="854" y="4026"/>
                      </a:cubicBezTo>
                      <a:cubicBezTo>
                        <a:pt x="1392" y="4026"/>
                        <a:pt x="1856" y="3637"/>
                        <a:pt x="1856" y="3099"/>
                      </a:cubicBezTo>
                      <a:cubicBezTo>
                        <a:pt x="1856" y="2394"/>
                        <a:pt x="1930" y="1707"/>
                        <a:pt x="1930" y="1002"/>
                      </a:cubicBezTo>
                      <a:cubicBezTo>
                        <a:pt x="1930" y="464"/>
                        <a:pt x="1541" y="0"/>
                        <a:pt x="10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4" name="Google Shape;134;p6"/>
                <p:cNvSpPr/>
                <p:nvPr/>
              </p:nvSpPr>
              <p:spPr>
                <a:xfrm>
                  <a:off x="4594600" y="1208725"/>
                  <a:ext cx="48250" cy="1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5104" extrusionOk="0">
                      <a:moveTo>
                        <a:pt x="1002" y="1"/>
                      </a:moveTo>
                      <a:cubicBezTo>
                        <a:pt x="538" y="1"/>
                        <a:pt x="74" y="390"/>
                        <a:pt x="74" y="928"/>
                      </a:cubicBezTo>
                      <a:lnTo>
                        <a:pt x="74" y="4175"/>
                      </a:lnTo>
                      <a:cubicBezTo>
                        <a:pt x="0" y="4713"/>
                        <a:pt x="464" y="5103"/>
                        <a:pt x="928" y="5103"/>
                      </a:cubicBezTo>
                      <a:cubicBezTo>
                        <a:pt x="1466" y="5103"/>
                        <a:pt x="1855" y="4713"/>
                        <a:pt x="1930" y="4175"/>
                      </a:cubicBezTo>
                      <a:lnTo>
                        <a:pt x="1930" y="928"/>
                      </a:lnTo>
                      <a:cubicBezTo>
                        <a:pt x="1930" y="390"/>
                        <a:pt x="1540" y="1"/>
                        <a:pt x="1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5" name="Google Shape;135;p6"/>
                <p:cNvSpPr/>
                <p:nvPr/>
              </p:nvSpPr>
              <p:spPr>
                <a:xfrm>
                  <a:off x="4640975" y="1436950"/>
                  <a:ext cx="50125" cy="10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" h="4183" extrusionOk="0">
                      <a:moveTo>
                        <a:pt x="928" y="0"/>
                      </a:moveTo>
                      <a:cubicBezTo>
                        <a:pt x="464" y="74"/>
                        <a:pt x="0" y="464"/>
                        <a:pt x="75" y="1002"/>
                      </a:cubicBezTo>
                      <a:lnTo>
                        <a:pt x="149" y="3321"/>
                      </a:lnTo>
                      <a:cubicBezTo>
                        <a:pt x="149" y="3752"/>
                        <a:pt x="485" y="4183"/>
                        <a:pt x="964" y="4183"/>
                      </a:cubicBezTo>
                      <a:cubicBezTo>
                        <a:pt x="1000" y="4183"/>
                        <a:pt x="1038" y="4180"/>
                        <a:pt x="1077" y="4175"/>
                      </a:cubicBezTo>
                      <a:cubicBezTo>
                        <a:pt x="1615" y="4175"/>
                        <a:pt x="2004" y="3785"/>
                        <a:pt x="2004" y="3247"/>
                      </a:cubicBezTo>
                      <a:lnTo>
                        <a:pt x="1930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6" name="Google Shape;136;p6"/>
                <p:cNvSpPr/>
                <p:nvPr/>
              </p:nvSpPr>
              <p:spPr>
                <a:xfrm>
                  <a:off x="4818625" y="1264625"/>
                  <a:ext cx="56150" cy="16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" h="6504" extrusionOk="0">
                      <a:moveTo>
                        <a:pt x="1188" y="1"/>
                      </a:moveTo>
                      <a:cubicBezTo>
                        <a:pt x="718" y="1"/>
                        <a:pt x="384" y="369"/>
                        <a:pt x="316" y="863"/>
                      </a:cubicBezTo>
                      <a:cubicBezTo>
                        <a:pt x="242" y="2403"/>
                        <a:pt x="149" y="3962"/>
                        <a:pt x="1" y="5502"/>
                      </a:cubicBezTo>
                      <a:cubicBezTo>
                        <a:pt x="1" y="5966"/>
                        <a:pt x="390" y="6429"/>
                        <a:pt x="928" y="6504"/>
                      </a:cubicBezTo>
                      <a:cubicBezTo>
                        <a:pt x="1392" y="6504"/>
                        <a:pt x="1856" y="6114"/>
                        <a:pt x="1856" y="5576"/>
                      </a:cubicBezTo>
                      <a:cubicBezTo>
                        <a:pt x="2004" y="4036"/>
                        <a:pt x="2097" y="2477"/>
                        <a:pt x="2171" y="937"/>
                      </a:cubicBezTo>
                      <a:cubicBezTo>
                        <a:pt x="2246" y="474"/>
                        <a:pt x="1856" y="10"/>
                        <a:pt x="1318" y="10"/>
                      </a:cubicBezTo>
                      <a:cubicBezTo>
                        <a:pt x="1274" y="4"/>
                        <a:pt x="1230" y="1"/>
                        <a:pt x="11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7" name="Google Shape;137;p6"/>
                <p:cNvSpPr/>
                <p:nvPr/>
              </p:nvSpPr>
              <p:spPr>
                <a:xfrm>
                  <a:off x="4136425" y="1226813"/>
                  <a:ext cx="51975" cy="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" h="3657" extrusionOk="0">
                      <a:moveTo>
                        <a:pt x="1042" y="1"/>
                      </a:moveTo>
                      <a:cubicBezTo>
                        <a:pt x="1004" y="1"/>
                        <a:pt x="966" y="4"/>
                        <a:pt x="928" y="10"/>
                      </a:cubicBezTo>
                      <a:cubicBezTo>
                        <a:pt x="390" y="10"/>
                        <a:pt x="0" y="474"/>
                        <a:pt x="74" y="1030"/>
                      </a:cubicBezTo>
                      <a:cubicBezTo>
                        <a:pt x="74" y="1643"/>
                        <a:pt x="149" y="2255"/>
                        <a:pt x="223" y="2886"/>
                      </a:cubicBezTo>
                      <a:cubicBezTo>
                        <a:pt x="223" y="3310"/>
                        <a:pt x="610" y="3656"/>
                        <a:pt x="1087" y="3656"/>
                      </a:cubicBezTo>
                      <a:cubicBezTo>
                        <a:pt x="1132" y="3656"/>
                        <a:pt x="1178" y="3653"/>
                        <a:pt x="1225" y="3647"/>
                      </a:cubicBezTo>
                      <a:cubicBezTo>
                        <a:pt x="1689" y="3647"/>
                        <a:pt x="2078" y="3183"/>
                        <a:pt x="2078" y="2645"/>
                      </a:cubicBezTo>
                      <a:cubicBezTo>
                        <a:pt x="2004" y="2107"/>
                        <a:pt x="1930" y="1494"/>
                        <a:pt x="1930" y="864"/>
                      </a:cubicBezTo>
                      <a:cubicBezTo>
                        <a:pt x="1862" y="370"/>
                        <a:pt x="1465" y="1"/>
                        <a:pt x="10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8" name="Google Shape;138;p6"/>
                <p:cNvSpPr/>
                <p:nvPr/>
              </p:nvSpPr>
              <p:spPr>
                <a:xfrm>
                  <a:off x="5031050" y="1347100"/>
                  <a:ext cx="52425" cy="11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4721" extrusionOk="0">
                      <a:moveTo>
                        <a:pt x="928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lnTo>
                        <a:pt x="167" y="3859"/>
                      </a:lnTo>
                      <a:cubicBezTo>
                        <a:pt x="236" y="4290"/>
                        <a:pt x="577" y="4721"/>
                        <a:pt x="1056" y="4721"/>
                      </a:cubicBezTo>
                      <a:cubicBezTo>
                        <a:pt x="1093" y="4721"/>
                        <a:pt x="1130" y="4718"/>
                        <a:pt x="1169" y="4713"/>
                      </a:cubicBezTo>
                      <a:cubicBezTo>
                        <a:pt x="1707" y="4713"/>
                        <a:pt x="2097" y="4249"/>
                        <a:pt x="2022" y="3785"/>
                      </a:cubicBezTo>
                      <a:lnTo>
                        <a:pt x="1855" y="854"/>
                      </a:lnTo>
                      <a:cubicBezTo>
                        <a:pt x="1855" y="390"/>
                        <a:pt x="1392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" name="Google Shape;139;p6"/>
                <p:cNvSpPr/>
                <p:nvPr/>
              </p:nvSpPr>
              <p:spPr>
                <a:xfrm>
                  <a:off x="4865025" y="1657275"/>
                  <a:ext cx="52425" cy="13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5502" extrusionOk="0">
                      <a:moveTo>
                        <a:pt x="854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cubicBezTo>
                        <a:pt x="74" y="2171"/>
                        <a:pt x="148" y="3396"/>
                        <a:pt x="241" y="4639"/>
                      </a:cubicBezTo>
                      <a:cubicBezTo>
                        <a:pt x="309" y="5133"/>
                        <a:pt x="643" y="5501"/>
                        <a:pt x="1113" y="5501"/>
                      </a:cubicBezTo>
                      <a:cubicBezTo>
                        <a:pt x="1156" y="5501"/>
                        <a:pt x="1199" y="5498"/>
                        <a:pt x="1243" y="5492"/>
                      </a:cubicBezTo>
                      <a:cubicBezTo>
                        <a:pt x="1707" y="5492"/>
                        <a:pt x="2097" y="5028"/>
                        <a:pt x="2097" y="4565"/>
                      </a:cubicBezTo>
                      <a:cubicBezTo>
                        <a:pt x="2004" y="3321"/>
                        <a:pt x="1930" y="2078"/>
                        <a:pt x="1855" y="854"/>
                      </a:cubicBezTo>
                      <a:cubicBezTo>
                        <a:pt x="1855" y="390"/>
                        <a:pt x="1392" y="0"/>
                        <a:pt x="8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" name="Google Shape;140;p6"/>
                <p:cNvSpPr/>
                <p:nvPr/>
              </p:nvSpPr>
              <p:spPr>
                <a:xfrm>
                  <a:off x="4720300" y="1765350"/>
                  <a:ext cx="46400" cy="9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3637" extrusionOk="0">
                      <a:moveTo>
                        <a:pt x="928" y="0"/>
                      </a:moveTo>
                      <a:cubicBezTo>
                        <a:pt x="371" y="0"/>
                        <a:pt x="0" y="390"/>
                        <a:pt x="0" y="928"/>
                      </a:cubicBezTo>
                      <a:lnTo>
                        <a:pt x="0" y="2709"/>
                      </a:lnTo>
                      <a:cubicBezTo>
                        <a:pt x="0" y="3247"/>
                        <a:pt x="371" y="3637"/>
                        <a:pt x="928" y="3637"/>
                      </a:cubicBezTo>
                      <a:cubicBezTo>
                        <a:pt x="1466" y="3637"/>
                        <a:pt x="1856" y="3247"/>
                        <a:pt x="1856" y="2709"/>
                      </a:cubicBezTo>
                      <a:lnTo>
                        <a:pt x="1856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" name="Google Shape;141;p6"/>
                <p:cNvSpPr/>
                <p:nvPr/>
              </p:nvSpPr>
              <p:spPr>
                <a:xfrm>
                  <a:off x="5083475" y="1703650"/>
                  <a:ext cx="48275" cy="13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5493" extrusionOk="0">
                      <a:moveTo>
                        <a:pt x="1003" y="1"/>
                      </a:moveTo>
                      <a:cubicBezTo>
                        <a:pt x="465" y="1"/>
                        <a:pt x="75" y="390"/>
                        <a:pt x="75" y="854"/>
                      </a:cubicBezTo>
                      <a:cubicBezTo>
                        <a:pt x="1" y="2079"/>
                        <a:pt x="1" y="3322"/>
                        <a:pt x="1" y="4565"/>
                      </a:cubicBezTo>
                      <a:cubicBezTo>
                        <a:pt x="1" y="5103"/>
                        <a:pt x="391" y="5493"/>
                        <a:pt x="854" y="5493"/>
                      </a:cubicBezTo>
                      <a:cubicBezTo>
                        <a:pt x="1393" y="5493"/>
                        <a:pt x="1856" y="5103"/>
                        <a:pt x="1856" y="4565"/>
                      </a:cubicBezTo>
                      <a:cubicBezTo>
                        <a:pt x="1856" y="3396"/>
                        <a:pt x="1856" y="2172"/>
                        <a:pt x="1931" y="928"/>
                      </a:cubicBezTo>
                      <a:cubicBezTo>
                        <a:pt x="1931" y="390"/>
                        <a:pt x="1541" y="1"/>
                        <a:pt x="10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42" name="Google Shape;142;p6"/>
              <p:cNvGrpSpPr/>
              <p:nvPr/>
            </p:nvGrpSpPr>
            <p:grpSpPr>
              <a:xfrm>
                <a:off x="178800" y="4315875"/>
                <a:ext cx="850250" cy="748700"/>
                <a:chOff x="4281500" y="1208725"/>
                <a:chExt cx="850250" cy="748700"/>
              </a:xfrm>
            </p:grpSpPr>
            <p:sp>
              <p:nvSpPr>
                <p:cNvPr id="143" name="Google Shape;143;p6"/>
                <p:cNvSpPr/>
                <p:nvPr/>
              </p:nvSpPr>
              <p:spPr>
                <a:xfrm>
                  <a:off x="4467025" y="1355775"/>
                  <a:ext cx="48275" cy="10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4027" extrusionOk="0">
                      <a:moveTo>
                        <a:pt x="1077" y="0"/>
                      </a:moveTo>
                      <a:cubicBezTo>
                        <a:pt x="539" y="0"/>
                        <a:pt x="75" y="390"/>
                        <a:pt x="75" y="928"/>
                      </a:cubicBezTo>
                      <a:cubicBezTo>
                        <a:pt x="75" y="1614"/>
                        <a:pt x="1" y="2320"/>
                        <a:pt x="1" y="3006"/>
                      </a:cubicBezTo>
                      <a:cubicBezTo>
                        <a:pt x="1" y="3563"/>
                        <a:pt x="390" y="4026"/>
                        <a:pt x="854" y="4026"/>
                      </a:cubicBezTo>
                      <a:cubicBezTo>
                        <a:pt x="1392" y="4026"/>
                        <a:pt x="1856" y="3637"/>
                        <a:pt x="1856" y="3099"/>
                      </a:cubicBezTo>
                      <a:cubicBezTo>
                        <a:pt x="1856" y="2394"/>
                        <a:pt x="1930" y="1707"/>
                        <a:pt x="1930" y="1002"/>
                      </a:cubicBezTo>
                      <a:cubicBezTo>
                        <a:pt x="1930" y="464"/>
                        <a:pt x="1541" y="0"/>
                        <a:pt x="10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4" name="Google Shape;144;p6"/>
                <p:cNvSpPr/>
                <p:nvPr/>
              </p:nvSpPr>
              <p:spPr>
                <a:xfrm>
                  <a:off x="4594600" y="1208725"/>
                  <a:ext cx="48250" cy="1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5104" extrusionOk="0">
                      <a:moveTo>
                        <a:pt x="1002" y="1"/>
                      </a:moveTo>
                      <a:cubicBezTo>
                        <a:pt x="538" y="1"/>
                        <a:pt x="74" y="390"/>
                        <a:pt x="74" y="928"/>
                      </a:cubicBezTo>
                      <a:lnTo>
                        <a:pt x="74" y="4175"/>
                      </a:lnTo>
                      <a:cubicBezTo>
                        <a:pt x="0" y="4713"/>
                        <a:pt x="464" y="5103"/>
                        <a:pt x="928" y="5103"/>
                      </a:cubicBezTo>
                      <a:cubicBezTo>
                        <a:pt x="1466" y="5103"/>
                        <a:pt x="1855" y="4713"/>
                        <a:pt x="1930" y="4175"/>
                      </a:cubicBezTo>
                      <a:lnTo>
                        <a:pt x="1930" y="928"/>
                      </a:lnTo>
                      <a:cubicBezTo>
                        <a:pt x="1930" y="390"/>
                        <a:pt x="1540" y="1"/>
                        <a:pt x="10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5" name="Google Shape;145;p6"/>
                <p:cNvSpPr/>
                <p:nvPr/>
              </p:nvSpPr>
              <p:spPr>
                <a:xfrm>
                  <a:off x="4640975" y="1436950"/>
                  <a:ext cx="50125" cy="10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" h="4183" extrusionOk="0">
                      <a:moveTo>
                        <a:pt x="928" y="0"/>
                      </a:moveTo>
                      <a:cubicBezTo>
                        <a:pt x="464" y="74"/>
                        <a:pt x="0" y="464"/>
                        <a:pt x="75" y="1002"/>
                      </a:cubicBezTo>
                      <a:lnTo>
                        <a:pt x="149" y="3321"/>
                      </a:lnTo>
                      <a:cubicBezTo>
                        <a:pt x="149" y="3752"/>
                        <a:pt x="485" y="4183"/>
                        <a:pt x="964" y="4183"/>
                      </a:cubicBezTo>
                      <a:cubicBezTo>
                        <a:pt x="1000" y="4183"/>
                        <a:pt x="1038" y="4180"/>
                        <a:pt x="1077" y="4175"/>
                      </a:cubicBezTo>
                      <a:cubicBezTo>
                        <a:pt x="1615" y="4175"/>
                        <a:pt x="2004" y="3785"/>
                        <a:pt x="2004" y="3247"/>
                      </a:cubicBezTo>
                      <a:lnTo>
                        <a:pt x="1930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6" name="Google Shape;146;p6"/>
                <p:cNvSpPr/>
                <p:nvPr/>
              </p:nvSpPr>
              <p:spPr>
                <a:xfrm>
                  <a:off x="4347375" y="1794825"/>
                  <a:ext cx="56150" cy="16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" h="6504" extrusionOk="0">
                      <a:moveTo>
                        <a:pt x="1188" y="1"/>
                      </a:moveTo>
                      <a:cubicBezTo>
                        <a:pt x="718" y="1"/>
                        <a:pt x="384" y="369"/>
                        <a:pt x="316" y="863"/>
                      </a:cubicBezTo>
                      <a:cubicBezTo>
                        <a:pt x="242" y="2403"/>
                        <a:pt x="149" y="3962"/>
                        <a:pt x="1" y="5502"/>
                      </a:cubicBezTo>
                      <a:cubicBezTo>
                        <a:pt x="1" y="5966"/>
                        <a:pt x="390" y="6429"/>
                        <a:pt x="928" y="6504"/>
                      </a:cubicBezTo>
                      <a:cubicBezTo>
                        <a:pt x="1392" y="6504"/>
                        <a:pt x="1856" y="6114"/>
                        <a:pt x="1856" y="5576"/>
                      </a:cubicBezTo>
                      <a:cubicBezTo>
                        <a:pt x="2004" y="4036"/>
                        <a:pt x="2097" y="2477"/>
                        <a:pt x="2171" y="937"/>
                      </a:cubicBezTo>
                      <a:cubicBezTo>
                        <a:pt x="2246" y="474"/>
                        <a:pt x="1856" y="10"/>
                        <a:pt x="1318" y="10"/>
                      </a:cubicBezTo>
                      <a:cubicBezTo>
                        <a:pt x="1274" y="4"/>
                        <a:pt x="1230" y="1"/>
                        <a:pt x="11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" name="Google Shape;147;p6"/>
                <p:cNvSpPr/>
                <p:nvPr/>
              </p:nvSpPr>
              <p:spPr>
                <a:xfrm>
                  <a:off x="4281500" y="1581425"/>
                  <a:ext cx="51975" cy="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" h="3657" extrusionOk="0">
                      <a:moveTo>
                        <a:pt x="1042" y="1"/>
                      </a:moveTo>
                      <a:cubicBezTo>
                        <a:pt x="1004" y="1"/>
                        <a:pt x="966" y="4"/>
                        <a:pt x="928" y="10"/>
                      </a:cubicBezTo>
                      <a:cubicBezTo>
                        <a:pt x="390" y="10"/>
                        <a:pt x="0" y="474"/>
                        <a:pt x="74" y="1030"/>
                      </a:cubicBezTo>
                      <a:cubicBezTo>
                        <a:pt x="74" y="1643"/>
                        <a:pt x="149" y="2255"/>
                        <a:pt x="223" y="2886"/>
                      </a:cubicBezTo>
                      <a:cubicBezTo>
                        <a:pt x="223" y="3310"/>
                        <a:pt x="610" y="3656"/>
                        <a:pt x="1087" y="3656"/>
                      </a:cubicBezTo>
                      <a:cubicBezTo>
                        <a:pt x="1132" y="3656"/>
                        <a:pt x="1178" y="3653"/>
                        <a:pt x="1225" y="3647"/>
                      </a:cubicBezTo>
                      <a:cubicBezTo>
                        <a:pt x="1689" y="3647"/>
                        <a:pt x="2078" y="3183"/>
                        <a:pt x="2078" y="2645"/>
                      </a:cubicBezTo>
                      <a:cubicBezTo>
                        <a:pt x="2004" y="2107"/>
                        <a:pt x="1930" y="1494"/>
                        <a:pt x="1930" y="864"/>
                      </a:cubicBezTo>
                      <a:cubicBezTo>
                        <a:pt x="1862" y="370"/>
                        <a:pt x="1465" y="1"/>
                        <a:pt x="10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8" name="Google Shape;148;p6"/>
                <p:cNvSpPr/>
                <p:nvPr/>
              </p:nvSpPr>
              <p:spPr>
                <a:xfrm>
                  <a:off x="4495800" y="1599300"/>
                  <a:ext cx="52425" cy="11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4721" extrusionOk="0">
                      <a:moveTo>
                        <a:pt x="928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lnTo>
                        <a:pt x="167" y="3859"/>
                      </a:lnTo>
                      <a:cubicBezTo>
                        <a:pt x="236" y="4290"/>
                        <a:pt x="577" y="4721"/>
                        <a:pt x="1056" y="4721"/>
                      </a:cubicBezTo>
                      <a:cubicBezTo>
                        <a:pt x="1093" y="4721"/>
                        <a:pt x="1130" y="4718"/>
                        <a:pt x="1169" y="4713"/>
                      </a:cubicBezTo>
                      <a:cubicBezTo>
                        <a:pt x="1707" y="4713"/>
                        <a:pt x="2097" y="4249"/>
                        <a:pt x="2022" y="3785"/>
                      </a:cubicBezTo>
                      <a:lnTo>
                        <a:pt x="1855" y="854"/>
                      </a:lnTo>
                      <a:cubicBezTo>
                        <a:pt x="1855" y="390"/>
                        <a:pt x="1392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9" name="Google Shape;149;p6"/>
                <p:cNvSpPr/>
                <p:nvPr/>
              </p:nvSpPr>
              <p:spPr>
                <a:xfrm>
                  <a:off x="4865025" y="1657275"/>
                  <a:ext cx="52425" cy="13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5502" extrusionOk="0">
                      <a:moveTo>
                        <a:pt x="854" y="0"/>
                      </a:moveTo>
                      <a:cubicBezTo>
                        <a:pt x="390" y="0"/>
                        <a:pt x="0" y="464"/>
                        <a:pt x="0" y="1002"/>
                      </a:cubicBezTo>
                      <a:cubicBezTo>
                        <a:pt x="74" y="2171"/>
                        <a:pt x="148" y="3396"/>
                        <a:pt x="241" y="4639"/>
                      </a:cubicBezTo>
                      <a:cubicBezTo>
                        <a:pt x="309" y="5133"/>
                        <a:pt x="643" y="5501"/>
                        <a:pt x="1113" y="5501"/>
                      </a:cubicBezTo>
                      <a:cubicBezTo>
                        <a:pt x="1156" y="5501"/>
                        <a:pt x="1199" y="5498"/>
                        <a:pt x="1243" y="5492"/>
                      </a:cubicBezTo>
                      <a:cubicBezTo>
                        <a:pt x="1707" y="5492"/>
                        <a:pt x="2097" y="5028"/>
                        <a:pt x="2097" y="4565"/>
                      </a:cubicBezTo>
                      <a:cubicBezTo>
                        <a:pt x="2004" y="3321"/>
                        <a:pt x="1930" y="2078"/>
                        <a:pt x="1855" y="854"/>
                      </a:cubicBezTo>
                      <a:cubicBezTo>
                        <a:pt x="1855" y="390"/>
                        <a:pt x="1392" y="0"/>
                        <a:pt x="8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0" name="Google Shape;150;p6"/>
                <p:cNvSpPr/>
                <p:nvPr/>
              </p:nvSpPr>
              <p:spPr>
                <a:xfrm>
                  <a:off x="4720300" y="1765350"/>
                  <a:ext cx="46400" cy="9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3637" extrusionOk="0">
                      <a:moveTo>
                        <a:pt x="928" y="0"/>
                      </a:moveTo>
                      <a:cubicBezTo>
                        <a:pt x="371" y="0"/>
                        <a:pt x="0" y="390"/>
                        <a:pt x="0" y="928"/>
                      </a:cubicBezTo>
                      <a:lnTo>
                        <a:pt x="0" y="2709"/>
                      </a:lnTo>
                      <a:cubicBezTo>
                        <a:pt x="0" y="3247"/>
                        <a:pt x="371" y="3637"/>
                        <a:pt x="928" y="3637"/>
                      </a:cubicBezTo>
                      <a:cubicBezTo>
                        <a:pt x="1466" y="3637"/>
                        <a:pt x="1856" y="3247"/>
                        <a:pt x="1856" y="2709"/>
                      </a:cubicBezTo>
                      <a:lnTo>
                        <a:pt x="1856" y="928"/>
                      </a:lnTo>
                      <a:cubicBezTo>
                        <a:pt x="1856" y="390"/>
                        <a:pt x="1466" y="0"/>
                        <a:pt x="9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5083475" y="1703650"/>
                  <a:ext cx="48275" cy="13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" h="5493" extrusionOk="0">
                      <a:moveTo>
                        <a:pt x="1003" y="1"/>
                      </a:moveTo>
                      <a:cubicBezTo>
                        <a:pt x="465" y="1"/>
                        <a:pt x="75" y="390"/>
                        <a:pt x="75" y="854"/>
                      </a:cubicBezTo>
                      <a:cubicBezTo>
                        <a:pt x="1" y="2079"/>
                        <a:pt x="1" y="3322"/>
                        <a:pt x="1" y="4565"/>
                      </a:cubicBezTo>
                      <a:cubicBezTo>
                        <a:pt x="1" y="5103"/>
                        <a:pt x="391" y="5493"/>
                        <a:pt x="854" y="5493"/>
                      </a:cubicBezTo>
                      <a:cubicBezTo>
                        <a:pt x="1393" y="5493"/>
                        <a:pt x="1856" y="5103"/>
                        <a:pt x="1856" y="4565"/>
                      </a:cubicBezTo>
                      <a:cubicBezTo>
                        <a:pt x="1856" y="3396"/>
                        <a:pt x="1856" y="2172"/>
                        <a:pt x="1931" y="928"/>
                      </a:cubicBezTo>
                      <a:cubicBezTo>
                        <a:pt x="1931" y="390"/>
                        <a:pt x="1541" y="1"/>
                        <a:pt x="10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152" name="Google Shape;152;p6"/>
          <p:cNvGrpSpPr/>
          <p:nvPr/>
        </p:nvGrpSpPr>
        <p:grpSpPr>
          <a:xfrm rot="-9679228">
            <a:off x="11301270" y="5714633"/>
            <a:ext cx="1440581" cy="1765340"/>
            <a:chOff x="6293200" y="1195225"/>
            <a:chExt cx="1080350" cy="1323900"/>
          </a:xfrm>
        </p:grpSpPr>
        <p:sp>
          <p:nvSpPr>
            <p:cNvPr id="153" name="Google Shape;153;p6"/>
            <p:cNvSpPr/>
            <p:nvPr/>
          </p:nvSpPr>
          <p:spPr>
            <a:xfrm>
              <a:off x="6293200" y="1195225"/>
              <a:ext cx="1080350" cy="1323900"/>
            </a:xfrm>
            <a:custGeom>
              <a:avLst/>
              <a:gdLst/>
              <a:ahLst/>
              <a:cxnLst/>
              <a:rect l="l" t="t" r="r" b="b"/>
              <a:pathLst>
                <a:path w="43214" h="52956" extrusionOk="0">
                  <a:moveTo>
                    <a:pt x="28844" y="0"/>
                  </a:moveTo>
                  <a:cubicBezTo>
                    <a:pt x="28017" y="0"/>
                    <a:pt x="27176" y="87"/>
                    <a:pt x="26366" y="244"/>
                  </a:cubicBezTo>
                  <a:cubicBezTo>
                    <a:pt x="26143" y="318"/>
                    <a:pt x="25902" y="318"/>
                    <a:pt x="25680" y="392"/>
                  </a:cubicBezTo>
                  <a:cubicBezTo>
                    <a:pt x="21804" y="1542"/>
                    <a:pt x="19949" y="4711"/>
                    <a:pt x="18631" y="8197"/>
                  </a:cubicBezTo>
                  <a:lnTo>
                    <a:pt x="18631" y="8197"/>
                  </a:lnTo>
                  <a:cubicBezTo>
                    <a:pt x="18676" y="8003"/>
                    <a:pt x="16772" y="6643"/>
                    <a:pt x="16625" y="6497"/>
                  </a:cubicBezTo>
                  <a:cubicBezTo>
                    <a:pt x="15772" y="5958"/>
                    <a:pt x="14844" y="5495"/>
                    <a:pt x="13916" y="5105"/>
                  </a:cubicBezTo>
                  <a:cubicBezTo>
                    <a:pt x="12739" y="4731"/>
                    <a:pt x="11535" y="4524"/>
                    <a:pt x="10315" y="4524"/>
                  </a:cubicBezTo>
                  <a:cubicBezTo>
                    <a:pt x="9535" y="4524"/>
                    <a:pt x="8749" y="4609"/>
                    <a:pt x="7960" y="4790"/>
                  </a:cubicBezTo>
                  <a:cubicBezTo>
                    <a:pt x="5177" y="5495"/>
                    <a:pt x="2710" y="7424"/>
                    <a:pt x="1318" y="9892"/>
                  </a:cubicBezTo>
                  <a:cubicBezTo>
                    <a:pt x="3415" y="10597"/>
                    <a:pt x="5419" y="11525"/>
                    <a:pt x="7274" y="12675"/>
                  </a:cubicBezTo>
                  <a:cubicBezTo>
                    <a:pt x="7886" y="13065"/>
                    <a:pt x="8517" y="13528"/>
                    <a:pt x="8888" y="14066"/>
                  </a:cubicBezTo>
                  <a:cubicBezTo>
                    <a:pt x="9352" y="14697"/>
                    <a:pt x="9519" y="15551"/>
                    <a:pt x="9278" y="16163"/>
                  </a:cubicBezTo>
                  <a:cubicBezTo>
                    <a:pt x="9055" y="16775"/>
                    <a:pt x="8424" y="17239"/>
                    <a:pt x="7812" y="17406"/>
                  </a:cubicBezTo>
                  <a:cubicBezTo>
                    <a:pt x="7200" y="17555"/>
                    <a:pt x="6569" y="17555"/>
                    <a:pt x="5882" y="17555"/>
                  </a:cubicBezTo>
                  <a:cubicBezTo>
                    <a:pt x="4027" y="17406"/>
                    <a:pt x="2172" y="16850"/>
                    <a:pt x="242" y="16701"/>
                  </a:cubicBezTo>
                  <a:lnTo>
                    <a:pt x="1" y="16701"/>
                  </a:lnTo>
                  <a:cubicBezTo>
                    <a:pt x="75" y="17777"/>
                    <a:pt x="242" y="18872"/>
                    <a:pt x="390" y="19874"/>
                  </a:cubicBezTo>
                  <a:cubicBezTo>
                    <a:pt x="1244" y="24438"/>
                    <a:pt x="2951" y="28835"/>
                    <a:pt x="5419" y="32787"/>
                  </a:cubicBezTo>
                  <a:cubicBezTo>
                    <a:pt x="6151" y="32667"/>
                    <a:pt x="6884" y="32606"/>
                    <a:pt x="7617" y="32606"/>
                  </a:cubicBezTo>
                  <a:cubicBezTo>
                    <a:pt x="8350" y="32606"/>
                    <a:pt x="9083" y="32667"/>
                    <a:pt x="9816" y="32787"/>
                  </a:cubicBezTo>
                  <a:cubicBezTo>
                    <a:pt x="10280" y="32936"/>
                    <a:pt x="10911" y="33084"/>
                    <a:pt x="11059" y="33641"/>
                  </a:cubicBezTo>
                  <a:cubicBezTo>
                    <a:pt x="11207" y="34012"/>
                    <a:pt x="10985" y="34476"/>
                    <a:pt x="10669" y="34791"/>
                  </a:cubicBezTo>
                  <a:cubicBezTo>
                    <a:pt x="10372" y="35032"/>
                    <a:pt x="9909" y="35181"/>
                    <a:pt x="9519" y="35329"/>
                  </a:cubicBezTo>
                  <a:cubicBezTo>
                    <a:pt x="8888" y="35570"/>
                    <a:pt x="8276" y="35793"/>
                    <a:pt x="7738" y="36109"/>
                  </a:cubicBezTo>
                  <a:cubicBezTo>
                    <a:pt x="8424" y="37036"/>
                    <a:pt x="9204" y="37964"/>
                    <a:pt x="10057" y="38817"/>
                  </a:cubicBezTo>
                  <a:cubicBezTo>
                    <a:pt x="12766" y="36647"/>
                    <a:pt x="16161" y="35181"/>
                    <a:pt x="19649" y="34865"/>
                  </a:cubicBezTo>
                  <a:cubicBezTo>
                    <a:pt x="19865" y="34836"/>
                    <a:pt x="20104" y="34806"/>
                    <a:pt x="20343" y="34806"/>
                  </a:cubicBezTo>
                  <a:cubicBezTo>
                    <a:pt x="20701" y="34806"/>
                    <a:pt x="21060" y="34873"/>
                    <a:pt x="21338" y="35107"/>
                  </a:cubicBezTo>
                  <a:cubicBezTo>
                    <a:pt x="22117" y="35570"/>
                    <a:pt x="22191" y="36795"/>
                    <a:pt x="21728" y="37574"/>
                  </a:cubicBezTo>
                  <a:cubicBezTo>
                    <a:pt x="21338" y="38428"/>
                    <a:pt x="20577" y="38966"/>
                    <a:pt x="19798" y="39578"/>
                  </a:cubicBezTo>
                  <a:cubicBezTo>
                    <a:pt x="18332" y="40821"/>
                    <a:pt x="17015" y="42213"/>
                    <a:pt x="15939" y="43845"/>
                  </a:cubicBezTo>
                  <a:cubicBezTo>
                    <a:pt x="16161" y="43994"/>
                    <a:pt x="16310" y="44142"/>
                    <a:pt x="16551" y="44309"/>
                  </a:cubicBezTo>
                  <a:cubicBezTo>
                    <a:pt x="19946" y="46536"/>
                    <a:pt x="23731" y="48169"/>
                    <a:pt x="27609" y="49486"/>
                  </a:cubicBezTo>
                  <a:cubicBezTo>
                    <a:pt x="27906" y="48558"/>
                    <a:pt x="28296" y="47705"/>
                    <a:pt x="29001" y="47092"/>
                  </a:cubicBezTo>
                  <a:cubicBezTo>
                    <a:pt x="29407" y="46792"/>
                    <a:pt x="29935" y="46618"/>
                    <a:pt x="30443" y="46618"/>
                  </a:cubicBezTo>
                  <a:cubicBezTo>
                    <a:pt x="31002" y="46618"/>
                    <a:pt x="31537" y="46829"/>
                    <a:pt x="31858" y="47315"/>
                  </a:cubicBezTo>
                  <a:cubicBezTo>
                    <a:pt x="32396" y="48169"/>
                    <a:pt x="31932" y="49319"/>
                    <a:pt x="31543" y="50247"/>
                  </a:cubicBezTo>
                  <a:cubicBezTo>
                    <a:pt x="31543" y="50339"/>
                    <a:pt x="31468" y="50488"/>
                    <a:pt x="31468" y="50636"/>
                  </a:cubicBezTo>
                  <a:cubicBezTo>
                    <a:pt x="34864" y="51564"/>
                    <a:pt x="38426" y="52269"/>
                    <a:pt x="41914" y="52955"/>
                  </a:cubicBezTo>
                  <a:cubicBezTo>
                    <a:pt x="40430" y="49170"/>
                    <a:pt x="40133" y="45070"/>
                    <a:pt x="40430" y="40970"/>
                  </a:cubicBezTo>
                  <a:cubicBezTo>
                    <a:pt x="38890" y="40283"/>
                    <a:pt x="37276" y="39819"/>
                    <a:pt x="35791" y="38966"/>
                  </a:cubicBezTo>
                  <a:cubicBezTo>
                    <a:pt x="35179" y="38650"/>
                    <a:pt x="34641" y="38279"/>
                    <a:pt x="34251" y="37723"/>
                  </a:cubicBezTo>
                  <a:cubicBezTo>
                    <a:pt x="33936" y="37185"/>
                    <a:pt x="33862" y="36331"/>
                    <a:pt x="34251" y="35867"/>
                  </a:cubicBezTo>
                  <a:cubicBezTo>
                    <a:pt x="34641" y="35329"/>
                    <a:pt x="35328" y="35255"/>
                    <a:pt x="36033" y="35181"/>
                  </a:cubicBezTo>
                  <a:cubicBezTo>
                    <a:pt x="36470" y="35143"/>
                    <a:pt x="36906" y="35124"/>
                    <a:pt x="37341" y="35124"/>
                  </a:cubicBezTo>
                  <a:cubicBezTo>
                    <a:pt x="38606" y="35124"/>
                    <a:pt x="39865" y="35281"/>
                    <a:pt x="41135" y="35570"/>
                  </a:cubicBezTo>
                  <a:lnTo>
                    <a:pt x="41135" y="35403"/>
                  </a:lnTo>
                  <a:cubicBezTo>
                    <a:pt x="41821" y="31322"/>
                    <a:pt x="42749" y="27221"/>
                    <a:pt x="43139" y="23047"/>
                  </a:cubicBezTo>
                  <a:cubicBezTo>
                    <a:pt x="41673" y="22342"/>
                    <a:pt x="40059" y="21878"/>
                    <a:pt x="38426" y="21878"/>
                  </a:cubicBezTo>
                  <a:lnTo>
                    <a:pt x="37740" y="21878"/>
                  </a:lnTo>
                  <a:cubicBezTo>
                    <a:pt x="36960" y="21878"/>
                    <a:pt x="36255" y="21878"/>
                    <a:pt x="35569" y="21729"/>
                  </a:cubicBezTo>
                  <a:cubicBezTo>
                    <a:pt x="34567" y="21414"/>
                    <a:pt x="33713" y="20653"/>
                    <a:pt x="33788" y="19633"/>
                  </a:cubicBezTo>
                  <a:cubicBezTo>
                    <a:pt x="33788" y="19020"/>
                    <a:pt x="34251" y="18482"/>
                    <a:pt x="34715" y="18093"/>
                  </a:cubicBezTo>
                  <a:cubicBezTo>
                    <a:pt x="35253" y="17703"/>
                    <a:pt x="35958" y="17555"/>
                    <a:pt x="36571" y="17406"/>
                  </a:cubicBezTo>
                  <a:cubicBezTo>
                    <a:pt x="38742" y="16775"/>
                    <a:pt x="40987" y="16386"/>
                    <a:pt x="43213" y="16163"/>
                  </a:cubicBezTo>
                  <a:cubicBezTo>
                    <a:pt x="43065" y="14772"/>
                    <a:pt x="42842" y="13380"/>
                    <a:pt x="42452" y="11988"/>
                  </a:cubicBezTo>
                  <a:cubicBezTo>
                    <a:pt x="41135" y="12768"/>
                    <a:pt x="39743" y="13454"/>
                    <a:pt x="38426" y="14159"/>
                  </a:cubicBezTo>
                  <a:cubicBezTo>
                    <a:pt x="38022" y="14382"/>
                    <a:pt x="37576" y="14616"/>
                    <a:pt x="37143" y="14616"/>
                  </a:cubicBezTo>
                  <a:cubicBezTo>
                    <a:pt x="36999" y="14616"/>
                    <a:pt x="36858" y="14590"/>
                    <a:pt x="36719" y="14530"/>
                  </a:cubicBezTo>
                  <a:cubicBezTo>
                    <a:pt x="36181" y="14233"/>
                    <a:pt x="35958" y="13603"/>
                    <a:pt x="36033" y="12990"/>
                  </a:cubicBezTo>
                  <a:cubicBezTo>
                    <a:pt x="36107" y="12452"/>
                    <a:pt x="36422" y="11914"/>
                    <a:pt x="36812" y="11450"/>
                  </a:cubicBezTo>
                  <a:cubicBezTo>
                    <a:pt x="37888" y="9892"/>
                    <a:pt x="39038" y="8352"/>
                    <a:pt x="40207" y="6886"/>
                  </a:cubicBezTo>
                  <a:cubicBezTo>
                    <a:pt x="39743" y="6181"/>
                    <a:pt x="39280" y="5495"/>
                    <a:pt x="38742" y="4790"/>
                  </a:cubicBezTo>
                  <a:cubicBezTo>
                    <a:pt x="37424" y="3324"/>
                    <a:pt x="35717" y="2099"/>
                    <a:pt x="33862" y="1246"/>
                  </a:cubicBezTo>
                  <a:cubicBezTo>
                    <a:pt x="33250" y="2786"/>
                    <a:pt x="32934" y="4493"/>
                    <a:pt x="32786" y="6181"/>
                  </a:cubicBezTo>
                  <a:cubicBezTo>
                    <a:pt x="32786" y="6571"/>
                    <a:pt x="32786" y="7109"/>
                    <a:pt x="32544" y="7498"/>
                  </a:cubicBezTo>
                  <a:cubicBezTo>
                    <a:pt x="32408" y="7856"/>
                    <a:pt x="32070" y="8213"/>
                    <a:pt x="31657" y="8213"/>
                  </a:cubicBezTo>
                  <a:cubicBezTo>
                    <a:pt x="31620" y="8213"/>
                    <a:pt x="31581" y="8210"/>
                    <a:pt x="31543" y="8203"/>
                  </a:cubicBezTo>
                  <a:cubicBezTo>
                    <a:pt x="31153" y="8203"/>
                    <a:pt x="30782" y="7888"/>
                    <a:pt x="30615" y="7498"/>
                  </a:cubicBezTo>
                  <a:cubicBezTo>
                    <a:pt x="30466" y="7202"/>
                    <a:pt x="30466" y="6738"/>
                    <a:pt x="30466" y="6348"/>
                  </a:cubicBezTo>
                  <a:cubicBezTo>
                    <a:pt x="30392" y="4251"/>
                    <a:pt x="30225" y="2173"/>
                    <a:pt x="30151" y="77"/>
                  </a:cubicBezTo>
                  <a:cubicBezTo>
                    <a:pt x="29724" y="25"/>
                    <a:pt x="29286" y="0"/>
                    <a:pt x="28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7143900" y="2024625"/>
              <a:ext cx="197175" cy="494500"/>
            </a:xfrm>
            <a:custGeom>
              <a:avLst/>
              <a:gdLst/>
              <a:ahLst/>
              <a:cxnLst/>
              <a:rect l="l" t="t" r="r" b="b"/>
              <a:pathLst>
                <a:path w="7887" h="19780" extrusionOk="0">
                  <a:moveTo>
                    <a:pt x="7645" y="19167"/>
                  </a:moveTo>
                  <a:cubicBezTo>
                    <a:pt x="7719" y="19390"/>
                    <a:pt x="7793" y="19557"/>
                    <a:pt x="7886" y="19779"/>
                  </a:cubicBezTo>
                  <a:lnTo>
                    <a:pt x="7886" y="19779"/>
                  </a:lnTo>
                  <a:cubicBezTo>
                    <a:pt x="7793" y="19557"/>
                    <a:pt x="7719" y="19390"/>
                    <a:pt x="7645" y="19167"/>
                  </a:cubicBezTo>
                  <a:lnTo>
                    <a:pt x="7645" y="19167"/>
                  </a:lnTo>
                  <a:close/>
                  <a:moveTo>
                    <a:pt x="1" y="18091"/>
                  </a:moveTo>
                  <a:lnTo>
                    <a:pt x="1" y="18091"/>
                  </a:lnTo>
                  <a:lnTo>
                    <a:pt x="1" y="18091"/>
                  </a:lnTo>
                  <a:lnTo>
                    <a:pt x="1" y="18091"/>
                  </a:lnTo>
                  <a:close/>
                  <a:moveTo>
                    <a:pt x="6328" y="12599"/>
                  </a:moveTo>
                  <a:cubicBezTo>
                    <a:pt x="6402" y="12748"/>
                    <a:pt x="6402" y="12989"/>
                    <a:pt x="6402" y="13137"/>
                  </a:cubicBezTo>
                  <a:lnTo>
                    <a:pt x="6402" y="13137"/>
                  </a:lnTo>
                  <a:cubicBezTo>
                    <a:pt x="6402" y="12989"/>
                    <a:pt x="6402" y="12748"/>
                    <a:pt x="6328" y="12599"/>
                  </a:cubicBezTo>
                  <a:lnTo>
                    <a:pt x="6328" y="12599"/>
                  </a:lnTo>
                  <a:close/>
                  <a:moveTo>
                    <a:pt x="7497" y="1"/>
                  </a:moveTo>
                  <a:cubicBezTo>
                    <a:pt x="7497" y="149"/>
                    <a:pt x="7422" y="298"/>
                    <a:pt x="7422" y="465"/>
                  </a:cubicBezTo>
                  <a:lnTo>
                    <a:pt x="7422" y="465"/>
                  </a:lnTo>
                  <a:cubicBezTo>
                    <a:pt x="7422" y="298"/>
                    <a:pt x="7497" y="149"/>
                    <a:pt x="7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6304800" y="1195275"/>
              <a:ext cx="1061325" cy="1323850"/>
            </a:xfrm>
            <a:custGeom>
              <a:avLst/>
              <a:gdLst/>
              <a:ahLst/>
              <a:cxnLst/>
              <a:rect l="l" t="t" r="r" b="b"/>
              <a:pathLst>
                <a:path w="42453" h="52954" extrusionOk="0">
                  <a:moveTo>
                    <a:pt x="27219" y="1"/>
                  </a:moveTo>
                  <a:cubicBezTo>
                    <a:pt x="26978" y="1318"/>
                    <a:pt x="26607" y="2561"/>
                    <a:pt x="26217" y="3786"/>
                  </a:cubicBezTo>
                  <a:cubicBezTo>
                    <a:pt x="24826" y="7738"/>
                    <a:pt x="22581" y="11448"/>
                    <a:pt x="20410" y="14992"/>
                  </a:cubicBezTo>
                  <a:cubicBezTo>
                    <a:pt x="20113" y="13842"/>
                    <a:pt x="19872" y="12673"/>
                    <a:pt x="19557" y="11523"/>
                  </a:cubicBezTo>
                  <a:lnTo>
                    <a:pt x="18555" y="7107"/>
                  </a:lnTo>
                  <a:cubicBezTo>
                    <a:pt x="18480" y="7422"/>
                    <a:pt x="18332" y="7738"/>
                    <a:pt x="18165" y="8034"/>
                  </a:cubicBezTo>
                  <a:lnTo>
                    <a:pt x="19018" y="11671"/>
                  </a:lnTo>
                  <a:cubicBezTo>
                    <a:pt x="19408" y="13230"/>
                    <a:pt x="19724" y="14844"/>
                    <a:pt x="20113" y="16384"/>
                  </a:cubicBezTo>
                  <a:cubicBezTo>
                    <a:pt x="15085" y="14918"/>
                    <a:pt x="10669" y="11448"/>
                    <a:pt x="6810" y="8424"/>
                  </a:cubicBezTo>
                  <a:lnTo>
                    <a:pt x="4175" y="6346"/>
                  </a:lnTo>
                  <a:cubicBezTo>
                    <a:pt x="4027" y="6420"/>
                    <a:pt x="3878" y="6569"/>
                    <a:pt x="3711" y="6643"/>
                  </a:cubicBezTo>
                  <a:lnTo>
                    <a:pt x="6420" y="8814"/>
                  </a:lnTo>
                  <a:cubicBezTo>
                    <a:pt x="10447" y="11986"/>
                    <a:pt x="15011" y="15549"/>
                    <a:pt x="20262" y="17089"/>
                  </a:cubicBezTo>
                  <a:cubicBezTo>
                    <a:pt x="20577" y="18332"/>
                    <a:pt x="20874" y="19556"/>
                    <a:pt x="21264" y="20874"/>
                  </a:cubicBezTo>
                  <a:cubicBezTo>
                    <a:pt x="18870" y="21263"/>
                    <a:pt x="16402" y="21486"/>
                    <a:pt x="13693" y="21486"/>
                  </a:cubicBezTo>
                  <a:cubicBezTo>
                    <a:pt x="11838" y="21486"/>
                    <a:pt x="9908" y="21412"/>
                    <a:pt x="7886" y="21189"/>
                  </a:cubicBezTo>
                  <a:cubicBezTo>
                    <a:pt x="5177" y="20948"/>
                    <a:pt x="2561" y="20558"/>
                    <a:pt x="1" y="20095"/>
                  </a:cubicBezTo>
                  <a:lnTo>
                    <a:pt x="1" y="20095"/>
                  </a:lnTo>
                  <a:cubicBezTo>
                    <a:pt x="1" y="20261"/>
                    <a:pt x="1" y="20484"/>
                    <a:pt x="75" y="20651"/>
                  </a:cubicBezTo>
                  <a:cubicBezTo>
                    <a:pt x="2635" y="21115"/>
                    <a:pt x="5177" y="21486"/>
                    <a:pt x="7812" y="21801"/>
                  </a:cubicBezTo>
                  <a:cubicBezTo>
                    <a:pt x="9908" y="21950"/>
                    <a:pt x="11838" y="22117"/>
                    <a:pt x="13693" y="22117"/>
                  </a:cubicBezTo>
                  <a:cubicBezTo>
                    <a:pt x="16402" y="22117"/>
                    <a:pt x="18944" y="21876"/>
                    <a:pt x="21412" y="21412"/>
                  </a:cubicBezTo>
                  <a:cubicBezTo>
                    <a:pt x="21802" y="22970"/>
                    <a:pt x="22265" y="24510"/>
                    <a:pt x="22729" y="26050"/>
                  </a:cubicBezTo>
                  <a:cubicBezTo>
                    <a:pt x="17701" y="27293"/>
                    <a:pt x="12525" y="27980"/>
                    <a:pt x="7348" y="27980"/>
                  </a:cubicBezTo>
                  <a:cubicBezTo>
                    <a:pt x="5641" y="27980"/>
                    <a:pt x="4027" y="27906"/>
                    <a:pt x="2320" y="27757"/>
                  </a:cubicBezTo>
                  <a:lnTo>
                    <a:pt x="2320" y="27757"/>
                  </a:lnTo>
                  <a:cubicBezTo>
                    <a:pt x="2394" y="27980"/>
                    <a:pt x="2487" y="28147"/>
                    <a:pt x="2561" y="28370"/>
                  </a:cubicBezTo>
                  <a:cubicBezTo>
                    <a:pt x="4175" y="28444"/>
                    <a:pt x="5734" y="28537"/>
                    <a:pt x="7348" y="28537"/>
                  </a:cubicBezTo>
                  <a:cubicBezTo>
                    <a:pt x="12599" y="28537"/>
                    <a:pt x="17868" y="27906"/>
                    <a:pt x="22896" y="26588"/>
                  </a:cubicBezTo>
                  <a:cubicBezTo>
                    <a:pt x="23267" y="27683"/>
                    <a:pt x="23583" y="28759"/>
                    <a:pt x="23972" y="29835"/>
                  </a:cubicBezTo>
                  <a:cubicBezTo>
                    <a:pt x="18406" y="31394"/>
                    <a:pt x="13063" y="34103"/>
                    <a:pt x="8517" y="37572"/>
                  </a:cubicBezTo>
                  <a:cubicBezTo>
                    <a:pt x="8665" y="37721"/>
                    <a:pt x="8740" y="37888"/>
                    <a:pt x="8888" y="38036"/>
                  </a:cubicBezTo>
                  <a:cubicBezTo>
                    <a:pt x="13452" y="34567"/>
                    <a:pt x="18629" y="31932"/>
                    <a:pt x="24195" y="30392"/>
                  </a:cubicBezTo>
                  <a:cubicBezTo>
                    <a:pt x="24900" y="32247"/>
                    <a:pt x="25679" y="34103"/>
                    <a:pt x="26514" y="35865"/>
                  </a:cubicBezTo>
                  <a:cubicBezTo>
                    <a:pt x="26904" y="36719"/>
                    <a:pt x="27368" y="37572"/>
                    <a:pt x="27832" y="38500"/>
                  </a:cubicBezTo>
                  <a:cubicBezTo>
                    <a:pt x="25290" y="40968"/>
                    <a:pt x="23267" y="44140"/>
                    <a:pt x="22117" y="47554"/>
                  </a:cubicBezTo>
                  <a:cubicBezTo>
                    <a:pt x="22265" y="47628"/>
                    <a:pt x="22432" y="47703"/>
                    <a:pt x="22581" y="47777"/>
                  </a:cubicBezTo>
                  <a:cubicBezTo>
                    <a:pt x="23731" y="44456"/>
                    <a:pt x="25679" y="41431"/>
                    <a:pt x="28147" y="38964"/>
                  </a:cubicBezTo>
                  <a:cubicBezTo>
                    <a:pt x="29613" y="41524"/>
                    <a:pt x="31394" y="44215"/>
                    <a:pt x="33713" y="46775"/>
                  </a:cubicBezTo>
                  <a:lnTo>
                    <a:pt x="33639" y="46849"/>
                  </a:lnTo>
                  <a:cubicBezTo>
                    <a:pt x="33324" y="48241"/>
                    <a:pt x="33101" y="49707"/>
                    <a:pt x="33008" y="51098"/>
                  </a:cubicBezTo>
                  <a:cubicBezTo>
                    <a:pt x="33175" y="51172"/>
                    <a:pt x="33324" y="51265"/>
                    <a:pt x="33565" y="51265"/>
                  </a:cubicBezTo>
                  <a:cubicBezTo>
                    <a:pt x="33639" y="49948"/>
                    <a:pt x="33862" y="48556"/>
                    <a:pt x="34177" y="47239"/>
                  </a:cubicBezTo>
                  <a:cubicBezTo>
                    <a:pt x="36107" y="49317"/>
                    <a:pt x="38352" y="51265"/>
                    <a:pt x="40986" y="52879"/>
                  </a:cubicBezTo>
                  <a:cubicBezTo>
                    <a:pt x="41135" y="52879"/>
                    <a:pt x="41283" y="52953"/>
                    <a:pt x="41450" y="52953"/>
                  </a:cubicBezTo>
                  <a:cubicBezTo>
                    <a:pt x="41357" y="52731"/>
                    <a:pt x="41283" y="52564"/>
                    <a:pt x="41209" y="52341"/>
                  </a:cubicBezTo>
                  <a:cubicBezTo>
                    <a:pt x="38111" y="50486"/>
                    <a:pt x="35569" y="48092"/>
                    <a:pt x="33398" y="45532"/>
                  </a:cubicBezTo>
                  <a:lnTo>
                    <a:pt x="33639" y="45532"/>
                  </a:lnTo>
                  <a:cubicBezTo>
                    <a:pt x="35717" y="45532"/>
                    <a:pt x="37888" y="45847"/>
                    <a:pt x="39966" y="46311"/>
                  </a:cubicBezTo>
                  <a:cubicBezTo>
                    <a:pt x="39966" y="46163"/>
                    <a:pt x="39966" y="45922"/>
                    <a:pt x="39892" y="45773"/>
                  </a:cubicBezTo>
                  <a:cubicBezTo>
                    <a:pt x="37888" y="45235"/>
                    <a:pt x="35717" y="44994"/>
                    <a:pt x="33639" y="44994"/>
                  </a:cubicBezTo>
                  <a:lnTo>
                    <a:pt x="32934" y="44994"/>
                  </a:lnTo>
                  <a:cubicBezTo>
                    <a:pt x="30392" y="41821"/>
                    <a:pt x="28462" y="38500"/>
                    <a:pt x="27071" y="35643"/>
                  </a:cubicBezTo>
                  <a:cubicBezTo>
                    <a:pt x="26607" y="34715"/>
                    <a:pt x="26143" y="33787"/>
                    <a:pt x="25754" y="32785"/>
                  </a:cubicBezTo>
                  <a:cubicBezTo>
                    <a:pt x="27683" y="32470"/>
                    <a:pt x="29687" y="32247"/>
                    <a:pt x="31709" y="32247"/>
                  </a:cubicBezTo>
                  <a:cubicBezTo>
                    <a:pt x="34789" y="32247"/>
                    <a:pt x="37962" y="32711"/>
                    <a:pt x="40986" y="33639"/>
                  </a:cubicBezTo>
                  <a:cubicBezTo>
                    <a:pt x="40986" y="33472"/>
                    <a:pt x="41061" y="33323"/>
                    <a:pt x="41061" y="33175"/>
                  </a:cubicBezTo>
                  <a:lnTo>
                    <a:pt x="41061" y="33082"/>
                  </a:lnTo>
                  <a:cubicBezTo>
                    <a:pt x="38036" y="32155"/>
                    <a:pt x="34864" y="31691"/>
                    <a:pt x="31709" y="31691"/>
                  </a:cubicBezTo>
                  <a:cubicBezTo>
                    <a:pt x="29613" y="31691"/>
                    <a:pt x="27609" y="31858"/>
                    <a:pt x="25512" y="32247"/>
                  </a:cubicBezTo>
                  <a:cubicBezTo>
                    <a:pt x="24585" y="30002"/>
                    <a:pt x="23824" y="27683"/>
                    <a:pt x="23119" y="25364"/>
                  </a:cubicBezTo>
                  <a:cubicBezTo>
                    <a:pt x="23824" y="25364"/>
                    <a:pt x="24510" y="25290"/>
                    <a:pt x="25216" y="25290"/>
                  </a:cubicBezTo>
                  <a:cubicBezTo>
                    <a:pt x="30930" y="25290"/>
                    <a:pt x="36645" y="26440"/>
                    <a:pt x="41914" y="28611"/>
                  </a:cubicBezTo>
                  <a:cubicBezTo>
                    <a:pt x="41914" y="28444"/>
                    <a:pt x="41988" y="28221"/>
                    <a:pt x="41988" y="28073"/>
                  </a:cubicBezTo>
                  <a:cubicBezTo>
                    <a:pt x="36645" y="25902"/>
                    <a:pt x="30930" y="24733"/>
                    <a:pt x="25216" y="24733"/>
                  </a:cubicBezTo>
                  <a:cubicBezTo>
                    <a:pt x="24436" y="24733"/>
                    <a:pt x="23657" y="24733"/>
                    <a:pt x="22970" y="24826"/>
                  </a:cubicBezTo>
                  <a:cubicBezTo>
                    <a:pt x="22581" y="23583"/>
                    <a:pt x="22265" y="22414"/>
                    <a:pt x="21876" y="21189"/>
                  </a:cubicBezTo>
                  <a:cubicBezTo>
                    <a:pt x="28147" y="19408"/>
                    <a:pt x="34326" y="17237"/>
                    <a:pt x="40430" y="14918"/>
                  </a:cubicBezTo>
                  <a:cubicBezTo>
                    <a:pt x="41135" y="14695"/>
                    <a:pt x="41821" y="14380"/>
                    <a:pt x="42452" y="14064"/>
                  </a:cubicBezTo>
                  <a:cubicBezTo>
                    <a:pt x="42452" y="13916"/>
                    <a:pt x="42378" y="13693"/>
                    <a:pt x="42378" y="13526"/>
                  </a:cubicBezTo>
                  <a:cubicBezTo>
                    <a:pt x="41673" y="13842"/>
                    <a:pt x="40986" y="14157"/>
                    <a:pt x="40207" y="14380"/>
                  </a:cubicBezTo>
                  <a:cubicBezTo>
                    <a:pt x="34177" y="16699"/>
                    <a:pt x="27999" y="18796"/>
                    <a:pt x="21802" y="20651"/>
                  </a:cubicBezTo>
                  <a:cubicBezTo>
                    <a:pt x="21653" y="20187"/>
                    <a:pt x="21505" y="19723"/>
                    <a:pt x="21412" y="19167"/>
                  </a:cubicBezTo>
                  <a:cubicBezTo>
                    <a:pt x="25754" y="17627"/>
                    <a:pt x="29761" y="15085"/>
                    <a:pt x="33008" y="11838"/>
                  </a:cubicBezTo>
                  <a:cubicBezTo>
                    <a:pt x="35031" y="9741"/>
                    <a:pt x="36812" y="7348"/>
                    <a:pt x="38203" y="4788"/>
                  </a:cubicBezTo>
                  <a:cubicBezTo>
                    <a:pt x="38036" y="4639"/>
                    <a:pt x="37888" y="4491"/>
                    <a:pt x="37814" y="4324"/>
                  </a:cubicBezTo>
                  <a:cubicBezTo>
                    <a:pt x="36422" y="6884"/>
                    <a:pt x="34641" y="9352"/>
                    <a:pt x="32544" y="11448"/>
                  </a:cubicBezTo>
                  <a:cubicBezTo>
                    <a:pt x="29390" y="14621"/>
                    <a:pt x="25512" y="17163"/>
                    <a:pt x="21264" y="18629"/>
                  </a:cubicBezTo>
                  <a:cubicBezTo>
                    <a:pt x="21041" y="17701"/>
                    <a:pt x="20800" y="16699"/>
                    <a:pt x="20577" y="15771"/>
                  </a:cubicBezTo>
                  <a:lnTo>
                    <a:pt x="20651" y="15697"/>
                  </a:lnTo>
                  <a:cubicBezTo>
                    <a:pt x="22896" y="11986"/>
                    <a:pt x="25290" y="8127"/>
                    <a:pt x="26756" y="3953"/>
                  </a:cubicBezTo>
                  <a:cubicBezTo>
                    <a:pt x="27219" y="2635"/>
                    <a:pt x="27535" y="1318"/>
                    <a:pt x="27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950850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" name="Google Shape;818;p17"/>
          <p:cNvGrpSpPr/>
          <p:nvPr/>
        </p:nvGrpSpPr>
        <p:grpSpPr>
          <a:xfrm rot="-3940155">
            <a:off x="-1885967" y="-1751010"/>
            <a:ext cx="3087859" cy="3232311"/>
            <a:chOff x="378850" y="1624025"/>
            <a:chExt cx="1268150" cy="1327475"/>
          </a:xfrm>
        </p:grpSpPr>
        <p:sp>
          <p:nvSpPr>
            <p:cNvPr id="819" name="Google Shape;819;p17"/>
            <p:cNvSpPr/>
            <p:nvPr/>
          </p:nvSpPr>
          <p:spPr>
            <a:xfrm>
              <a:off x="394900" y="2194525"/>
              <a:ext cx="202525" cy="741825"/>
            </a:xfrm>
            <a:custGeom>
              <a:avLst/>
              <a:gdLst/>
              <a:ahLst/>
              <a:cxnLst/>
              <a:rect l="l" t="t" r="r" b="b"/>
              <a:pathLst>
                <a:path w="8101" h="29673" extrusionOk="0">
                  <a:moveTo>
                    <a:pt x="134" y="135"/>
                  </a:moveTo>
                  <a:lnTo>
                    <a:pt x="7958" y="1214"/>
                  </a:lnTo>
                  <a:lnTo>
                    <a:pt x="1811" y="29128"/>
                  </a:lnTo>
                  <a:lnTo>
                    <a:pt x="134" y="135"/>
                  </a:lnTo>
                  <a:close/>
                  <a:moveTo>
                    <a:pt x="81" y="1"/>
                  </a:moveTo>
                  <a:cubicBezTo>
                    <a:pt x="54" y="1"/>
                    <a:pt x="36" y="1"/>
                    <a:pt x="27" y="19"/>
                  </a:cubicBezTo>
                  <a:cubicBezTo>
                    <a:pt x="9" y="28"/>
                    <a:pt x="0" y="45"/>
                    <a:pt x="0" y="63"/>
                  </a:cubicBezTo>
                  <a:lnTo>
                    <a:pt x="1704" y="29610"/>
                  </a:lnTo>
                  <a:cubicBezTo>
                    <a:pt x="1713" y="29636"/>
                    <a:pt x="1740" y="29663"/>
                    <a:pt x="1767" y="29672"/>
                  </a:cubicBezTo>
                  <a:lnTo>
                    <a:pt x="1776" y="29672"/>
                  </a:lnTo>
                  <a:cubicBezTo>
                    <a:pt x="1803" y="29672"/>
                    <a:pt x="1829" y="29645"/>
                    <a:pt x="1838" y="29619"/>
                  </a:cubicBezTo>
                  <a:lnTo>
                    <a:pt x="8101" y="1178"/>
                  </a:lnTo>
                  <a:cubicBezTo>
                    <a:pt x="8101" y="1161"/>
                    <a:pt x="8101" y="1143"/>
                    <a:pt x="8092" y="1125"/>
                  </a:cubicBezTo>
                  <a:cubicBezTo>
                    <a:pt x="8074" y="1107"/>
                    <a:pt x="8065" y="1098"/>
                    <a:pt x="8047" y="1098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1237275" y="1639725"/>
              <a:ext cx="396550" cy="798150"/>
            </a:xfrm>
            <a:custGeom>
              <a:avLst/>
              <a:gdLst/>
              <a:ahLst/>
              <a:cxnLst/>
              <a:rect l="l" t="t" r="r" b="b"/>
              <a:pathLst>
                <a:path w="15862" h="31926" extrusionOk="0">
                  <a:moveTo>
                    <a:pt x="14006" y="220"/>
                  </a:moveTo>
                  <a:lnTo>
                    <a:pt x="15719" y="31685"/>
                  </a:lnTo>
                  <a:lnTo>
                    <a:pt x="161" y="15556"/>
                  </a:lnTo>
                  <a:lnTo>
                    <a:pt x="14006" y="220"/>
                  </a:lnTo>
                  <a:close/>
                  <a:moveTo>
                    <a:pt x="14055" y="1"/>
                  </a:moveTo>
                  <a:cubicBezTo>
                    <a:pt x="14041" y="1"/>
                    <a:pt x="14027" y="7"/>
                    <a:pt x="14015" y="24"/>
                  </a:cubicBezTo>
                  <a:lnTo>
                    <a:pt x="27" y="15511"/>
                  </a:lnTo>
                  <a:cubicBezTo>
                    <a:pt x="0" y="15538"/>
                    <a:pt x="0" y="15573"/>
                    <a:pt x="27" y="15600"/>
                  </a:cubicBezTo>
                  <a:lnTo>
                    <a:pt x="15746" y="31899"/>
                  </a:lnTo>
                  <a:cubicBezTo>
                    <a:pt x="15755" y="31917"/>
                    <a:pt x="15773" y="31926"/>
                    <a:pt x="15791" y="31926"/>
                  </a:cubicBezTo>
                  <a:cubicBezTo>
                    <a:pt x="15799" y="31926"/>
                    <a:pt x="15808" y="31917"/>
                    <a:pt x="15817" y="31917"/>
                  </a:cubicBezTo>
                  <a:cubicBezTo>
                    <a:pt x="15844" y="31908"/>
                    <a:pt x="15862" y="31881"/>
                    <a:pt x="15862" y="31854"/>
                  </a:cubicBezTo>
                  <a:lnTo>
                    <a:pt x="14122" y="60"/>
                  </a:lnTo>
                  <a:cubicBezTo>
                    <a:pt x="14122" y="33"/>
                    <a:pt x="14104" y="15"/>
                    <a:pt x="14078" y="6"/>
                  </a:cubicBezTo>
                  <a:cubicBezTo>
                    <a:pt x="14071" y="3"/>
                    <a:pt x="14063" y="1"/>
                    <a:pt x="1405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809500" y="1639600"/>
              <a:ext cx="781075" cy="390600"/>
            </a:xfrm>
            <a:custGeom>
              <a:avLst/>
              <a:gdLst/>
              <a:ahLst/>
              <a:cxnLst/>
              <a:rect l="l" t="t" r="r" b="b"/>
              <a:pathLst>
                <a:path w="31243" h="15624" extrusionOk="0">
                  <a:moveTo>
                    <a:pt x="31010" y="154"/>
                  </a:moveTo>
                  <a:lnTo>
                    <a:pt x="17174" y="15471"/>
                  </a:lnTo>
                  <a:lnTo>
                    <a:pt x="251" y="3526"/>
                  </a:lnTo>
                  <a:lnTo>
                    <a:pt x="31010" y="154"/>
                  </a:lnTo>
                  <a:close/>
                  <a:moveTo>
                    <a:pt x="31176" y="0"/>
                  </a:moveTo>
                  <a:cubicBezTo>
                    <a:pt x="31171" y="0"/>
                    <a:pt x="31167" y="1"/>
                    <a:pt x="31162" y="2"/>
                  </a:cubicBezTo>
                  <a:lnTo>
                    <a:pt x="63" y="3410"/>
                  </a:lnTo>
                  <a:cubicBezTo>
                    <a:pt x="36" y="3419"/>
                    <a:pt x="10" y="3437"/>
                    <a:pt x="10" y="3464"/>
                  </a:cubicBezTo>
                  <a:cubicBezTo>
                    <a:pt x="1" y="3491"/>
                    <a:pt x="10" y="3517"/>
                    <a:pt x="27" y="3535"/>
                  </a:cubicBezTo>
                  <a:lnTo>
                    <a:pt x="17147" y="15614"/>
                  </a:lnTo>
                  <a:cubicBezTo>
                    <a:pt x="17156" y="15623"/>
                    <a:pt x="17174" y="15623"/>
                    <a:pt x="17183" y="15623"/>
                  </a:cubicBezTo>
                  <a:cubicBezTo>
                    <a:pt x="17200" y="15623"/>
                    <a:pt x="17218" y="15623"/>
                    <a:pt x="17236" y="15605"/>
                  </a:cubicBezTo>
                  <a:lnTo>
                    <a:pt x="31215" y="109"/>
                  </a:lnTo>
                  <a:cubicBezTo>
                    <a:pt x="31233" y="92"/>
                    <a:pt x="31242" y="65"/>
                    <a:pt x="31224" y="38"/>
                  </a:cubicBezTo>
                  <a:cubicBezTo>
                    <a:pt x="31217" y="16"/>
                    <a:pt x="31198" y="0"/>
                    <a:pt x="3117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1132225" y="2434500"/>
              <a:ext cx="501600" cy="476200"/>
            </a:xfrm>
            <a:custGeom>
              <a:avLst/>
              <a:gdLst/>
              <a:ahLst/>
              <a:cxnLst/>
              <a:rect l="l" t="t" r="r" b="b"/>
              <a:pathLst>
                <a:path w="20064" h="19048" extrusionOk="0">
                  <a:moveTo>
                    <a:pt x="19716" y="286"/>
                  </a:moveTo>
                  <a:lnTo>
                    <a:pt x="3310" y="18860"/>
                  </a:lnTo>
                  <a:lnTo>
                    <a:pt x="152" y="10599"/>
                  </a:lnTo>
                  <a:lnTo>
                    <a:pt x="19716" y="286"/>
                  </a:lnTo>
                  <a:close/>
                  <a:moveTo>
                    <a:pt x="19996" y="0"/>
                  </a:moveTo>
                  <a:cubicBezTo>
                    <a:pt x="19986" y="0"/>
                    <a:pt x="19975" y="3"/>
                    <a:pt x="19966" y="10"/>
                  </a:cubicBezTo>
                  <a:lnTo>
                    <a:pt x="45" y="10519"/>
                  </a:lnTo>
                  <a:cubicBezTo>
                    <a:pt x="9" y="10528"/>
                    <a:pt x="0" y="10563"/>
                    <a:pt x="9" y="10599"/>
                  </a:cubicBezTo>
                  <a:lnTo>
                    <a:pt x="3230" y="19011"/>
                  </a:lnTo>
                  <a:cubicBezTo>
                    <a:pt x="3239" y="19029"/>
                    <a:pt x="3257" y="19047"/>
                    <a:pt x="3283" y="19047"/>
                  </a:cubicBezTo>
                  <a:lnTo>
                    <a:pt x="3292" y="19047"/>
                  </a:lnTo>
                  <a:cubicBezTo>
                    <a:pt x="3310" y="19047"/>
                    <a:pt x="3328" y="19047"/>
                    <a:pt x="3337" y="19029"/>
                  </a:cubicBezTo>
                  <a:lnTo>
                    <a:pt x="20046" y="108"/>
                  </a:lnTo>
                  <a:cubicBezTo>
                    <a:pt x="20064" y="90"/>
                    <a:pt x="20064" y="54"/>
                    <a:pt x="20046" y="28"/>
                  </a:cubicBezTo>
                  <a:cubicBezTo>
                    <a:pt x="20035" y="10"/>
                    <a:pt x="20016" y="0"/>
                    <a:pt x="1999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394900" y="1724925"/>
              <a:ext cx="418200" cy="500200"/>
            </a:xfrm>
            <a:custGeom>
              <a:avLst/>
              <a:gdLst/>
              <a:ahLst/>
              <a:cxnLst/>
              <a:rect l="l" t="t" r="r" b="b"/>
              <a:pathLst>
                <a:path w="16728" h="20008" extrusionOk="0">
                  <a:moveTo>
                    <a:pt x="16433" y="417"/>
                  </a:moveTo>
                  <a:lnTo>
                    <a:pt x="7994" y="19873"/>
                  </a:lnTo>
                  <a:lnTo>
                    <a:pt x="197" y="18803"/>
                  </a:lnTo>
                  <a:lnTo>
                    <a:pt x="16433" y="417"/>
                  </a:lnTo>
                  <a:close/>
                  <a:moveTo>
                    <a:pt x="16660" y="1"/>
                  </a:moveTo>
                  <a:cubicBezTo>
                    <a:pt x="16640" y="1"/>
                    <a:pt x="16620" y="7"/>
                    <a:pt x="16603" y="24"/>
                  </a:cubicBezTo>
                  <a:lnTo>
                    <a:pt x="18" y="18803"/>
                  </a:lnTo>
                  <a:cubicBezTo>
                    <a:pt x="0" y="18821"/>
                    <a:pt x="0" y="18847"/>
                    <a:pt x="9" y="18874"/>
                  </a:cubicBezTo>
                  <a:cubicBezTo>
                    <a:pt x="18" y="18892"/>
                    <a:pt x="36" y="18910"/>
                    <a:pt x="63" y="18910"/>
                  </a:cubicBezTo>
                  <a:lnTo>
                    <a:pt x="8029" y="20007"/>
                  </a:lnTo>
                  <a:lnTo>
                    <a:pt x="8038" y="20007"/>
                  </a:lnTo>
                  <a:cubicBezTo>
                    <a:pt x="8056" y="20007"/>
                    <a:pt x="8083" y="19998"/>
                    <a:pt x="8092" y="19971"/>
                  </a:cubicBezTo>
                  <a:lnTo>
                    <a:pt x="16710" y="86"/>
                  </a:lnTo>
                  <a:cubicBezTo>
                    <a:pt x="16727" y="60"/>
                    <a:pt x="16719" y="24"/>
                    <a:pt x="16692" y="6"/>
                  </a:cubicBezTo>
                  <a:cubicBezTo>
                    <a:pt x="16682" y="3"/>
                    <a:pt x="16671" y="1"/>
                    <a:pt x="16660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437500" y="2697175"/>
              <a:ext cx="778825" cy="239175"/>
            </a:xfrm>
            <a:custGeom>
              <a:avLst/>
              <a:gdLst/>
              <a:ahLst/>
              <a:cxnLst/>
              <a:rect l="l" t="t" r="r" b="b"/>
              <a:pathLst>
                <a:path w="31153" h="9567" extrusionOk="0">
                  <a:moveTo>
                    <a:pt x="27825" y="146"/>
                  </a:moveTo>
                  <a:lnTo>
                    <a:pt x="30983" y="8415"/>
                  </a:lnTo>
                  <a:lnTo>
                    <a:pt x="509" y="9414"/>
                  </a:lnTo>
                  <a:lnTo>
                    <a:pt x="509" y="9414"/>
                  </a:lnTo>
                  <a:lnTo>
                    <a:pt x="27825" y="146"/>
                  </a:lnTo>
                  <a:close/>
                  <a:moveTo>
                    <a:pt x="27858" y="0"/>
                  </a:moveTo>
                  <a:cubicBezTo>
                    <a:pt x="27853" y="0"/>
                    <a:pt x="27848" y="1"/>
                    <a:pt x="27843" y="3"/>
                  </a:cubicBezTo>
                  <a:lnTo>
                    <a:pt x="45" y="9432"/>
                  </a:lnTo>
                  <a:cubicBezTo>
                    <a:pt x="18" y="9450"/>
                    <a:pt x="0" y="9477"/>
                    <a:pt x="9" y="9513"/>
                  </a:cubicBezTo>
                  <a:cubicBezTo>
                    <a:pt x="9" y="9539"/>
                    <a:pt x="36" y="9566"/>
                    <a:pt x="72" y="9566"/>
                  </a:cubicBezTo>
                  <a:lnTo>
                    <a:pt x="31081" y="8540"/>
                  </a:lnTo>
                  <a:cubicBezTo>
                    <a:pt x="31099" y="8540"/>
                    <a:pt x="31126" y="8531"/>
                    <a:pt x="31135" y="8513"/>
                  </a:cubicBezTo>
                  <a:cubicBezTo>
                    <a:pt x="31144" y="8496"/>
                    <a:pt x="31153" y="8478"/>
                    <a:pt x="31144" y="8451"/>
                  </a:cubicBezTo>
                  <a:lnTo>
                    <a:pt x="27923" y="38"/>
                  </a:lnTo>
                  <a:cubicBezTo>
                    <a:pt x="27909" y="16"/>
                    <a:pt x="27882" y="0"/>
                    <a:pt x="2785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594050" y="2027050"/>
              <a:ext cx="646825" cy="673325"/>
            </a:xfrm>
            <a:custGeom>
              <a:avLst/>
              <a:gdLst/>
              <a:ahLst/>
              <a:cxnLst/>
              <a:rect l="l" t="t" r="r" b="b"/>
              <a:pathLst>
                <a:path w="25873" h="26933" extrusionOk="0">
                  <a:moveTo>
                    <a:pt x="25720" y="152"/>
                  </a:moveTo>
                  <a:lnTo>
                    <a:pt x="21554" y="26745"/>
                  </a:lnTo>
                  <a:lnTo>
                    <a:pt x="197" y="7886"/>
                  </a:lnTo>
                  <a:lnTo>
                    <a:pt x="25720" y="152"/>
                  </a:lnTo>
                  <a:close/>
                  <a:moveTo>
                    <a:pt x="25783" y="0"/>
                  </a:moveTo>
                  <a:lnTo>
                    <a:pt x="55" y="7797"/>
                  </a:lnTo>
                  <a:cubicBezTo>
                    <a:pt x="28" y="7806"/>
                    <a:pt x="10" y="7824"/>
                    <a:pt x="10" y="7851"/>
                  </a:cubicBezTo>
                  <a:cubicBezTo>
                    <a:pt x="1" y="7868"/>
                    <a:pt x="10" y="7895"/>
                    <a:pt x="28" y="7913"/>
                  </a:cubicBezTo>
                  <a:lnTo>
                    <a:pt x="21554" y="26915"/>
                  </a:lnTo>
                  <a:cubicBezTo>
                    <a:pt x="21563" y="26933"/>
                    <a:pt x="21581" y="26933"/>
                    <a:pt x="21599" y="26933"/>
                  </a:cubicBezTo>
                  <a:lnTo>
                    <a:pt x="21617" y="26933"/>
                  </a:lnTo>
                  <a:cubicBezTo>
                    <a:pt x="21643" y="26924"/>
                    <a:pt x="21661" y="26906"/>
                    <a:pt x="21661" y="26879"/>
                  </a:cubicBezTo>
                  <a:lnTo>
                    <a:pt x="25863" y="72"/>
                  </a:lnTo>
                  <a:cubicBezTo>
                    <a:pt x="25872" y="54"/>
                    <a:pt x="25863" y="27"/>
                    <a:pt x="25845" y="18"/>
                  </a:cubicBezTo>
                  <a:cubicBezTo>
                    <a:pt x="25827" y="0"/>
                    <a:pt x="25810" y="0"/>
                    <a:pt x="2578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6" name="Google Shape;826;p17"/>
            <p:cNvSpPr/>
            <p:nvPr/>
          </p:nvSpPr>
          <p:spPr>
            <a:xfrm>
              <a:off x="1132225" y="2026950"/>
              <a:ext cx="501600" cy="673425"/>
            </a:xfrm>
            <a:custGeom>
              <a:avLst/>
              <a:gdLst/>
              <a:ahLst/>
              <a:cxnLst/>
              <a:rect l="l" t="t" r="r" b="b"/>
              <a:pathLst>
                <a:path w="20064" h="26937" extrusionOk="0">
                  <a:moveTo>
                    <a:pt x="4318" y="209"/>
                  </a:moveTo>
                  <a:lnTo>
                    <a:pt x="19885" y="16347"/>
                  </a:lnTo>
                  <a:lnTo>
                    <a:pt x="152" y="26758"/>
                  </a:lnTo>
                  <a:lnTo>
                    <a:pt x="4318" y="209"/>
                  </a:lnTo>
                  <a:close/>
                  <a:moveTo>
                    <a:pt x="4277" y="1"/>
                  </a:moveTo>
                  <a:cubicBezTo>
                    <a:pt x="4270" y="1"/>
                    <a:pt x="4263" y="2"/>
                    <a:pt x="4256" y="4"/>
                  </a:cubicBezTo>
                  <a:cubicBezTo>
                    <a:pt x="4229" y="13"/>
                    <a:pt x="4220" y="31"/>
                    <a:pt x="4211" y="58"/>
                  </a:cubicBezTo>
                  <a:lnTo>
                    <a:pt x="9" y="26865"/>
                  </a:lnTo>
                  <a:cubicBezTo>
                    <a:pt x="0" y="26892"/>
                    <a:pt x="9" y="26910"/>
                    <a:pt x="36" y="26928"/>
                  </a:cubicBezTo>
                  <a:cubicBezTo>
                    <a:pt x="45" y="26937"/>
                    <a:pt x="54" y="26937"/>
                    <a:pt x="72" y="26937"/>
                  </a:cubicBezTo>
                  <a:cubicBezTo>
                    <a:pt x="81" y="26937"/>
                    <a:pt x="90" y="26937"/>
                    <a:pt x="99" y="26928"/>
                  </a:cubicBezTo>
                  <a:lnTo>
                    <a:pt x="20028" y="16428"/>
                  </a:lnTo>
                  <a:cubicBezTo>
                    <a:pt x="20046" y="16419"/>
                    <a:pt x="20055" y="16401"/>
                    <a:pt x="20055" y="16383"/>
                  </a:cubicBezTo>
                  <a:cubicBezTo>
                    <a:pt x="20064" y="16356"/>
                    <a:pt x="20055" y="16339"/>
                    <a:pt x="20046" y="16321"/>
                  </a:cubicBezTo>
                  <a:lnTo>
                    <a:pt x="4327" y="22"/>
                  </a:lnTo>
                  <a:cubicBezTo>
                    <a:pt x="4314" y="9"/>
                    <a:pt x="4296" y="1"/>
                    <a:pt x="427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594050" y="1724925"/>
              <a:ext cx="646825" cy="500200"/>
            </a:xfrm>
            <a:custGeom>
              <a:avLst/>
              <a:gdLst/>
              <a:ahLst/>
              <a:cxnLst/>
              <a:rect l="l" t="t" r="r" b="b"/>
              <a:pathLst>
                <a:path w="25873" h="20008" extrusionOk="0">
                  <a:moveTo>
                    <a:pt x="8717" y="167"/>
                  </a:moveTo>
                  <a:lnTo>
                    <a:pt x="25658" y="12121"/>
                  </a:lnTo>
                  <a:lnTo>
                    <a:pt x="188" y="19846"/>
                  </a:lnTo>
                  <a:lnTo>
                    <a:pt x="188" y="19846"/>
                  </a:lnTo>
                  <a:lnTo>
                    <a:pt x="8717" y="167"/>
                  </a:lnTo>
                  <a:close/>
                  <a:moveTo>
                    <a:pt x="8694" y="0"/>
                  </a:moveTo>
                  <a:cubicBezTo>
                    <a:pt x="8687" y="0"/>
                    <a:pt x="8680" y="2"/>
                    <a:pt x="8672" y="6"/>
                  </a:cubicBezTo>
                  <a:cubicBezTo>
                    <a:pt x="8654" y="6"/>
                    <a:pt x="8637" y="24"/>
                    <a:pt x="8628" y="42"/>
                  </a:cubicBezTo>
                  <a:lnTo>
                    <a:pt x="10" y="19918"/>
                  </a:lnTo>
                  <a:cubicBezTo>
                    <a:pt x="1" y="19945"/>
                    <a:pt x="1" y="19971"/>
                    <a:pt x="19" y="19989"/>
                  </a:cubicBezTo>
                  <a:cubicBezTo>
                    <a:pt x="37" y="20007"/>
                    <a:pt x="55" y="20007"/>
                    <a:pt x="72" y="20007"/>
                  </a:cubicBezTo>
                  <a:lnTo>
                    <a:pt x="90" y="20007"/>
                  </a:lnTo>
                  <a:lnTo>
                    <a:pt x="25818" y="12210"/>
                  </a:lnTo>
                  <a:cubicBezTo>
                    <a:pt x="25845" y="12201"/>
                    <a:pt x="25863" y="12183"/>
                    <a:pt x="25872" y="12157"/>
                  </a:cubicBezTo>
                  <a:cubicBezTo>
                    <a:pt x="25872" y="12139"/>
                    <a:pt x="25863" y="12112"/>
                    <a:pt x="25845" y="12094"/>
                  </a:cubicBezTo>
                  <a:lnTo>
                    <a:pt x="8726" y="15"/>
                  </a:lnTo>
                  <a:cubicBezTo>
                    <a:pt x="8715" y="5"/>
                    <a:pt x="8705" y="0"/>
                    <a:pt x="8694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437500" y="2221875"/>
              <a:ext cx="698325" cy="714475"/>
            </a:xfrm>
            <a:custGeom>
              <a:avLst/>
              <a:gdLst/>
              <a:ahLst/>
              <a:cxnLst/>
              <a:rect l="l" t="t" r="r" b="b"/>
              <a:pathLst>
                <a:path w="27933" h="28579" extrusionOk="0">
                  <a:moveTo>
                    <a:pt x="6370" y="191"/>
                  </a:moveTo>
                  <a:lnTo>
                    <a:pt x="27736" y="19050"/>
                  </a:lnTo>
                  <a:lnTo>
                    <a:pt x="161" y="28409"/>
                  </a:lnTo>
                  <a:lnTo>
                    <a:pt x="6370" y="191"/>
                  </a:lnTo>
                  <a:close/>
                  <a:moveTo>
                    <a:pt x="6327" y="1"/>
                  </a:moveTo>
                  <a:cubicBezTo>
                    <a:pt x="6321" y="1"/>
                    <a:pt x="6315" y="2"/>
                    <a:pt x="6308" y="4"/>
                  </a:cubicBezTo>
                  <a:cubicBezTo>
                    <a:pt x="6290" y="13"/>
                    <a:pt x="6272" y="31"/>
                    <a:pt x="6263" y="58"/>
                  </a:cubicBezTo>
                  <a:lnTo>
                    <a:pt x="9" y="28498"/>
                  </a:lnTo>
                  <a:cubicBezTo>
                    <a:pt x="0" y="28516"/>
                    <a:pt x="9" y="28542"/>
                    <a:pt x="27" y="28560"/>
                  </a:cubicBezTo>
                  <a:cubicBezTo>
                    <a:pt x="36" y="28569"/>
                    <a:pt x="54" y="28578"/>
                    <a:pt x="72" y="28578"/>
                  </a:cubicBezTo>
                  <a:cubicBezTo>
                    <a:pt x="81" y="28578"/>
                    <a:pt x="81" y="28569"/>
                    <a:pt x="90" y="28569"/>
                  </a:cubicBezTo>
                  <a:lnTo>
                    <a:pt x="27879" y="19140"/>
                  </a:lnTo>
                  <a:cubicBezTo>
                    <a:pt x="27905" y="19131"/>
                    <a:pt x="27923" y="19113"/>
                    <a:pt x="27923" y="19086"/>
                  </a:cubicBezTo>
                  <a:cubicBezTo>
                    <a:pt x="27932" y="19068"/>
                    <a:pt x="27923" y="19042"/>
                    <a:pt x="27905" y="19033"/>
                  </a:cubicBezTo>
                  <a:lnTo>
                    <a:pt x="6370" y="22"/>
                  </a:lnTo>
                  <a:cubicBezTo>
                    <a:pt x="6357" y="9"/>
                    <a:pt x="6344" y="1"/>
                    <a:pt x="632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426125" y="2923525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86" y="1"/>
                  </a:moveTo>
                  <a:cubicBezTo>
                    <a:pt x="419" y="1"/>
                    <a:pt x="350" y="16"/>
                    <a:pt x="286" y="48"/>
                  </a:cubicBezTo>
                  <a:cubicBezTo>
                    <a:pt x="81" y="164"/>
                    <a:pt x="0" y="423"/>
                    <a:pt x="107" y="637"/>
                  </a:cubicBezTo>
                  <a:cubicBezTo>
                    <a:pt x="187" y="778"/>
                    <a:pt x="334" y="860"/>
                    <a:pt x="485" y="860"/>
                  </a:cubicBezTo>
                  <a:cubicBezTo>
                    <a:pt x="554" y="860"/>
                    <a:pt x="623" y="843"/>
                    <a:pt x="687" y="806"/>
                  </a:cubicBezTo>
                  <a:cubicBezTo>
                    <a:pt x="901" y="699"/>
                    <a:pt x="982" y="441"/>
                    <a:pt x="866" y="227"/>
                  </a:cubicBezTo>
                  <a:cubicBezTo>
                    <a:pt x="791" y="83"/>
                    <a:pt x="642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420550" y="2917050"/>
              <a:ext cx="35700" cy="34450"/>
            </a:xfrm>
            <a:custGeom>
              <a:avLst/>
              <a:gdLst/>
              <a:ahLst/>
              <a:cxnLst/>
              <a:rect l="l" t="t" r="r" b="b"/>
              <a:pathLst>
                <a:path w="1428" h="1378" extrusionOk="0">
                  <a:moveTo>
                    <a:pt x="714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3" y="539"/>
                    <a:pt x="839" y="566"/>
                    <a:pt x="866" y="610"/>
                  </a:cubicBezTo>
                  <a:cubicBezTo>
                    <a:pt x="884" y="646"/>
                    <a:pt x="893" y="700"/>
                    <a:pt x="875" y="735"/>
                  </a:cubicBezTo>
                  <a:cubicBezTo>
                    <a:pt x="866" y="780"/>
                    <a:pt x="830" y="816"/>
                    <a:pt x="794" y="842"/>
                  </a:cubicBezTo>
                  <a:cubicBezTo>
                    <a:pt x="767" y="853"/>
                    <a:pt x="739" y="861"/>
                    <a:pt x="712" y="861"/>
                  </a:cubicBezTo>
                  <a:cubicBezTo>
                    <a:pt x="695" y="861"/>
                    <a:pt x="678" y="858"/>
                    <a:pt x="661" y="851"/>
                  </a:cubicBezTo>
                  <a:cubicBezTo>
                    <a:pt x="616" y="842"/>
                    <a:pt x="580" y="807"/>
                    <a:pt x="562" y="771"/>
                  </a:cubicBezTo>
                  <a:cubicBezTo>
                    <a:pt x="536" y="726"/>
                    <a:pt x="536" y="682"/>
                    <a:pt x="545" y="637"/>
                  </a:cubicBezTo>
                  <a:cubicBezTo>
                    <a:pt x="562" y="593"/>
                    <a:pt x="589" y="557"/>
                    <a:pt x="634" y="539"/>
                  </a:cubicBezTo>
                  <a:cubicBezTo>
                    <a:pt x="661" y="521"/>
                    <a:pt x="687" y="521"/>
                    <a:pt x="714" y="521"/>
                  </a:cubicBezTo>
                  <a:close/>
                  <a:moveTo>
                    <a:pt x="714" y="1"/>
                  </a:moveTo>
                  <a:cubicBezTo>
                    <a:pt x="603" y="1"/>
                    <a:pt x="490" y="28"/>
                    <a:pt x="384" y="84"/>
                  </a:cubicBezTo>
                  <a:cubicBezTo>
                    <a:pt x="223" y="164"/>
                    <a:pt x="107" y="316"/>
                    <a:pt x="54" y="486"/>
                  </a:cubicBezTo>
                  <a:cubicBezTo>
                    <a:pt x="0" y="664"/>
                    <a:pt x="18" y="851"/>
                    <a:pt x="107" y="1012"/>
                  </a:cubicBezTo>
                  <a:cubicBezTo>
                    <a:pt x="188" y="1173"/>
                    <a:pt x="339" y="1297"/>
                    <a:pt x="509" y="1351"/>
                  </a:cubicBezTo>
                  <a:cubicBezTo>
                    <a:pt x="580" y="1369"/>
                    <a:pt x="643" y="1378"/>
                    <a:pt x="714" y="1378"/>
                  </a:cubicBezTo>
                  <a:cubicBezTo>
                    <a:pt x="821" y="1378"/>
                    <a:pt x="937" y="1351"/>
                    <a:pt x="1035" y="1297"/>
                  </a:cubicBezTo>
                  <a:cubicBezTo>
                    <a:pt x="1196" y="1208"/>
                    <a:pt x="1321" y="1065"/>
                    <a:pt x="1374" y="887"/>
                  </a:cubicBezTo>
                  <a:cubicBezTo>
                    <a:pt x="1428" y="718"/>
                    <a:pt x="1410" y="530"/>
                    <a:pt x="1321" y="370"/>
                  </a:cubicBezTo>
                  <a:cubicBezTo>
                    <a:pt x="1232" y="200"/>
                    <a:pt x="1089" y="84"/>
                    <a:pt x="910" y="31"/>
                  </a:cubicBezTo>
                  <a:cubicBezTo>
                    <a:pt x="847" y="11"/>
                    <a:pt x="781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1121750" y="26880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8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6" y="862"/>
                  </a:cubicBezTo>
                  <a:cubicBezTo>
                    <a:pt x="563" y="862"/>
                    <a:pt x="632" y="847"/>
                    <a:pt x="696" y="815"/>
                  </a:cubicBezTo>
                  <a:cubicBezTo>
                    <a:pt x="901" y="699"/>
                    <a:pt x="981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1116175" y="2681525"/>
              <a:ext cx="37475" cy="34475"/>
            </a:xfrm>
            <a:custGeom>
              <a:avLst/>
              <a:gdLst/>
              <a:ahLst/>
              <a:cxnLst/>
              <a:rect l="l" t="t" r="r" b="b"/>
              <a:pathLst>
                <a:path w="1499" h="1379" extrusionOk="0">
                  <a:moveTo>
                    <a:pt x="714" y="522"/>
                  </a:moveTo>
                  <a:cubicBezTo>
                    <a:pt x="732" y="522"/>
                    <a:pt x="750" y="522"/>
                    <a:pt x="767" y="531"/>
                  </a:cubicBezTo>
                  <a:cubicBezTo>
                    <a:pt x="803" y="540"/>
                    <a:pt x="839" y="566"/>
                    <a:pt x="865" y="611"/>
                  </a:cubicBezTo>
                  <a:cubicBezTo>
                    <a:pt x="910" y="691"/>
                    <a:pt x="874" y="798"/>
                    <a:pt x="794" y="843"/>
                  </a:cubicBezTo>
                  <a:cubicBezTo>
                    <a:pt x="767" y="854"/>
                    <a:pt x="739" y="862"/>
                    <a:pt x="711" y="862"/>
                  </a:cubicBezTo>
                  <a:cubicBezTo>
                    <a:pt x="694" y="862"/>
                    <a:pt x="677" y="859"/>
                    <a:pt x="660" y="852"/>
                  </a:cubicBezTo>
                  <a:cubicBezTo>
                    <a:pt x="616" y="843"/>
                    <a:pt x="580" y="807"/>
                    <a:pt x="562" y="772"/>
                  </a:cubicBezTo>
                  <a:cubicBezTo>
                    <a:pt x="544" y="727"/>
                    <a:pt x="535" y="682"/>
                    <a:pt x="553" y="638"/>
                  </a:cubicBezTo>
                  <a:cubicBezTo>
                    <a:pt x="562" y="593"/>
                    <a:pt x="589" y="557"/>
                    <a:pt x="634" y="540"/>
                  </a:cubicBezTo>
                  <a:cubicBezTo>
                    <a:pt x="660" y="531"/>
                    <a:pt x="687" y="522"/>
                    <a:pt x="714" y="522"/>
                  </a:cubicBezTo>
                  <a:close/>
                  <a:moveTo>
                    <a:pt x="714" y="1"/>
                  </a:moveTo>
                  <a:cubicBezTo>
                    <a:pt x="604" y="1"/>
                    <a:pt x="493" y="29"/>
                    <a:pt x="393" y="85"/>
                  </a:cubicBezTo>
                  <a:cubicBezTo>
                    <a:pt x="223" y="165"/>
                    <a:pt x="107" y="317"/>
                    <a:pt x="54" y="486"/>
                  </a:cubicBezTo>
                  <a:cubicBezTo>
                    <a:pt x="0" y="664"/>
                    <a:pt x="18" y="852"/>
                    <a:pt x="107" y="1012"/>
                  </a:cubicBezTo>
                  <a:cubicBezTo>
                    <a:pt x="187" y="1182"/>
                    <a:pt x="339" y="1298"/>
                    <a:pt x="509" y="1351"/>
                  </a:cubicBezTo>
                  <a:cubicBezTo>
                    <a:pt x="580" y="1369"/>
                    <a:pt x="642" y="1378"/>
                    <a:pt x="714" y="1378"/>
                  </a:cubicBezTo>
                  <a:cubicBezTo>
                    <a:pt x="830" y="1378"/>
                    <a:pt x="937" y="1351"/>
                    <a:pt x="1035" y="1298"/>
                  </a:cubicBezTo>
                  <a:cubicBezTo>
                    <a:pt x="1374" y="1119"/>
                    <a:pt x="1499" y="700"/>
                    <a:pt x="1320" y="370"/>
                  </a:cubicBezTo>
                  <a:cubicBezTo>
                    <a:pt x="1231" y="201"/>
                    <a:pt x="1089" y="85"/>
                    <a:pt x="910" y="31"/>
                  </a:cubicBezTo>
                  <a:cubicBezTo>
                    <a:pt x="847" y="11"/>
                    <a:pt x="780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1202250" y="2898400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94" y="1"/>
                  </a:moveTo>
                  <a:cubicBezTo>
                    <a:pt x="425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6" y="860"/>
                  </a:cubicBezTo>
                  <a:cubicBezTo>
                    <a:pt x="564" y="860"/>
                    <a:pt x="632" y="845"/>
                    <a:pt x="697" y="812"/>
                  </a:cubicBezTo>
                  <a:cubicBezTo>
                    <a:pt x="902" y="696"/>
                    <a:pt x="982" y="438"/>
                    <a:pt x="866" y="224"/>
                  </a:cubicBezTo>
                  <a:cubicBezTo>
                    <a:pt x="793" y="83"/>
                    <a:pt x="647" y="1"/>
                    <a:pt x="49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1196675" y="2891900"/>
              <a:ext cx="37500" cy="34400"/>
            </a:xfrm>
            <a:custGeom>
              <a:avLst/>
              <a:gdLst/>
              <a:ahLst/>
              <a:cxnLst/>
              <a:rect l="l" t="t" r="r" b="b"/>
              <a:pathLst>
                <a:path w="1500" h="1376" extrusionOk="0">
                  <a:moveTo>
                    <a:pt x="714" y="519"/>
                  </a:moveTo>
                  <a:cubicBezTo>
                    <a:pt x="777" y="519"/>
                    <a:pt x="830" y="555"/>
                    <a:pt x="866" y="608"/>
                  </a:cubicBezTo>
                  <a:cubicBezTo>
                    <a:pt x="911" y="689"/>
                    <a:pt x="875" y="796"/>
                    <a:pt x="795" y="840"/>
                  </a:cubicBezTo>
                  <a:cubicBezTo>
                    <a:pt x="767" y="851"/>
                    <a:pt x="739" y="859"/>
                    <a:pt x="712" y="859"/>
                  </a:cubicBezTo>
                  <a:cubicBezTo>
                    <a:pt x="695" y="859"/>
                    <a:pt x="678" y="856"/>
                    <a:pt x="661" y="849"/>
                  </a:cubicBezTo>
                  <a:cubicBezTo>
                    <a:pt x="616" y="840"/>
                    <a:pt x="581" y="814"/>
                    <a:pt x="563" y="769"/>
                  </a:cubicBezTo>
                  <a:cubicBezTo>
                    <a:pt x="545" y="733"/>
                    <a:pt x="536" y="680"/>
                    <a:pt x="554" y="644"/>
                  </a:cubicBezTo>
                  <a:cubicBezTo>
                    <a:pt x="563" y="600"/>
                    <a:pt x="589" y="564"/>
                    <a:pt x="634" y="537"/>
                  </a:cubicBezTo>
                  <a:cubicBezTo>
                    <a:pt x="661" y="528"/>
                    <a:pt x="688" y="519"/>
                    <a:pt x="714" y="519"/>
                  </a:cubicBezTo>
                  <a:close/>
                  <a:moveTo>
                    <a:pt x="714" y="1"/>
                  </a:moveTo>
                  <a:cubicBezTo>
                    <a:pt x="605" y="1"/>
                    <a:pt x="495" y="27"/>
                    <a:pt x="393" y="82"/>
                  </a:cubicBezTo>
                  <a:cubicBezTo>
                    <a:pt x="224" y="171"/>
                    <a:pt x="108" y="314"/>
                    <a:pt x="54" y="492"/>
                  </a:cubicBezTo>
                  <a:cubicBezTo>
                    <a:pt x="1" y="662"/>
                    <a:pt x="18" y="849"/>
                    <a:pt x="108" y="1010"/>
                  </a:cubicBezTo>
                  <a:cubicBezTo>
                    <a:pt x="188" y="1179"/>
                    <a:pt x="331" y="1295"/>
                    <a:pt x="509" y="1349"/>
                  </a:cubicBezTo>
                  <a:cubicBezTo>
                    <a:pt x="581" y="1367"/>
                    <a:pt x="643" y="1376"/>
                    <a:pt x="714" y="1376"/>
                  </a:cubicBezTo>
                  <a:cubicBezTo>
                    <a:pt x="821" y="1376"/>
                    <a:pt x="937" y="1349"/>
                    <a:pt x="1035" y="1295"/>
                  </a:cubicBezTo>
                  <a:cubicBezTo>
                    <a:pt x="1374" y="1117"/>
                    <a:pt x="1499" y="698"/>
                    <a:pt x="1321" y="368"/>
                  </a:cubicBezTo>
                  <a:cubicBezTo>
                    <a:pt x="1198" y="133"/>
                    <a:pt x="959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384425" y="21853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9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3" y="862"/>
                  </a:cubicBezTo>
                  <a:cubicBezTo>
                    <a:pt x="559" y="862"/>
                    <a:pt x="625" y="847"/>
                    <a:pt x="687" y="815"/>
                  </a:cubicBezTo>
                  <a:cubicBezTo>
                    <a:pt x="901" y="699"/>
                    <a:pt x="982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378850" y="2178900"/>
              <a:ext cx="37475" cy="34400"/>
            </a:xfrm>
            <a:custGeom>
              <a:avLst/>
              <a:gdLst/>
              <a:ahLst/>
              <a:cxnLst/>
              <a:rect l="l" t="t" r="r" b="b"/>
              <a:pathLst>
                <a:path w="1499" h="1376" extrusionOk="0">
                  <a:moveTo>
                    <a:pt x="710" y="517"/>
                  </a:moveTo>
                  <a:cubicBezTo>
                    <a:pt x="772" y="517"/>
                    <a:pt x="834" y="552"/>
                    <a:pt x="866" y="608"/>
                  </a:cubicBezTo>
                  <a:cubicBezTo>
                    <a:pt x="910" y="688"/>
                    <a:pt x="874" y="795"/>
                    <a:pt x="794" y="840"/>
                  </a:cubicBezTo>
                  <a:cubicBezTo>
                    <a:pt x="767" y="851"/>
                    <a:pt x="739" y="859"/>
                    <a:pt x="711" y="859"/>
                  </a:cubicBezTo>
                  <a:cubicBezTo>
                    <a:pt x="694" y="859"/>
                    <a:pt x="677" y="856"/>
                    <a:pt x="660" y="849"/>
                  </a:cubicBezTo>
                  <a:cubicBezTo>
                    <a:pt x="616" y="840"/>
                    <a:pt x="580" y="813"/>
                    <a:pt x="562" y="769"/>
                  </a:cubicBezTo>
                  <a:cubicBezTo>
                    <a:pt x="535" y="733"/>
                    <a:pt x="535" y="679"/>
                    <a:pt x="544" y="635"/>
                  </a:cubicBezTo>
                  <a:cubicBezTo>
                    <a:pt x="562" y="599"/>
                    <a:pt x="589" y="563"/>
                    <a:pt x="634" y="537"/>
                  </a:cubicBezTo>
                  <a:cubicBezTo>
                    <a:pt x="657" y="523"/>
                    <a:pt x="684" y="517"/>
                    <a:pt x="710" y="517"/>
                  </a:cubicBezTo>
                  <a:close/>
                  <a:moveTo>
                    <a:pt x="711" y="1"/>
                  </a:moveTo>
                  <a:cubicBezTo>
                    <a:pt x="600" y="1"/>
                    <a:pt x="488" y="27"/>
                    <a:pt x="384" y="82"/>
                  </a:cubicBezTo>
                  <a:cubicBezTo>
                    <a:pt x="223" y="171"/>
                    <a:pt x="107" y="314"/>
                    <a:pt x="54" y="483"/>
                  </a:cubicBezTo>
                  <a:cubicBezTo>
                    <a:pt x="0" y="662"/>
                    <a:pt x="18" y="849"/>
                    <a:pt x="98" y="1009"/>
                  </a:cubicBezTo>
                  <a:cubicBezTo>
                    <a:pt x="188" y="1179"/>
                    <a:pt x="330" y="1295"/>
                    <a:pt x="509" y="1348"/>
                  </a:cubicBezTo>
                  <a:cubicBezTo>
                    <a:pt x="580" y="1366"/>
                    <a:pt x="642" y="1375"/>
                    <a:pt x="714" y="1375"/>
                  </a:cubicBezTo>
                  <a:cubicBezTo>
                    <a:pt x="821" y="1375"/>
                    <a:pt x="937" y="1348"/>
                    <a:pt x="1035" y="1295"/>
                  </a:cubicBezTo>
                  <a:cubicBezTo>
                    <a:pt x="1374" y="1116"/>
                    <a:pt x="1499" y="697"/>
                    <a:pt x="1320" y="367"/>
                  </a:cubicBezTo>
                  <a:cubicBezTo>
                    <a:pt x="1197" y="133"/>
                    <a:pt x="958" y="1"/>
                    <a:pt x="711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583350" y="2212825"/>
              <a:ext cx="24800" cy="21500"/>
            </a:xfrm>
            <a:custGeom>
              <a:avLst/>
              <a:gdLst/>
              <a:ahLst/>
              <a:cxnLst/>
              <a:rect l="l" t="t" r="r" b="b"/>
              <a:pathLst>
                <a:path w="992" h="860" extrusionOk="0">
                  <a:moveTo>
                    <a:pt x="498" y="1"/>
                  </a:moveTo>
                  <a:cubicBezTo>
                    <a:pt x="429" y="1"/>
                    <a:pt x="359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8" y="777"/>
                    <a:pt x="349" y="860"/>
                    <a:pt x="502" y="860"/>
                  </a:cubicBezTo>
                  <a:cubicBezTo>
                    <a:pt x="568" y="860"/>
                    <a:pt x="635" y="844"/>
                    <a:pt x="697" y="812"/>
                  </a:cubicBezTo>
                  <a:cubicBezTo>
                    <a:pt x="911" y="696"/>
                    <a:pt x="991" y="437"/>
                    <a:pt x="875" y="232"/>
                  </a:cubicBezTo>
                  <a:cubicBezTo>
                    <a:pt x="801" y="85"/>
                    <a:pt x="651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8000" y="220627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4" y="521"/>
                  </a:moveTo>
                  <a:cubicBezTo>
                    <a:pt x="723" y="521"/>
                    <a:pt x="741" y="521"/>
                    <a:pt x="759" y="530"/>
                  </a:cubicBezTo>
                  <a:cubicBezTo>
                    <a:pt x="804" y="539"/>
                    <a:pt x="839" y="575"/>
                    <a:pt x="857" y="610"/>
                  </a:cubicBezTo>
                  <a:cubicBezTo>
                    <a:pt x="884" y="655"/>
                    <a:pt x="884" y="699"/>
                    <a:pt x="875" y="744"/>
                  </a:cubicBezTo>
                  <a:cubicBezTo>
                    <a:pt x="857" y="789"/>
                    <a:pt x="830" y="824"/>
                    <a:pt x="795" y="842"/>
                  </a:cubicBezTo>
                  <a:cubicBezTo>
                    <a:pt x="762" y="855"/>
                    <a:pt x="729" y="864"/>
                    <a:pt x="697" y="864"/>
                  </a:cubicBezTo>
                  <a:cubicBezTo>
                    <a:pt x="685" y="864"/>
                    <a:pt x="673" y="862"/>
                    <a:pt x="661" y="860"/>
                  </a:cubicBezTo>
                  <a:cubicBezTo>
                    <a:pt x="616" y="842"/>
                    <a:pt x="581" y="815"/>
                    <a:pt x="563" y="771"/>
                  </a:cubicBezTo>
                  <a:cubicBezTo>
                    <a:pt x="536" y="735"/>
                    <a:pt x="536" y="691"/>
                    <a:pt x="545" y="646"/>
                  </a:cubicBezTo>
                  <a:cubicBezTo>
                    <a:pt x="563" y="601"/>
                    <a:pt x="589" y="566"/>
                    <a:pt x="634" y="539"/>
                  </a:cubicBezTo>
                  <a:cubicBezTo>
                    <a:pt x="652" y="530"/>
                    <a:pt x="679" y="521"/>
                    <a:pt x="714" y="521"/>
                  </a:cubicBezTo>
                  <a:close/>
                  <a:moveTo>
                    <a:pt x="710" y="0"/>
                  </a:moveTo>
                  <a:cubicBezTo>
                    <a:pt x="600" y="0"/>
                    <a:pt x="490" y="28"/>
                    <a:pt x="384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99" y="1021"/>
                  </a:cubicBezTo>
                  <a:cubicBezTo>
                    <a:pt x="188" y="1181"/>
                    <a:pt x="331" y="1297"/>
                    <a:pt x="509" y="1351"/>
                  </a:cubicBezTo>
                  <a:cubicBezTo>
                    <a:pt x="572" y="1369"/>
                    <a:pt x="643" y="1386"/>
                    <a:pt x="714" y="1386"/>
                  </a:cubicBezTo>
                  <a:cubicBezTo>
                    <a:pt x="821" y="1386"/>
                    <a:pt x="937" y="1360"/>
                    <a:pt x="1036" y="1297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4" y="10"/>
                    <a:pt x="777" y="0"/>
                    <a:pt x="710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799025" y="1715700"/>
              <a:ext cx="24550" cy="21650"/>
            </a:xfrm>
            <a:custGeom>
              <a:avLst/>
              <a:gdLst/>
              <a:ahLst/>
              <a:cxnLst/>
              <a:rect l="l" t="t" r="r" b="b"/>
              <a:pathLst>
                <a:path w="982" h="866" extrusionOk="0">
                  <a:moveTo>
                    <a:pt x="493" y="1"/>
                  </a:moveTo>
                  <a:cubicBezTo>
                    <a:pt x="423" y="1"/>
                    <a:pt x="352" y="18"/>
                    <a:pt x="286" y="54"/>
                  </a:cubicBezTo>
                  <a:cubicBezTo>
                    <a:pt x="81" y="170"/>
                    <a:pt x="0" y="429"/>
                    <a:pt x="107" y="634"/>
                  </a:cubicBezTo>
                  <a:cubicBezTo>
                    <a:pt x="187" y="781"/>
                    <a:pt x="335" y="865"/>
                    <a:pt x="486" y="865"/>
                  </a:cubicBezTo>
                  <a:cubicBezTo>
                    <a:pt x="555" y="865"/>
                    <a:pt x="624" y="848"/>
                    <a:pt x="687" y="812"/>
                  </a:cubicBezTo>
                  <a:cubicBezTo>
                    <a:pt x="901" y="705"/>
                    <a:pt x="982" y="438"/>
                    <a:pt x="866" y="232"/>
                  </a:cubicBezTo>
                  <a:cubicBezTo>
                    <a:pt x="792" y="85"/>
                    <a:pt x="646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0" name="Google Shape;840;p17"/>
            <p:cNvSpPr/>
            <p:nvPr/>
          </p:nvSpPr>
          <p:spPr>
            <a:xfrm>
              <a:off x="793450" y="1709350"/>
              <a:ext cx="35700" cy="34475"/>
            </a:xfrm>
            <a:custGeom>
              <a:avLst/>
              <a:gdLst/>
              <a:ahLst/>
              <a:cxnLst/>
              <a:rect l="l" t="t" r="r" b="b"/>
              <a:pathLst>
                <a:path w="1428" h="1379" extrusionOk="0">
                  <a:moveTo>
                    <a:pt x="714" y="513"/>
                  </a:moveTo>
                  <a:cubicBezTo>
                    <a:pt x="732" y="513"/>
                    <a:pt x="741" y="522"/>
                    <a:pt x="759" y="522"/>
                  </a:cubicBezTo>
                  <a:cubicBezTo>
                    <a:pt x="803" y="540"/>
                    <a:pt x="839" y="567"/>
                    <a:pt x="866" y="611"/>
                  </a:cubicBezTo>
                  <a:cubicBezTo>
                    <a:pt x="884" y="647"/>
                    <a:pt x="893" y="692"/>
                    <a:pt x="875" y="736"/>
                  </a:cubicBezTo>
                  <a:cubicBezTo>
                    <a:pt x="866" y="781"/>
                    <a:pt x="830" y="816"/>
                    <a:pt x="794" y="834"/>
                  </a:cubicBezTo>
                  <a:cubicBezTo>
                    <a:pt x="766" y="851"/>
                    <a:pt x="738" y="858"/>
                    <a:pt x="710" y="858"/>
                  </a:cubicBezTo>
                  <a:cubicBezTo>
                    <a:pt x="693" y="858"/>
                    <a:pt x="677" y="855"/>
                    <a:pt x="661" y="852"/>
                  </a:cubicBezTo>
                  <a:cubicBezTo>
                    <a:pt x="616" y="834"/>
                    <a:pt x="580" y="808"/>
                    <a:pt x="562" y="772"/>
                  </a:cubicBezTo>
                  <a:cubicBezTo>
                    <a:pt x="536" y="727"/>
                    <a:pt x="536" y="683"/>
                    <a:pt x="545" y="638"/>
                  </a:cubicBezTo>
                  <a:cubicBezTo>
                    <a:pt x="562" y="593"/>
                    <a:pt x="589" y="558"/>
                    <a:pt x="634" y="540"/>
                  </a:cubicBezTo>
                  <a:cubicBezTo>
                    <a:pt x="661" y="522"/>
                    <a:pt x="687" y="513"/>
                    <a:pt x="714" y="513"/>
                  </a:cubicBezTo>
                  <a:close/>
                  <a:moveTo>
                    <a:pt x="705" y="1"/>
                  </a:moveTo>
                  <a:cubicBezTo>
                    <a:pt x="596" y="1"/>
                    <a:pt x="488" y="27"/>
                    <a:pt x="384" y="76"/>
                  </a:cubicBezTo>
                  <a:cubicBezTo>
                    <a:pt x="223" y="165"/>
                    <a:pt x="107" y="308"/>
                    <a:pt x="54" y="486"/>
                  </a:cubicBezTo>
                  <a:cubicBezTo>
                    <a:pt x="0" y="665"/>
                    <a:pt x="18" y="852"/>
                    <a:pt x="99" y="1013"/>
                  </a:cubicBezTo>
                  <a:cubicBezTo>
                    <a:pt x="188" y="1173"/>
                    <a:pt x="330" y="1298"/>
                    <a:pt x="509" y="1352"/>
                  </a:cubicBezTo>
                  <a:cubicBezTo>
                    <a:pt x="580" y="1370"/>
                    <a:pt x="643" y="1379"/>
                    <a:pt x="714" y="1379"/>
                  </a:cubicBezTo>
                  <a:cubicBezTo>
                    <a:pt x="821" y="1379"/>
                    <a:pt x="937" y="1352"/>
                    <a:pt x="1035" y="1298"/>
                  </a:cubicBezTo>
                  <a:cubicBezTo>
                    <a:pt x="1196" y="1209"/>
                    <a:pt x="1321" y="1066"/>
                    <a:pt x="1374" y="888"/>
                  </a:cubicBezTo>
                  <a:cubicBezTo>
                    <a:pt x="1428" y="709"/>
                    <a:pt x="1410" y="522"/>
                    <a:pt x="1321" y="362"/>
                  </a:cubicBezTo>
                  <a:cubicBezTo>
                    <a:pt x="1232" y="201"/>
                    <a:pt x="1089" y="85"/>
                    <a:pt x="910" y="31"/>
                  </a:cubicBezTo>
                  <a:cubicBezTo>
                    <a:pt x="842" y="11"/>
                    <a:pt x="773" y="1"/>
                    <a:pt x="70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1226775" y="2017900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8" y="1"/>
                  </a:moveTo>
                  <a:cubicBezTo>
                    <a:pt x="429" y="1"/>
                    <a:pt x="360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2" y="777"/>
                    <a:pt x="341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75" y="223"/>
                  </a:cubicBezTo>
                  <a:cubicBezTo>
                    <a:pt x="796" y="83"/>
                    <a:pt x="649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1221200" y="2011350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68" y="530"/>
                  </a:cubicBezTo>
                  <a:cubicBezTo>
                    <a:pt x="813" y="539"/>
                    <a:pt x="848" y="575"/>
                    <a:pt x="866" y="610"/>
                  </a:cubicBezTo>
                  <a:cubicBezTo>
                    <a:pt x="893" y="655"/>
                    <a:pt x="893" y="700"/>
                    <a:pt x="884" y="744"/>
                  </a:cubicBezTo>
                  <a:cubicBezTo>
                    <a:pt x="866" y="789"/>
                    <a:pt x="840" y="824"/>
                    <a:pt x="795" y="842"/>
                  </a:cubicBezTo>
                  <a:cubicBezTo>
                    <a:pt x="773" y="853"/>
                    <a:pt x="747" y="861"/>
                    <a:pt x="721" y="861"/>
                  </a:cubicBezTo>
                  <a:cubicBezTo>
                    <a:pt x="704" y="861"/>
                    <a:pt x="687" y="858"/>
                    <a:pt x="670" y="851"/>
                  </a:cubicBezTo>
                  <a:cubicBezTo>
                    <a:pt x="625" y="842"/>
                    <a:pt x="590" y="816"/>
                    <a:pt x="563" y="771"/>
                  </a:cubicBezTo>
                  <a:cubicBezTo>
                    <a:pt x="545" y="735"/>
                    <a:pt x="536" y="682"/>
                    <a:pt x="554" y="646"/>
                  </a:cubicBezTo>
                  <a:cubicBezTo>
                    <a:pt x="563" y="601"/>
                    <a:pt x="599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7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33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12"/>
                  </a:cubicBezTo>
                  <a:cubicBezTo>
                    <a:pt x="197" y="1181"/>
                    <a:pt x="340" y="1297"/>
                    <a:pt x="518" y="1351"/>
                  </a:cubicBezTo>
                  <a:cubicBezTo>
                    <a:pt x="581" y="1369"/>
                    <a:pt x="652" y="1386"/>
                    <a:pt x="715" y="1386"/>
                  </a:cubicBezTo>
                  <a:cubicBezTo>
                    <a:pt x="831" y="1386"/>
                    <a:pt x="938" y="1351"/>
                    <a:pt x="1045" y="1297"/>
                  </a:cubicBezTo>
                  <a:cubicBezTo>
                    <a:pt x="1205" y="1217"/>
                    <a:pt x="1321" y="1065"/>
                    <a:pt x="1375" y="896"/>
                  </a:cubicBezTo>
                  <a:cubicBezTo>
                    <a:pt x="1428" y="717"/>
                    <a:pt x="1410" y="530"/>
                    <a:pt x="1330" y="369"/>
                  </a:cubicBezTo>
                  <a:cubicBezTo>
                    <a:pt x="1241" y="209"/>
                    <a:pt x="1098" y="84"/>
                    <a:pt x="920" y="30"/>
                  </a:cubicBezTo>
                  <a:cubicBezTo>
                    <a:pt x="853" y="10"/>
                    <a:pt x="785" y="0"/>
                    <a:pt x="717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3" name="Google Shape;843;p17"/>
            <p:cNvSpPr/>
            <p:nvPr/>
          </p:nvSpPr>
          <p:spPr>
            <a:xfrm>
              <a:off x="1616850" y="2424475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3" y="1"/>
                  </a:moveTo>
                  <a:cubicBezTo>
                    <a:pt x="424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66" y="232"/>
                  </a:cubicBezTo>
                  <a:cubicBezTo>
                    <a:pt x="792" y="85"/>
                    <a:pt x="647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4" name="Google Shape;844;p17"/>
            <p:cNvSpPr/>
            <p:nvPr/>
          </p:nvSpPr>
          <p:spPr>
            <a:xfrm>
              <a:off x="1611275" y="241792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4" y="539"/>
                    <a:pt x="839" y="575"/>
                    <a:pt x="866" y="610"/>
                  </a:cubicBezTo>
                  <a:cubicBezTo>
                    <a:pt x="884" y="655"/>
                    <a:pt x="893" y="700"/>
                    <a:pt x="875" y="744"/>
                  </a:cubicBezTo>
                  <a:cubicBezTo>
                    <a:pt x="866" y="789"/>
                    <a:pt x="831" y="824"/>
                    <a:pt x="795" y="842"/>
                  </a:cubicBezTo>
                  <a:cubicBezTo>
                    <a:pt x="769" y="856"/>
                    <a:pt x="741" y="863"/>
                    <a:pt x="713" y="863"/>
                  </a:cubicBezTo>
                  <a:cubicBezTo>
                    <a:pt x="653" y="863"/>
                    <a:pt x="593" y="832"/>
                    <a:pt x="563" y="771"/>
                  </a:cubicBezTo>
                  <a:cubicBezTo>
                    <a:pt x="545" y="735"/>
                    <a:pt x="536" y="691"/>
                    <a:pt x="554" y="646"/>
                  </a:cubicBezTo>
                  <a:cubicBezTo>
                    <a:pt x="563" y="601"/>
                    <a:pt x="590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5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21"/>
                  </a:cubicBezTo>
                  <a:cubicBezTo>
                    <a:pt x="233" y="1253"/>
                    <a:pt x="465" y="1386"/>
                    <a:pt x="715" y="1386"/>
                  </a:cubicBezTo>
                  <a:cubicBezTo>
                    <a:pt x="822" y="1386"/>
                    <a:pt x="938" y="1360"/>
                    <a:pt x="1036" y="1306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7" y="10"/>
                    <a:pt x="781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5" name="Google Shape;845;p17"/>
            <p:cNvSpPr/>
            <p:nvPr/>
          </p:nvSpPr>
          <p:spPr>
            <a:xfrm>
              <a:off x="1576500" y="1630525"/>
              <a:ext cx="24550" cy="21525"/>
            </a:xfrm>
            <a:custGeom>
              <a:avLst/>
              <a:gdLst/>
              <a:ahLst/>
              <a:cxnLst/>
              <a:rect l="l" t="t" r="r" b="b"/>
              <a:pathLst>
                <a:path w="982" h="861" extrusionOk="0">
                  <a:moveTo>
                    <a:pt x="493" y="0"/>
                  </a:moveTo>
                  <a:cubicBezTo>
                    <a:pt x="423" y="0"/>
                    <a:pt x="352" y="17"/>
                    <a:pt x="286" y="53"/>
                  </a:cubicBezTo>
                  <a:cubicBezTo>
                    <a:pt x="80" y="160"/>
                    <a:pt x="0" y="428"/>
                    <a:pt x="107" y="633"/>
                  </a:cubicBezTo>
                  <a:cubicBezTo>
                    <a:pt x="187" y="781"/>
                    <a:pt x="335" y="861"/>
                    <a:pt x="490" y="861"/>
                  </a:cubicBezTo>
                  <a:cubicBezTo>
                    <a:pt x="559" y="861"/>
                    <a:pt x="630" y="845"/>
                    <a:pt x="696" y="811"/>
                  </a:cubicBezTo>
                  <a:cubicBezTo>
                    <a:pt x="901" y="695"/>
                    <a:pt x="982" y="437"/>
                    <a:pt x="874" y="232"/>
                  </a:cubicBezTo>
                  <a:cubicBezTo>
                    <a:pt x="795" y="84"/>
                    <a:pt x="647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6" name="Google Shape;846;p17"/>
            <p:cNvSpPr/>
            <p:nvPr/>
          </p:nvSpPr>
          <p:spPr>
            <a:xfrm>
              <a:off x="1569125" y="1624025"/>
              <a:ext cx="37500" cy="34600"/>
            </a:xfrm>
            <a:custGeom>
              <a:avLst/>
              <a:gdLst/>
              <a:ahLst/>
              <a:cxnLst/>
              <a:rect l="l" t="t" r="r" b="b"/>
              <a:pathLst>
                <a:path w="1500" h="1384" extrusionOk="0">
                  <a:moveTo>
                    <a:pt x="780" y="521"/>
                  </a:moveTo>
                  <a:cubicBezTo>
                    <a:pt x="843" y="521"/>
                    <a:pt x="906" y="551"/>
                    <a:pt x="938" y="608"/>
                  </a:cubicBezTo>
                  <a:cubicBezTo>
                    <a:pt x="955" y="652"/>
                    <a:pt x="964" y="697"/>
                    <a:pt x="946" y="741"/>
                  </a:cubicBezTo>
                  <a:cubicBezTo>
                    <a:pt x="938" y="786"/>
                    <a:pt x="911" y="822"/>
                    <a:pt x="866" y="840"/>
                  </a:cubicBezTo>
                  <a:cubicBezTo>
                    <a:pt x="841" y="854"/>
                    <a:pt x="812" y="861"/>
                    <a:pt x="784" y="861"/>
                  </a:cubicBezTo>
                  <a:cubicBezTo>
                    <a:pt x="724" y="861"/>
                    <a:pt x="665" y="829"/>
                    <a:pt x="634" y="768"/>
                  </a:cubicBezTo>
                  <a:cubicBezTo>
                    <a:pt x="590" y="688"/>
                    <a:pt x="625" y="581"/>
                    <a:pt x="706" y="536"/>
                  </a:cubicBezTo>
                  <a:cubicBezTo>
                    <a:pt x="729" y="526"/>
                    <a:pt x="755" y="521"/>
                    <a:pt x="780" y="521"/>
                  </a:cubicBezTo>
                  <a:close/>
                  <a:moveTo>
                    <a:pt x="786" y="0"/>
                  </a:moveTo>
                  <a:cubicBezTo>
                    <a:pt x="677" y="0"/>
                    <a:pt x="566" y="26"/>
                    <a:pt x="465" y="81"/>
                  </a:cubicBezTo>
                  <a:cubicBezTo>
                    <a:pt x="126" y="260"/>
                    <a:pt x="1" y="679"/>
                    <a:pt x="179" y="1018"/>
                  </a:cubicBezTo>
                  <a:cubicBezTo>
                    <a:pt x="304" y="1250"/>
                    <a:pt x="536" y="1384"/>
                    <a:pt x="786" y="1384"/>
                  </a:cubicBezTo>
                  <a:cubicBezTo>
                    <a:pt x="893" y="1384"/>
                    <a:pt x="1009" y="1357"/>
                    <a:pt x="1107" y="1303"/>
                  </a:cubicBezTo>
                  <a:cubicBezTo>
                    <a:pt x="1277" y="1214"/>
                    <a:pt x="1392" y="1071"/>
                    <a:pt x="1446" y="893"/>
                  </a:cubicBezTo>
                  <a:cubicBezTo>
                    <a:pt x="1500" y="715"/>
                    <a:pt x="1482" y="527"/>
                    <a:pt x="1392" y="367"/>
                  </a:cubicBezTo>
                  <a:cubicBezTo>
                    <a:pt x="1269" y="132"/>
                    <a:pt x="1030" y="0"/>
                    <a:pt x="7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47" name="Google Shape;847;p17"/>
          <p:cNvGrpSpPr/>
          <p:nvPr/>
        </p:nvGrpSpPr>
        <p:grpSpPr>
          <a:xfrm rot="3940031" flipH="1">
            <a:off x="10792641" y="4904379"/>
            <a:ext cx="2488884" cy="2605316"/>
            <a:chOff x="378850" y="1624025"/>
            <a:chExt cx="1268150" cy="1327475"/>
          </a:xfrm>
        </p:grpSpPr>
        <p:sp>
          <p:nvSpPr>
            <p:cNvPr id="848" name="Google Shape;848;p17"/>
            <p:cNvSpPr/>
            <p:nvPr/>
          </p:nvSpPr>
          <p:spPr>
            <a:xfrm>
              <a:off x="394900" y="2194525"/>
              <a:ext cx="202525" cy="741825"/>
            </a:xfrm>
            <a:custGeom>
              <a:avLst/>
              <a:gdLst/>
              <a:ahLst/>
              <a:cxnLst/>
              <a:rect l="l" t="t" r="r" b="b"/>
              <a:pathLst>
                <a:path w="8101" h="29673" extrusionOk="0">
                  <a:moveTo>
                    <a:pt x="134" y="135"/>
                  </a:moveTo>
                  <a:lnTo>
                    <a:pt x="7958" y="1214"/>
                  </a:lnTo>
                  <a:lnTo>
                    <a:pt x="1811" y="29128"/>
                  </a:lnTo>
                  <a:lnTo>
                    <a:pt x="134" y="135"/>
                  </a:lnTo>
                  <a:close/>
                  <a:moveTo>
                    <a:pt x="81" y="1"/>
                  </a:moveTo>
                  <a:cubicBezTo>
                    <a:pt x="54" y="1"/>
                    <a:pt x="36" y="1"/>
                    <a:pt x="27" y="19"/>
                  </a:cubicBezTo>
                  <a:cubicBezTo>
                    <a:pt x="9" y="28"/>
                    <a:pt x="0" y="45"/>
                    <a:pt x="0" y="63"/>
                  </a:cubicBezTo>
                  <a:lnTo>
                    <a:pt x="1704" y="29610"/>
                  </a:lnTo>
                  <a:cubicBezTo>
                    <a:pt x="1713" y="29636"/>
                    <a:pt x="1740" y="29663"/>
                    <a:pt x="1767" y="29672"/>
                  </a:cubicBezTo>
                  <a:lnTo>
                    <a:pt x="1776" y="29672"/>
                  </a:lnTo>
                  <a:cubicBezTo>
                    <a:pt x="1803" y="29672"/>
                    <a:pt x="1829" y="29645"/>
                    <a:pt x="1838" y="29619"/>
                  </a:cubicBezTo>
                  <a:lnTo>
                    <a:pt x="8101" y="1178"/>
                  </a:lnTo>
                  <a:cubicBezTo>
                    <a:pt x="8101" y="1161"/>
                    <a:pt x="8101" y="1143"/>
                    <a:pt x="8092" y="1125"/>
                  </a:cubicBezTo>
                  <a:cubicBezTo>
                    <a:pt x="8074" y="1107"/>
                    <a:pt x="8065" y="1098"/>
                    <a:pt x="8047" y="1098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1237275" y="1639725"/>
              <a:ext cx="396550" cy="798150"/>
            </a:xfrm>
            <a:custGeom>
              <a:avLst/>
              <a:gdLst/>
              <a:ahLst/>
              <a:cxnLst/>
              <a:rect l="l" t="t" r="r" b="b"/>
              <a:pathLst>
                <a:path w="15862" h="31926" extrusionOk="0">
                  <a:moveTo>
                    <a:pt x="14006" y="220"/>
                  </a:moveTo>
                  <a:lnTo>
                    <a:pt x="15719" y="31685"/>
                  </a:lnTo>
                  <a:lnTo>
                    <a:pt x="161" y="15556"/>
                  </a:lnTo>
                  <a:lnTo>
                    <a:pt x="14006" y="220"/>
                  </a:lnTo>
                  <a:close/>
                  <a:moveTo>
                    <a:pt x="14055" y="1"/>
                  </a:moveTo>
                  <a:cubicBezTo>
                    <a:pt x="14041" y="1"/>
                    <a:pt x="14027" y="7"/>
                    <a:pt x="14015" y="24"/>
                  </a:cubicBezTo>
                  <a:lnTo>
                    <a:pt x="27" y="15511"/>
                  </a:lnTo>
                  <a:cubicBezTo>
                    <a:pt x="0" y="15538"/>
                    <a:pt x="0" y="15573"/>
                    <a:pt x="27" y="15600"/>
                  </a:cubicBezTo>
                  <a:lnTo>
                    <a:pt x="15746" y="31899"/>
                  </a:lnTo>
                  <a:cubicBezTo>
                    <a:pt x="15755" y="31917"/>
                    <a:pt x="15773" y="31926"/>
                    <a:pt x="15791" y="31926"/>
                  </a:cubicBezTo>
                  <a:cubicBezTo>
                    <a:pt x="15799" y="31926"/>
                    <a:pt x="15808" y="31917"/>
                    <a:pt x="15817" y="31917"/>
                  </a:cubicBezTo>
                  <a:cubicBezTo>
                    <a:pt x="15844" y="31908"/>
                    <a:pt x="15862" y="31881"/>
                    <a:pt x="15862" y="31854"/>
                  </a:cubicBezTo>
                  <a:lnTo>
                    <a:pt x="14122" y="60"/>
                  </a:lnTo>
                  <a:cubicBezTo>
                    <a:pt x="14122" y="33"/>
                    <a:pt x="14104" y="15"/>
                    <a:pt x="14078" y="6"/>
                  </a:cubicBezTo>
                  <a:cubicBezTo>
                    <a:pt x="14071" y="3"/>
                    <a:pt x="14063" y="1"/>
                    <a:pt x="1405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809500" y="1639600"/>
              <a:ext cx="781075" cy="390600"/>
            </a:xfrm>
            <a:custGeom>
              <a:avLst/>
              <a:gdLst/>
              <a:ahLst/>
              <a:cxnLst/>
              <a:rect l="l" t="t" r="r" b="b"/>
              <a:pathLst>
                <a:path w="31243" h="15624" extrusionOk="0">
                  <a:moveTo>
                    <a:pt x="31010" y="154"/>
                  </a:moveTo>
                  <a:lnTo>
                    <a:pt x="17174" y="15471"/>
                  </a:lnTo>
                  <a:lnTo>
                    <a:pt x="251" y="3526"/>
                  </a:lnTo>
                  <a:lnTo>
                    <a:pt x="31010" y="154"/>
                  </a:lnTo>
                  <a:close/>
                  <a:moveTo>
                    <a:pt x="31176" y="0"/>
                  </a:moveTo>
                  <a:cubicBezTo>
                    <a:pt x="31171" y="0"/>
                    <a:pt x="31167" y="1"/>
                    <a:pt x="31162" y="2"/>
                  </a:cubicBezTo>
                  <a:lnTo>
                    <a:pt x="63" y="3410"/>
                  </a:lnTo>
                  <a:cubicBezTo>
                    <a:pt x="36" y="3419"/>
                    <a:pt x="10" y="3437"/>
                    <a:pt x="10" y="3464"/>
                  </a:cubicBezTo>
                  <a:cubicBezTo>
                    <a:pt x="1" y="3491"/>
                    <a:pt x="10" y="3517"/>
                    <a:pt x="27" y="3535"/>
                  </a:cubicBezTo>
                  <a:lnTo>
                    <a:pt x="17147" y="15614"/>
                  </a:lnTo>
                  <a:cubicBezTo>
                    <a:pt x="17156" y="15623"/>
                    <a:pt x="17174" y="15623"/>
                    <a:pt x="17183" y="15623"/>
                  </a:cubicBezTo>
                  <a:cubicBezTo>
                    <a:pt x="17200" y="15623"/>
                    <a:pt x="17218" y="15623"/>
                    <a:pt x="17236" y="15605"/>
                  </a:cubicBezTo>
                  <a:lnTo>
                    <a:pt x="31215" y="109"/>
                  </a:lnTo>
                  <a:cubicBezTo>
                    <a:pt x="31233" y="92"/>
                    <a:pt x="31242" y="65"/>
                    <a:pt x="31224" y="38"/>
                  </a:cubicBezTo>
                  <a:cubicBezTo>
                    <a:pt x="31217" y="16"/>
                    <a:pt x="31198" y="0"/>
                    <a:pt x="3117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1132225" y="2434500"/>
              <a:ext cx="501600" cy="476200"/>
            </a:xfrm>
            <a:custGeom>
              <a:avLst/>
              <a:gdLst/>
              <a:ahLst/>
              <a:cxnLst/>
              <a:rect l="l" t="t" r="r" b="b"/>
              <a:pathLst>
                <a:path w="20064" h="19048" extrusionOk="0">
                  <a:moveTo>
                    <a:pt x="19716" y="286"/>
                  </a:moveTo>
                  <a:lnTo>
                    <a:pt x="3310" y="18860"/>
                  </a:lnTo>
                  <a:lnTo>
                    <a:pt x="152" y="10599"/>
                  </a:lnTo>
                  <a:lnTo>
                    <a:pt x="19716" y="286"/>
                  </a:lnTo>
                  <a:close/>
                  <a:moveTo>
                    <a:pt x="19996" y="0"/>
                  </a:moveTo>
                  <a:cubicBezTo>
                    <a:pt x="19986" y="0"/>
                    <a:pt x="19975" y="3"/>
                    <a:pt x="19966" y="10"/>
                  </a:cubicBezTo>
                  <a:lnTo>
                    <a:pt x="45" y="10519"/>
                  </a:lnTo>
                  <a:cubicBezTo>
                    <a:pt x="9" y="10528"/>
                    <a:pt x="0" y="10563"/>
                    <a:pt x="9" y="10599"/>
                  </a:cubicBezTo>
                  <a:lnTo>
                    <a:pt x="3230" y="19011"/>
                  </a:lnTo>
                  <a:cubicBezTo>
                    <a:pt x="3239" y="19029"/>
                    <a:pt x="3257" y="19047"/>
                    <a:pt x="3283" y="19047"/>
                  </a:cubicBezTo>
                  <a:lnTo>
                    <a:pt x="3292" y="19047"/>
                  </a:lnTo>
                  <a:cubicBezTo>
                    <a:pt x="3310" y="19047"/>
                    <a:pt x="3328" y="19047"/>
                    <a:pt x="3337" y="19029"/>
                  </a:cubicBezTo>
                  <a:lnTo>
                    <a:pt x="20046" y="108"/>
                  </a:lnTo>
                  <a:cubicBezTo>
                    <a:pt x="20064" y="90"/>
                    <a:pt x="20064" y="54"/>
                    <a:pt x="20046" y="28"/>
                  </a:cubicBezTo>
                  <a:cubicBezTo>
                    <a:pt x="20035" y="10"/>
                    <a:pt x="20016" y="0"/>
                    <a:pt x="1999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2" name="Google Shape;852;p17"/>
            <p:cNvSpPr/>
            <p:nvPr/>
          </p:nvSpPr>
          <p:spPr>
            <a:xfrm>
              <a:off x="394900" y="1724925"/>
              <a:ext cx="418200" cy="500200"/>
            </a:xfrm>
            <a:custGeom>
              <a:avLst/>
              <a:gdLst/>
              <a:ahLst/>
              <a:cxnLst/>
              <a:rect l="l" t="t" r="r" b="b"/>
              <a:pathLst>
                <a:path w="16728" h="20008" extrusionOk="0">
                  <a:moveTo>
                    <a:pt x="16433" y="417"/>
                  </a:moveTo>
                  <a:lnTo>
                    <a:pt x="7994" y="19873"/>
                  </a:lnTo>
                  <a:lnTo>
                    <a:pt x="197" y="18803"/>
                  </a:lnTo>
                  <a:lnTo>
                    <a:pt x="16433" y="417"/>
                  </a:lnTo>
                  <a:close/>
                  <a:moveTo>
                    <a:pt x="16660" y="1"/>
                  </a:moveTo>
                  <a:cubicBezTo>
                    <a:pt x="16640" y="1"/>
                    <a:pt x="16620" y="7"/>
                    <a:pt x="16603" y="24"/>
                  </a:cubicBezTo>
                  <a:lnTo>
                    <a:pt x="18" y="18803"/>
                  </a:lnTo>
                  <a:cubicBezTo>
                    <a:pt x="0" y="18821"/>
                    <a:pt x="0" y="18847"/>
                    <a:pt x="9" y="18874"/>
                  </a:cubicBezTo>
                  <a:cubicBezTo>
                    <a:pt x="18" y="18892"/>
                    <a:pt x="36" y="18910"/>
                    <a:pt x="63" y="18910"/>
                  </a:cubicBezTo>
                  <a:lnTo>
                    <a:pt x="8029" y="20007"/>
                  </a:lnTo>
                  <a:lnTo>
                    <a:pt x="8038" y="20007"/>
                  </a:lnTo>
                  <a:cubicBezTo>
                    <a:pt x="8056" y="20007"/>
                    <a:pt x="8083" y="19998"/>
                    <a:pt x="8092" y="19971"/>
                  </a:cubicBezTo>
                  <a:lnTo>
                    <a:pt x="16710" y="86"/>
                  </a:lnTo>
                  <a:cubicBezTo>
                    <a:pt x="16727" y="60"/>
                    <a:pt x="16719" y="24"/>
                    <a:pt x="16692" y="6"/>
                  </a:cubicBezTo>
                  <a:cubicBezTo>
                    <a:pt x="16682" y="3"/>
                    <a:pt x="16671" y="1"/>
                    <a:pt x="16660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3" name="Google Shape;853;p17"/>
            <p:cNvSpPr/>
            <p:nvPr/>
          </p:nvSpPr>
          <p:spPr>
            <a:xfrm>
              <a:off x="437500" y="2697175"/>
              <a:ext cx="778825" cy="239175"/>
            </a:xfrm>
            <a:custGeom>
              <a:avLst/>
              <a:gdLst/>
              <a:ahLst/>
              <a:cxnLst/>
              <a:rect l="l" t="t" r="r" b="b"/>
              <a:pathLst>
                <a:path w="31153" h="9567" extrusionOk="0">
                  <a:moveTo>
                    <a:pt x="27825" y="146"/>
                  </a:moveTo>
                  <a:lnTo>
                    <a:pt x="30983" y="8415"/>
                  </a:lnTo>
                  <a:lnTo>
                    <a:pt x="509" y="9414"/>
                  </a:lnTo>
                  <a:lnTo>
                    <a:pt x="509" y="9414"/>
                  </a:lnTo>
                  <a:lnTo>
                    <a:pt x="27825" y="146"/>
                  </a:lnTo>
                  <a:close/>
                  <a:moveTo>
                    <a:pt x="27858" y="0"/>
                  </a:moveTo>
                  <a:cubicBezTo>
                    <a:pt x="27853" y="0"/>
                    <a:pt x="27848" y="1"/>
                    <a:pt x="27843" y="3"/>
                  </a:cubicBezTo>
                  <a:lnTo>
                    <a:pt x="45" y="9432"/>
                  </a:lnTo>
                  <a:cubicBezTo>
                    <a:pt x="18" y="9450"/>
                    <a:pt x="0" y="9477"/>
                    <a:pt x="9" y="9513"/>
                  </a:cubicBezTo>
                  <a:cubicBezTo>
                    <a:pt x="9" y="9539"/>
                    <a:pt x="36" y="9566"/>
                    <a:pt x="72" y="9566"/>
                  </a:cubicBezTo>
                  <a:lnTo>
                    <a:pt x="31081" y="8540"/>
                  </a:lnTo>
                  <a:cubicBezTo>
                    <a:pt x="31099" y="8540"/>
                    <a:pt x="31126" y="8531"/>
                    <a:pt x="31135" y="8513"/>
                  </a:cubicBezTo>
                  <a:cubicBezTo>
                    <a:pt x="31144" y="8496"/>
                    <a:pt x="31153" y="8478"/>
                    <a:pt x="31144" y="8451"/>
                  </a:cubicBezTo>
                  <a:lnTo>
                    <a:pt x="27923" y="38"/>
                  </a:lnTo>
                  <a:cubicBezTo>
                    <a:pt x="27909" y="16"/>
                    <a:pt x="27882" y="0"/>
                    <a:pt x="2785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594050" y="2027050"/>
              <a:ext cx="646825" cy="673325"/>
            </a:xfrm>
            <a:custGeom>
              <a:avLst/>
              <a:gdLst/>
              <a:ahLst/>
              <a:cxnLst/>
              <a:rect l="l" t="t" r="r" b="b"/>
              <a:pathLst>
                <a:path w="25873" h="26933" extrusionOk="0">
                  <a:moveTo>
                    <a:pt x="25720" y="152"/>
                  </a:moveTo>
                  <a:lnTo>
                    <a:pt x="21554" y="26745"/>
                  </a:lnTo>
                  <a:lnTo>
                    <a:pt x="197" y="7886"/>
                  </a:lnTo>
                  <a:lnTo>
                    <a:pt x="25720" y="152"/>
                  </a:lnTo>
                  <a:close/>
                  <a:moveTo>
                    <a:pt x="25783" y="0"/>
                  </a:moveTo>
                  <a:lnTo>
                    <a:pt x="55" y="7797"/>
                  </a:lnTo>
                  <a:cubicBezTo>
                    <a:pt x="28" y="7806"/>
                    <a:pt x="10" y="7824"/>
                    <a:pt x="10" y="7851"/>
                  </a:cubicBezTo>
                  <a:cubicBezTo>
                    <a:pt x="1" y="7868"/>
                    <a:pt x="10" y="7895"/>
                    <a:pt x="28" y="7913"/>
                  </a:cubicBezTo>
                  <a:lnTo>
                    <a:pt x="21554" y="26915"/>
                  </a:lnTo>
                  <a:cubicBezTo>
                    <a:pt x="21563" y="26933"/>
                    <a:pt x="21581" y="26933"/>
                    <a:pt x="21599" y="26933"/>
                  </a:cubicBezTo>
                  <a:lnTo>
                    <a:pt x="21617" y="26933"/>
                  </a:lnTo>
                  <a:cubicBezTo>
                    <a:pt x="21643" y="26924"/>
                    <a:pt x="21661" y="26906"/>
                    <a:pt x="21661" y="26879"/>
                  </a:cubicBezTo>
                  <a:lnTo>
                    <a:pt x="25863" y="72"/>
                  </a:lnTo>
                  <a:cubicBezTo>
                    <a:pt x="25872" y="54"/>
                    <a:pt x="25863" y="27"/>
                    <a:pt x="25845" y="18"/>
                  </a:cubicBezTo>
                  <a:cubicBezTo>
                    <a:pt x="25827" y="0"/>
                    <a:pt x="25810" y="0"/>
                    <a:pt x="2578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1132225" y="2026950"/>
              <a:ext cx="501600" cy="673425"/>
            </a:xfrm>
            <a:custGeom>
              <a:avLst/>
              <a:gdLst/>
              <a:ahLst/>
              <a:cxnLst/>
              <a:rect l="l" t="t" r="r" b="b"/>
              <a:pathLst>
                <a:path w="20064" h="26937" extrusionOk="0">
                  <a:moveTo>
                    <a:pt x="4318" y="209"/>
                  </a:moveTo>
                  <a:lnTo>
                    <a:pt x="19885" y="16347"/>
                  </a:lnTo>
                  <a:lnTo>
                    <a:pt x="152" y="26758"/>
                  </a:lnTo>
                  <a:lnTo>
                    <a:pt x="4318" y="209"/>
                  </a:lnTo>
                  <a:close/>
                  <a:moveTo>
                    <a:pt x="4277" y="1"/>
                  </a:moveTo>
                  <a:cubicBezTo>
                    <a:pt x="4270" y="1"/>
                    <a:pt x="4263" y="2"/>
                    <a:pt x="4256" y="4"/>
                  </a:cubicBezTo>
                  <a:cubicBezTo>
                    <a:pt x="4229" y="13"/>
                    <a:pt x="4220" y="31"/>
                    <a:pt x="4211" y="58"/>
                  </a:cubicBezTo>
                  <a:lnTo>
                    <a:pt x="9" y="26865"/>
                  </a:lnTo>
                  <a:cubicBezTo>
                    <a:pt x="0" y="26892"/>
                    <a:pt x="9" y="26910"/>
                    <a:pt x="36" y="26928"/>
                  </a:cubicBezTo>
                  <a:cubicBezTo>
                    <a:pt x="45" y="26937"/>
                    <a:pt x="54" y="26937"/>
                    <a:pt x="72" y="26937"/>
                  </a:cubicBezTo>
                  <a:cubicBezTo>
                    <a:pt x="81" y="26937"/>
                    <a:pt x="90" y="26937"/>
                    <a:pt x="99" y="26928"/>
                  </a:cubicBezTo>
                  <a:lnTo>
                    <a:pt x="20028" y="16428"/>
                  </a:lnTo>
                  <a:cubicBezTo>
                    <a:pt x="20046" y="16419"/>
                    <a:pt x="20055" y="16401"/>
                    <a:pt x="20055" y="16383"/>
                  </a:cubicBezTo>
                  <a:cubicBezTo>
                    <a:pt x="20064" y="16356"/>
                    <a:pt x="20055" y="16339"/>
                    <a:pt x="20046" y="16321"/>
                  </a:cubicBezTo>
                  <a:lnTo>
                    <a:pt x="4327" y="22"/>
                  </a:lnTo>
                  <a:cubicBezTo>
                    <a:pt x="4314" y="9"/>
                    <a:pt x="4296" y="1"/>
                    <a:pt x="427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594050" y="1724925"/>
              <a:ext cx="646825" cy="500200"/>
            </a:xfrm>
            <a:custGeom>
              <a:avLst/>
              <a:gdLst/>
              <a:ahLst/>
              <a:cxnLst/>
              <a:rect l="l" t="t" r="r" b="b"/>
              <a:pathLst>
                <a:path w="25873" h="20008" extrusionOk="0">
                  <a:moveTo>
                    <a:pt x="8717" y="167"/>
                  </a:moveTo>
                  <a:lnTo>
                    <a:pt x="25658" y="12121"/>
                  </a:lnTo>
                  <a:lnTo>
                    <a:pt x="188" y="19846"/>
                  </a:lnTo>
                  <a:lnTo>
                    <a:pt x="188" y="19846"/>
                  </a:lnTo>
                  <a:lnTo>
                    <a:pt x="8717" y="167"/>
                  </a:lnTo>
                  <a:close/>
                  <a:moveTo>
                    <a:pt x="8694" y="0"/>
                  </a:moveTo>
                  <a:cubicBezTo>
                    <a:pt x="8687" y="0"/>
                    <a:pt x="8680" y="2"/>
                    <a:pt x="8672" y="6"/>
                  </a:cubicBezTo>
                  <a:cubicBezTo>
                    <a:pt x="8654" y="6"/>
                    <a:pt x="8637" y="24"/>
                    <a:pt x="8628" y="42"/>
                  </a:cubicBezTo>
                  <a:lnTo>
                    <a:pt x="10" y="19918"/>
                  </a:lnTo>
                  <a:cubicBezTo>
                    <a:pt x="1" y="19945"/>
                    <a:pt x="1" y="19971"/>
                    <a:pt x="19" y="19989"/>
                  </a:cubicBezTo>
                  <a:cubicBezTo>
                    <a:pt x="37" y="20007"/>
                    <a:pt x="55" y="20007"/>
                    <a:pt x="72" y="20007"/>
                  </a:cubicBezTo>
                  <a:lnTo>
                    <a:pt x="90" y="20007"/>
                  </a:lnTo>
                  <a:lnTo>
                    <a:pt x="25818" y="12210"/>
                  </a:lnTo>
                  <a:cubicBezTo>
                    <a:pt x="25845" y="12201"/>
                    <a:pt x="25863" y="12183"/>
                    <a:pt x="25872" y="12157"/>
                  </a:cubicBezTo>
                  <a:cubicBezTo>
                    <a:pt x="25872" y="12139"/>
                    <a:pt x="25863" y="12112"/>
                    <a:pt x="25845" y="12094"/>
                  </a:cubicBezTo>
                  <a:lnTo>
                    <a:pt x="8726" y="15"/>
                  </a:lnTo>
                  <a:cubicBezTo>
                    <a:pt x="8715" y="5"/>
                    <a:pt x="8705" y="0"/>
                    <a:pt x="8694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437500" y="2221875"/>
              <a:ext cx="698325" cy="714475"/>
            </a:xfrm>
            <a:custGeom>
              <a:avLst/>
              <a:gdLst/>
              <a:ahLst/>
              <a:cxnLst/>
              <a:rect l="l" t="t" r="r" b="b"/>
              <a:pathLst>
                <a:path w="27933" h="28579" extrusionOk="0">
                  <a:moveTo>
                    <a:pt x="6370" y="191"/>
                  </a:moveTo>
                  <a:lnTo>
                    <a:pt x="27736" y="19050"/>
                  </a:lnTo>
                  <a:lnTo>
                    <a:pt x="161" y="28409"/>
                  </a:lnTo>
                  <a:lnTo>
                    <a:pt x="6370" y="191"/>
                  </a:lnTo>
                  <a:close/>
                  <a:moveTo>
                    <a:pt x="6327" y="1"/>
                  </a:moveTo>
                  <a:cubicBezTo>
                    <a:pt x="6321" y="1"/>
                    <a:pt x="6315" y="2"/>
                    <a:pt x="6308" y="4"/>
                  </a:cubicBezTo>
                  <a:cubicBezTo>
                    <a:pt x="6290" y="13"/>
                    <a:pt x="6272" y="31"/>
                    <a:pt x="6263" y="58"/>
                  </a:cubicBezTo>
                  <a:lnTo>
                    <a:pt x="9" y="28498"/>
                  </a:lnTo>
                  <a:cubicBezTo>
                    <a:pt x="0" y="28516"/>
                    <a:pt x="9" y="28542"/>
                    <a:pt x="27" y="28560"/>
                  </a:cubicBezTo>
                  <a:cubicBezTo>
                    <a:pt x="36" y="28569"/>
                    <a:pt x="54" y="28578"/>
                    <a:pt x="72" y="28578"/>
                  </a:cubicBezTo>
                  <a:cubicBezTo>
                    <a:pt x="81" y="28578"/>
                    <a:pt x="81" y="28569"/>
                    <a:pt x="90" y="28569"/>
                  </a:cubicBezTo>
                  <a:lnTo>
                    <a:pt x="27879" y="19140"/>
                  </a:lnTo>
                  <a:cubicBezTo>
                    <a:pt x="27905" y="19131"/>
                    <a:pt x="27923" y="19113"/>
                    <a:pt x="27923" y="19086"/>
                  </a:cubicBezTo>
                  <a:cubicBezTo>
                    <a:pt x="27932" y="19068"/>
                    <a:pt x="27923" y="19042"/>
                    <a:pt x="27905" y="19033"/>
                  </a:cubicBezTo>
                  <a:lnTo>
                    <a:pt x="6370" y="22"/>
                  </a:lnTo>
                  <a:cubicBezTo>
                    <a:pt x="6357" y="9"/>
                    <a:pt x="6344" y="1"/>
                    <a:pt x="632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426125" y="2923525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86" y="1"/>
                  </a:moveTo>
                  <a:cubicBezTo>
                    <a:pt x="419" y="1"/>
                    <a:pt x="350" y="16"/>
                    <a:pt x="286" y="48"/>
                  </a:cubicBezTo>
                  <a:cubicBezTo>
                    <a:pt x="81" y="164"/>
                    <a:pt x="0" y="423"/>
                    <a:pt x="107" y="637"/>
                  </a:cubicBezTo>
                  <a:cubicBezTo>
                    <a:pt x="187" y="778"/>
                    <a:pt x="334" y="860"/>
                    <a:pt x="485" y="860"/>
                  </a:cubicBezTo>
                  <a:cubicBezTo>
                    <a:pt x="554" y="860"/>
                    <a:pt x="623" y="843"/>
                    <a:pt x="687" y="806"/>
                  </a:cubicBezTo>
                  <a:cubicBezTo>
                    <a:pt x="901" y="699"/>
                    <a:pt x="982" y="441"/>
                    <a:pt x="866" y="227"/>
                  </a:cubicBezTo>
                  <a:cubicBezTo>
                    <a:pt x="791" y="83"/>
                    <a:pt x="642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420550" y="2917050"/>
              <a:ext cx="35700" cy="34450"/>
            </a:xfrm>
            <a:custGeom>
              <a:avLst/>
              <a:gdLst/>
              <a:ahLst/>
              <a:cxnLst/>
              <a:rect l="l" t="t" r="r" b="b"/>
              <a:pathLst>
                <a:path w="1428" h="1378" extrusionOk="0">
                  <a:moveTo>
                    <a:pt x="714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3" y="539"/>
                    <a:pt x="839" y="566"/>
                    <a:pt x="866" y="610"/>
                  </a:cubicBezTo>
                  <a:cubicBezTo>
                    <a:pt x="884" y="646"/>
                    <a:pt x="893" y="700"/>
                    <a:pt x="875" y="735"/>
                  </a:cubicBezTo>
                  <a:cubicBezTo>
                    <a:pt x="866" y="780"/>
                    <a:pt x="830" y="816"/>
                    <a:pt x="794" y="842"/>
                  </a:cubicBezTo>
                  <a:cubicBezTo>
                    <a:pt x="767" y="853"/>
                    <a:pt x="739" y="861"/>
                    <a:pt x="712" y="861"/>
                  </a:cubicBezTo>
                  <a:cubicBezTo>
                    <a:pt x="695" y="861"/>
                    <a:pt x="678" y="858"/>
                    <a:pt x="661" y="851"/>
                  </a:cubicBezTo>
                  <a:cubicBezTo>
                    <a:pt x="616" y="842"/>
                    <a:pt x="580" y="807"/>
                    <a:pt x="562" y="771"/>
                  </a:cubicBezTo>
                  <a:cubicBezTo>
                    <a:pt x="536" y="726"/>
                    <a:pt x="536" y="682"/>
                    <a:pt x="545" y="637"/>
                  </a:cubicBezTo>
                  <a:cubicBezTo>
                    <a:pt x="562" y="593"/>
                    <a:pt x="589" y="557"/>
                    <a:pt x="634" y="539"/>
                  </a:cubicBezTo>
                  <a:cubicBezTo>
                    <a:pt x="661" y="521"/>
                    <a:pt x="687" y="521"/>
                    <a:pt x="714" y="521"/>
                  </a:cubicBezTo>
                  <a:close/>
                  <a:moveTo>
                    <a:pt x="714" y="1"/>
                  </a:moveTo>
                  <a:cubicBezTo>
                    <a:pt x="603" y="1"/>
                    <a:pt x="490" y="28"/>
                    <a:pt x="384" y="84"/>
                  </a:cubicBezTo>
                  <a:cubicBezTo>
                    <a:pt x="223" y="164"/>
                    <a:pt x="107" y="316"/>
                    <a:pt x="54" y="486"/>
                  </a:cubicBezTo>
                  <a:cubicBezTo>
                    <a:pt x="0" y="664"/>
                    <a:pt x="18" y="851"/>
                    <a:pt x="107" y="1012"/>
                  </a:cubicBezTo>
                  <a:cubicBezTo>
                    <a:pt x="188" y="1173"/>
                    <a:pt x="339" y="1297"/>
                    <a:pt x="509" y="1351"/>
                  </a:cubicBezTo>
                  <a:cubicBezTo>
                    <a:pt x="580" y="1369"/>
                    <a:pt x="643" y="1378"/>
                    <a:pt x="714" y="1378"/>
                  </a:cubicBezTo>
                  <a:cubicBezTo>
                    <a:pt x="821" y="1378"/>
                    <a:pt x="937" y="1351"/>
                    <a:pt x="1035" y="1297"/>
                  </a:cubicBezTo>
                  <a:cubicBezTo>
                    <a:pt x="1196" y="1208"/>
                    <a:pt x="1321" y="1065"/>
                    <a:pt x="1374" y="887"/>
                  </a:cubicBezTo>
                  <a:cubicBezTo>
                    <a:pt x="1428" y="718"/>
                    <a:pt x="1410" y="530"/>
                    <a:pt x="1321" y="370"/>
                  </a:cubicBezTo>
                  <a:cubicBezTo>
                    <a:pt x="1232" y="200"/>
                    <a:pt x="1089" y="84"/>
                    <a:pt x="910" y="31"/>
                  </a:cubicBezTo>
                  <a:cubicBezTo>
                    <a:pt x="847" y="11"/>
                    <a:pt x="781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0" name="Google Shape;860;p17"/>
            <p:cNvSpPr/>
            <p:nvPr/>
          </p:nvSpPr>
          <p:spPr>
            <a:xfrm>
              <a:off x="1121750" y="26880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8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6" y="862"/>
                  </a:cubicBezTo>
                  <a:cubicBezTo>
                    <a:pt x="563" y="862"/>
                    <a:pt x="632" y="847"/>
                    <a:pt x="696" y="815"/>
                  </a:cubicBezTo>
                  <a:cubicBezTo>
                    <a:pt x="901" y="699"/>
                    <a:pt x="981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1" name="Google Shape;861;p17"/>
            <p:cNvSpPr/>
            <p:nvPr/>
          </p:nvSpPr>
          <p:spPr>
            <a:xfrm>
              <a:off x="1116175" y="2681525"/>
              <a:ext cx="37475" cy="34475"/>
            </a:xfrm>
            <a:custGeom>
              <a:avLst/>
              <a:gdLst/>
              <a:ahLst/>
              <a:cxnLst/>
              <a:rect l="l" t="t" r="r" b="b"/>
              <a:pathLst>
                <a:path w="1499" h="1379" extrusionOk="0">
                  <a:moveTo>
                    <a:pt x="714" y="522"/>
                  </a:moveTo>
                  <a:cubicBezTo>
                    <a:pt x="732" y="522"/>
                    <a:pt x="750" y="522"/>
                    <a:pt x="767" y="531"/>
                  </a:cubicBezTo>
                  <a:cubicBezTo>
                    <a:pt x="803" y="540"/>
                    <a:pt x="839" y="566"/>
                    <a:pt x="865" y="611"/>
                  </a:cubicBezTo>
                  <a:cubicBezTo>
                    <a:pt x="910" y="691"/>
                    <a:pt x="874" y="798"/>
                    <a:pt x="794" y="843"/>
                  </a:cubicBezTo>
                  <a:cubicBezTo>
                    <a:pt x="767" y="854"/>
                    <a:pt x="739" y="862"/>
                    <a:pt x="711" y="862"/>
                  </a:cubicBezTo>
                  <a:cubicBezTo>
                    <a:pt x="694" y="862"/>
                    <a:pt x="677" y="859"/>
                    <a:pt x="660" y="852"/>
                  </a:cubicBezTo>
                  <a:cubicBezTo>
                    <a:pt x="616" y="843"/>
                    <a:pt x="580" y="807"/>
                    <a:pt x="562" y="772"/>
                  </a:cubicBezTo>
                  <a:cubicBezTo>
                    <a:pt x="544" y="727"/>
                    <a:pt x="535" y="682"/>
                    <a:pt x="553" y="638"/>
                  </a:cubicBezTo>
                  <a:cubicBezTo>
                    <a:pt x="562" y="593"/>
                    <a:pt x="589" y="557"/>
                    <a:pt x="634" y="540"/>
                  </a:cubicBezTo>
                  <a:cubicBezTo>
                    <a:pt x="660" y="531"/>
                    <a:pt x="687" y="522"/>
                    <a:pt x="714" y="522"/>
                  </a:cubicBezTo>
                  <a:close/>
                  <a:moveTo>
                    <a:pt x="714" y="1"/>
                  </a:moveTo>
                  <a:cubicBezTo>
                    <a:pt x="604" y="1"/>
                    <a:pt x="493" y="29"/>
                    <a:pt x="393" y="85"/>
                  </a:cubicBezTo>
                  <a:cubicBezTo>
                    <a:pt x="223" y="165"/>
                    <a:pt x="107" y="317"/>
                    <a:pt x="54" y="486"/>
                  </a:cubicBezTo>
                  <a:cubicBezTo>
                    <a:pt x="0" y="664"/>
                    <a:pt x="18" y="852"/>
                    <a:pt x="107" y="1012"/>
                  </a:cubicBezTo>
                  <a:cubicBezTo>
                    <a:pt x="187" y="1182"/>
                    <a:pt x="339" y="1298"/>
                    <a:pt x="509" y="1351"/>
                  </a:cubicBezTo>
                  <a:cubicBezTo>
                    <a:pt x="580" y="1369"/>
                    <a:pt x="642" y="1378"/>
                    <a:pt x="714" y="1378"/>
                  </a:cubicBezTo>
                  <a:cubicBezTo>
                    <a:pt x="830" y="1378"/>
                    <a:pt x="937" y="1351"/>
                    <a:pt x="1035" y="1298"/>
                  </a:cubicBezTo>
                  <a:cubicBezTo>
                    <a:pt x="1374" y="1119"/>
                    <a:pt x="1499" y="700"/>
                    <a:pt x="1320" y="370"/>
                  </a:cubicBezTo>
                  <a:cubicBezTo>
                    <a:pt x="1231" y="201"/>
                    <a:pt x="1089" y="85"/>
                    <a:pt x="910" y="31"/>
                  </a:cubicBezTo>
                  <a:cubicBezTo>
                    <a:pt x="847" y="11"/>
                    <a:pt x="780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1202250" y="2898400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94" y="1"/>
                  </a:moveTo>
                  <a:cubicBezTo>
                    <a:pt x="425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6" y="860"/>
                  </a:cubicBezTo>
                  <a:cubicBezTo>
                    <a:pt x="564" y="860"/>
                    <a:pt x="632" y="845"/>
                    <a:pt x="697" y="812"/>
                  </a:cubicBezTo>
                  <a:cubicBezTo>
                    <a:pt x="902" y="696"/>
                    <a:pt x="982" y="438"/>
                    <a:pt x="866" y="224"/>
                  </a:cubicBezTo>
                  <a:cubicBezTo>
                    <a:pt x="793" y="83"/>
                    <a:pt x="647" y="1"/>
                    <a:pt x="49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3" name="Google Shape;863;p17"/>
            <p:cNvSpPr/>
            <p:nvPr/>
          </p:nvSpPr>
          <p:spPr>
            <a:xfrm>
              <a:off x="1196675" y="2891900"/>
              <a:ext cx="37500" cy="34400"/>
            </a:xfrm>
            <a:custGeom>
              <a:avLst/>
              <a:gdLst/>
              <a:ahLst/>
              <a:cxnLst/>
              <a:rect l="l" t="t" r="r" b="b"/>
              <a:pathLst>
                <a:path w="1500" h="1376" extrusionOk="0">
                  <a:moveTo>
                    <a:pt x="714" y="519"/>
                  </a:moveTo>
                  <a:cubicBezTo>
                    <a:pt x="777" y="519"/>
                    <a:pt x="830" y="555"/>
                    <a:pt x="866" y="608"/>
                  </a:cubicBezTo>
                  <a:cubicBezTo>
                    <a:pt x="911" y="689"/>
                    <a:pt x="875" y="796"/>
                    <a:pt x="795" y="840"/>
                  </a:cubicBezTo>
                  <a:cubicBezTo>
                    <a:pt x="767" y="851"/>
                    <a:pt x="739" y="859"/>
                    <a:pt x="712" y="859"/>
                  </a:cubicBezTo>
                  <a:cubicBezTo>
                    <a:pt x="695" y="859"/>
                    <a:pt x="678" y="856"/>
                    <a:pt x="661" y="849"/>
                  </a:cubicBezTo>
                  <a:cubicBezTo>
                    <a:pt x="616" y="840"/>
                    <a:pt x="581" y="814"/>
                    <a:pt x="563" y="769"/>
                  </a:cubicBezTo>
                  <a:cubicBezTo>
                    <a:pt x="545" y="733"/>
                    <a:pt x="536" y="680"/>
                    <a:pt x="554" y="644"/>
                  </a:cubicBezTo>
                  <a:cubicBezTo>
                    <a:pt x="563" y="600"/>
                    <a:pt x="589" y="564"/>
                    <a:pt x="634" y="537"/>
                  </a:cubicBezTo>
                  <a:cubicBezTo>
                    <a:pt x="661" y="528"/>
                    <a:pt x="688" y="519"/>
                    <a:pt x="714" y="519"/>
                  </a:cubicBezTo>
                  <a:close/>
                  <a:moveTo>
                    <a:pt x="714" y="1"/>
                  </a:moveTo>
                  <a:cubicBezTo>
                    <a:pt x="605" y="1"/>
                    <a:pt x="495" y="27"/>
                    <a:pt x="393" y="82"/>
                  </a:cubicBezTo>
                  <a:cubicBezTo>
                    <a:pt x="224" y="171"/>
                    <a:pt x="108" y="314"/>
                    <a:pt x="54" y="492"/>
                  </a:cubicBezTo>
                  <a:cubicBezTo>
                    <a:pt x="1" y="662"/>
                    <a:pt x="18" y="849"/>
                    <a:pt x="108" y="1010"/>
                  </a:cubicBezTo>
                  <a:cubicBezTo>
                    <a:pt x="188" y="1179"/>
                    <a:pt x="331" y="1295"/>
                    <a:pt x="509" y="1349"/>
                  </a:cubicBezTo>
                  <a:cubicBezTo>
                    <a:pt x="581" y="1367"/>
                    <a:pt x="643" y="1376"/>
                    <a:pt x="714" y="1376"/>
                  </a:cubicBezTo>
                  <a:cubicBezTo>
                    <a:pt x="821" y="1376"/>
                    <a:pt x="937" y="1349"/>
                    <a:pt x="1035" y="1295"/>
                  </a:cubicBezTo>
                  <a:cubicBezTo>
                    <a:pt x="1374" y="1117"/>
                    <a:pt x="1499" y="698"/>
                    <a:pt x="1321" y="368"/>
                  </a:cubicBezTo>
                  <a:cubicBezTo>
                    <a:pt x="1198" y="133"/>
                    <a:pt x="959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4" name="Google Shape;864;p17"/>
            <p:cNvSpPr/>
            <p:nvPr/>
          </p:nvSpPr>
          <p:spPr>
            <a:xfrm>
              <a:off x="384425" y="21853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9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3" y="862"/>
                  </a:cubicBezTo>
                  <a:cubicBezTo>
                    <a:pt x="559" y="862"/>
                    <a:pt x="625" y="847"/>
                    <a:pt x="687" y="815"/>
                  </a:cubicBezTo>
                  <a:cubicBezTo>
                    <a:pt x="901" y="699"/>
                    <a:pt x="982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5" name="Google Shape;865;p17"/>
            <p:cNvSpPr/>
            <p:nvPr/>
          </p:nvSpPr>
          <p:spPr>
            <a:xfrm>
              <a:off x="378850" y="2178900"/>
              <a:ext cx="37475" cy="34400"/>
            </a:xfrm>
            <a:custGeom>
              <a:avLst/>
              <a:gdLst/>
              <a:ahLst/>
              <a:cxnLst/>
              <a:rect l="l" t="t" r="r" b="b"/>
              <a:pathLst>
                <a:path w="1499" h="1376" extrusionOk="0">
                  <a:moveTo>
                    <a:pt x="710" y="517"/>
                  </a:moveTo>
                  <a:cubicBezTo>
                    <a:pt x="772" y="517"/>
                    <a:pt x="834" y="552"/>
                    <a:pt x="866" y="608"/>
                  </a:cubicBezTo>
                  <a:cubicBezTo>
                    <a:pt x="910" y="688"/>
                    <a:pt x="874" y="795"/>
                    <a:pt x="794" y="840"/>
                  </a:cubicBezTo>
                  <a:cubicBezTo>
                    <a:pt x="767" y="851"/>
                    <a:pt x="739" y="859"/>
                    <a:pt x="711" y="859"/>
                  </a:cubicBezTo>
                  <a:cubicBezTo>
                    <a:pt x="694" y="859"/>
                    <a:pt x="677" y="856"/>
                    <a:pt x="660" y="849"/>
                  </a:cubicBezTo>
                  <a:cubicBezTo>
                    <a:pt x="616" y="840"/>
                    <a:pt x="580" y="813"/>
                    <a:pt x="562" y="769"/>
                  </a:cubicBezTo>
                  <a:cubicBezTo>
                    <a:pt x="535" y="733"/>
                    <a:pt x="535" y="679"/>
                    <a:pt x="544" y="635"/>
                  </a:cubicBezTo>
                  <a:cubicBezTo>
                    <a:pt x="562" y="599"/>
                    <a:pt x="589" y="563"/>
                    <a:pt x="634" y="537"/>
                  </a:cubicBezTo>
                  <a:cubicBezTo>
                    <a:pt x="657" y="523"/>
                    <a:pt x="684" y="517"/>
                    <a:pt x="710" y="517"/>
                  </a:cubicBezTo>
                  <a:close/>
                  <a:moveTo>
                    <a:pt x="711" y="1"/>
                  </a:moveTo>
                  <a:cubicBezTo>
                    <a:pt x="600" y="1"/>
                    <a:pt x="488" y="27"/>
                    <a:pt x="384" y="82"/>
                  </a:cubicBezTo>
                  <a:cubicBezTo>
                    <a:pt x="223" y="171"/>
                    <a:pt x="107" y="314"/>
                    <a:pt x="54" y="483"/>
                  </a:cubicBezTo>
                  <a:cubicBezTo>
                    <a:pt x="0" y="662"/>
                    <a:pt x="18" y="849"/>
                    <a:pt x="98" y="1009"/>
                  </a:cubicBezTo>
                  <a:cubicBezTo>
                    <a:pt x="188" y="1179"/>
                    <a:pt x="330" y="1295"/>
                    <a:pt x="509" y="1348"/>
                  </a:cubicBezTo>
                  <a:cubicBezTo>
                    <a:pt x="580" y="1366"/>
                    <a:pt x="642" y="1375"/>
                    <a:pt x="714" y="1375"/>
                  </a:cubicBezTo>
                  <a:cubicBezTo>
                    <a:pt x="821" y="1375"/>
                    <a:pt x="937" y="1348"/>
                    <a:pt x="1035" y="1295"/>
                  </a:cubicBezTo>
                  <a:cubicBezTo>
                    <a:pt x="1374" y="1116"/>
                    <a:pt x="1499" y="697"/>
                    <a:pt x="1320" y="367"/>
                  </a:cubicBezTo>
                  <a:cubicBezTo>
                    <a:pt x="1197" y="133"/>
                    <a:pt x="958" y="1"/>
                    <a:pt x="711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6" name="Google Shape;866;p17"/>
            <p:cNvSpPr/>
            <p:nvPr/>
          </p:nvSpPr>
          <p:spPr>
            <a:xfrm>
              <a:off x="583350" y="2212825"/>
              <a:ext cx="24800" cy="21500"/>
            </a:xfrm>
            <a:custGeom>
              <a:avLst/>
              <a:gdLst/>
              <a:ahLst/>
              <a:cxnLst/>
              <a:rect l="l" t="t" r="r" b="b"/>
              <a:pathLst>
                <a:path w="992" h="860" extrusionOk="0">
                  <a:moveTo>
                    <a:pt x="498" y="1"/>
                  </a:moveTo>
                  <a:cubicBezTo>
                    <a:pt x="429" y="1"/>
                    <a:pt x="359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8" y="777"/>
                    <a:pt x="349" y="860"/>
                    <a:pt x="502" y="860"/>
                  </a:cubicBezTo>
                  <a:cubicBezTo>
                    <a:pt x="568" y="860"/>
                    <a:pt x="635" y="844"/>
                    <a:pt x="697" y="812"/>
                  </a:cubicBezTo>
                  <a:cubicBezTo>
                    <a:pt x="911" y="696"/>
                    <a:pt x="991" y="437"/>
                    <a:pt x="875" y="232"/>
                  </a:cubicBezTo>
                  <a:cubicBezTo>
                    <a:pt x="801" y="85"/>
                    <a:pt x="651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7" name="Google Shape;867;p17"/>
            <p:cNvSpPr/>
            <p:nvPr/>
          </p:nvSpPr>
          <p:spPr>
            <a:xfrm>
              <a:off x="578000" y="220627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4" y="521"/>
                  </a:moveTo>
                  <a:cubicBezTo>
                    <a:pt x="723" y="521"/>
                    <a:pt x="741" y="521"/>
                    <a:pt x="759" y="530"/>
                  </a:cubicBezTo>
                  <a:cubicBezTo>
                    <a:pt x="804" y="539"/>
                    <a:pt x="839" y="575"/>
                    <a:pt x="857" y="610"/>
                  </a:cubicBezTo>
                  <a:cubicBezTo>
                    <a:pt x="884" y="655"/>
                    <a:pt x="884" y="699"/>
                    <a:pt x="875" y="744"/>
                  </a:cubicBezTo>
                  <a:cubicBezTo>
                    <a:pt x="857" y="789"/>
                    <a:pt x="830" y="824"/>
                    <a:pt x="795" y="842"/>
                  </a:cubicBezTo>
                  <a:cubicBezTo>
                    <a:pt x="762" y="855"/>
                    <a:pt x="729" y="864"/>
                    <a:pt x="697" y="864"/>
                  </a:cubicBezTo>
                  <a:cubicBezTo>
                    <a:pt x="685" y="864"/>
                    <a:pt x="673" y="862"/>
                    <a:pt x="661" y="860"/>
                  </a:cubicBezTo>
                  <a:cubicBezTo>
                    <a:pt x="616" y="842"/>
                    <a:pt x="581" y="815"/>
                    <a:pt x="563" y="771"/>
                  </a:cubicBezTo>
                  <a:cubicBezTo>
                    <a:pt x="536" y="735"/>
                    <a:pt x="536" y="691"/>
                    <a:pt x="545" y="646"/>
                  </a:cubicBezTo>
                  <a:cubicBezTo>
                    <a:pt x="563" y="601"/>
                    <a:pt x="589" y="566"/>
                    <a:pt x="634" y="539"/>
                  </a:cubicBezTo>
                  <a:cubicBezTo>
                    <a:pt x="652" y="530"/>
                    <a:pt x="679" y="521"/>
                    <a:pt x="714" y="521"/>
                  </a:cubicBezTo>
                  <a:close/>
                  <a:moveTo>
                    <a:pt x="710" y="0"/>
                  </a:moveTo>
                  <a:cubicBezTo>
                    <a:pt x="600" y="0"/>
                    <a:pt x="490" y="28"/>
                    <a:pt x="384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99" y="1021"/>
                  </a:cubicBezTo>
                  <a:cubicBezTo>
                    <a:pt x="188" y="1181"/>
                    <a:pt x="331" y="1297"/>
                    <a:pt x="509" y="1351"/>
                  </a:cubicBezTo>
                  <a:cubicBezTo>
                    <a:pt x="572" y="1369"/>
                    <a:pt x="643" y="1386"/>
                    <a:pt x="714" y="1386"/>
                  </a:cubicBezTo>
                  <a:cubicBezTo>
                    <a:pt x="821" y="1386"/>
                    <a:pt x="937" y="1360"/>
                    <a:pt x="1036" y="1297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4" y="10"/>
                    <a:pt x="777" y="0"/>
                    <a:pt x="710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8" name="Google Shape;868;p17"/>
            <p:cNvSpPr/>
            <p:nvPr/>
          </p:nvSpPr>
          <p:spPr>
            <a:xfrm>
              <a:off x="799025" y="1715700"/>
              <a:ext cx="24550" cy="21650"/>
            </a:xfrm>
            <a:custGeom>
              <a:avLst/>
              <a:gdLst/>
              <a:ahLst/>
              <a:cxnLst/>
              <a:rect l="l" t="t" r="r" b="b"/>
              <a:pathLst>
                <a:path w="982" h="866" extrusionOk="0">
                  <a:moveTo>
                    <a:pt x="493" y="1"/>
                  </a:moveTo>
                  <a:cubicBezTo>
                    <a:pt x="423" y="1"/>
                    <a:pt x="352" y="18"/>
                    <a:pt x="286" y="54"/>
                  </a:cubicBezTo>
                  <a:cubicBezTo>
                    <a:pt x="81" y="170"/>
                    <a:pt x="0" y="429"/>
                    <a:pt x="107" y="634"/>
                  </a:cubicBezTo>
                  <a:cubicBezTo>
                    <a:pt x="187" y="781"/>
                    <a:pt x="335" y="865"/>
                    <a:pt x="486" y="865"/>
                  </a:cubicBezTo>
                  <a:cubicBezTo>
                    <a:pt x="555" y="865"/>
                    <a:pt x="624" y="848"/>
                    <a:pt x="687" y="812"/>
                  </a:cubicBezTo>
                  <a:cubicBezTo>
                    <a:pt x="901" y="705"/>
                    <a:pt x="982" y="438"/>
                    <a:pt x="866" y="232"/>
                  </a:cubicBezTo>
                  <a:cubicBezTo>
                    <a:pt x="792" y="85"/>
                    <a:pt x="646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9" name="Google Shape;869;p17"/>
            <p:cNvSpPr/>
            <p:nvPr/>
          </p:nvSpPr>
          <p:spPr>
            <a:xfrm>
              <a:off x="793450" y="1709350"/>
              <a:ext cx="35700" cy="34475"/>
            </a:xfrm>
            <a:custGeom>
              <a:avLst/>
              <a:gdLst/>
              <a:ahLst/>
              <a:cxnLst/>
              <a:rect l="l" t="t" r="r" b="b"/>
              <a:pathLst>
                <a:path w="1428" h="1379" extrusionOk="0">
                  <a:moveTo>
                    <a:pt x="714" y="513"/>
                  </a:moveTo>
                  <a:cubicBezTo>
                    <a:pt x="732" y="513"/>
                    <a:pt x="741" y="522"/>
                    <a:pt x="759" y="522"/>
                  </a:cubicBezTo>
                  <a:cubicBezTo>
                    <a:pt x="803" y="540"/>
                    <a:pt x="839" y="567"/>
                    <a:pt x="866" y="611"/>
                  </a:cubicBezTo>
                  <a:cubicBezTo>
                    <a:pt x="884" y="647"/>
                    <a:pt x="893" y="692"/>
                    <a:pt x="875" y="736"/>
                  </a:cubicBezTo>
                  <a:cubicBezTo>
                    <a:pt x="866" y="781"/>
                    <a:pt x="830" y="816"/>
                    <a:pt x="794" y="834"/>
                  </a:cubicBezTo>
                  <a:cubicBezTo>
                    <a:pt x="766" y="851"/>
                    <a:pt x="738" y="858"/>
                    <a:pt x="710" y="858"/>
                  </a:cubicBezTo>
                  <a:cubicBezTo>
                    <a:pt x="693" y="858"/>
                    <a:pt x="677" y="855"/>
                    <a:pt x="661" y="852"/>
                  </a:cubicBezTo>
                  <a:cubicBezTo>
                    <a:pt x="616" y="834"/>
                    <a:pt x="580" y="808"/>
                    <a:pt x="562" y="772"/>
                  </a:cubicBezTo>
                  <a:cubicBezTo>
                    <a:pt x="536" y="727"/>
                    <a:pt x="536" y="683"/>
                    <a:pt x="545" y="638"/>
                  </a:cubicBezTo>
                  <a:cubicBezTo>
                    <a:pt x="562" y="593"/>
                    <a:pt x="589" y="558"/>
                    <a:pt x="634" y="540"/>
                  </a:cubicBezTo>
                  <a:cubicBezTo>
                    <a:pt x="661" y="522"/>
                    <a:pt x="687" y="513"/>
                    <a:pt x="714" y="513"/>
                  </a:cubicBezTo>
                  <a:close/>
                  <a:moveTo>
                    <a:pt x="705" y="1"/>
                  </a:moveTo>
                  <a:cubicBezTo>
                    <a:pt x="596" y="1"/>
                    <a:pt x="488" y="27"/>
                    <a:pt x="384" y="76"/>
                  </a:cubicBezTo>
                  <a:cubicBezTo>
                    <a:pt x="223" y="165"/>
                    <a:pt x="107" y="308"/>
                    <a:pt x="54" y="486"/>
                  </a:cubicBezTo>
                  <a:cubicBezTo>
                    <a:pt x="0" y="665"/>
                    <a:pt x="18" y="852"/>
                    <a:pt x="99" y="1013"/>
                  </a:cubicBezTo>
                  <a:cubicBezTo>
                    <a:pt x="188" y="1173"/>
                    <a:pt x="330" y="1298"/>
                    <a:pt x="509" y="1352"/>
                  </a:cubicBezTo>
                  <a:cubicBezTo>
                    <a:pt x="580" y="1370"/>
                    <a:pt x="643" y="1379"/>
                    <a:pt x="714" y="1379"/>
                  </a:cubicBezTo>
                  <a:cubicBezTo>
                    <a:pt x="821" y="1379"/>
                    <a:pt x="937" y="1352"/>
                    <a:pt x="1035" y="1298"/>
                  </a:cubicBezTo>
                  <a:cubicBezTo>
                    <a:pt x="1196" y="1209"/>
                    <a:pt x="1321" y="1066"/>
                    <a:pt x="1374" y="888"/>
                  </a:cubicBezTo>
                  <a:cubicBezTo>
                    <a:pt x="1428" y="709"/>
                    <a:pt x="1410" y="522"/>
                    <a:pt x="1321" y="362"/>
                  </a:cubicBezTo>
                  <a:cubicBezTo>
                    <a:pt x="1232" y="201"/>
                    <a:pt x="1089" y="85"/>
                    <a:pt x="910" y="31"/>
                  </a:cubicBezTo>
                  <a:cubicBezTo>
                    <a:pt x="842" y="11"/>
                    <a:pt x="773" y="1"/>
                    <a:pt x="70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0" name="Google Shape;870;p17"/>
            <p:cNvSpPr/>
            <p:nvPr/>
          </p:nvSpPr>
          <p:spPr>
            <a:xfrm>
              <a:off x="1226775" y="2017900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8" y="1"/>
                  </a:moveTo>
                  <a:cubicBezTo>
                    <a:pt x="429" y="1"/>
                    <a:pt x="360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2" y="777"/>
                    <a:pt x="341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75" y="223"/>
                  </a:cubicBezTo>
                  <a:cubicBezTo>
                    <a:pt x="796" y="83"/>
                    <a:pt x="649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1" name="Google Shape;871;p17"/>
            <p:cNvSpPr/>
            <p:nvPr/>
          </p:nvSpPr>
          <p:spPr>
            <a:xfrm>
              <a:off x="1221200" y="2011350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68" y="530"/>
                  </a:cubicBezTo>
                  <a:cubicBezTo>
                    <a:pt x="813" y="539"/>
                    <a:pt x="848" y="575"/>
                    <a:pt x="866" y="610"/>
                  </a:cubicBezTo>
                  <a:cubicBezTo>
                    <a:pt x="893" y="655"/>
                    <a:pt x="893" y="700"/>
                    <a:pt x="884" y="744"/>
                  </a:cubicBezTo>
                  <a:cubicBezTo>
                    <a:pt x="866" y="789"/>
                    <a:pt x="840" y="824"/>
                    <a:pt x="795" y="842"/>
                  </a:cubicBezTo>
                  <a:cubicBezTo>
                    <a:pt x="773" y="853"/>
                    <a:pt x="747" y="861"/>
                    <a:pt x="721" y="861"/>
                  </a:cubicBezTo>
                  <a:cubicBezTo>
                    <a:pt x="704" y="861"/>
                    <a:pt x="687" y="858"/>
                    <a:pt x="670" y="851"/>
                  </a:cubicBezTo>
                  <a:cubicBezTo>
                    <a:pt x="625" y="842"/>
                    <a:pt x="590" y="816"/>
                    <a:pt x="563" y="771"/>
                  </a:cubicBezTo>
                  <a:cubicBezTo>
                    <a:pt x="545" y="735"/>
                    <a:pt x="536" y="682"/>
                    <a:pt x="554" y="646"/>
                  </a:cubicBezTo>
                  <a:cubicBezTo>
                    <a:pt x="563" y="601"/>
                    <a:pt x="599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7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33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12"/>
                  </a:cubicBezTo>
                  <a:cubicBezTo>
                    <a:pt x="197" y="1181"/>
                    <a:pt x="340" y="1297"/>
                    <a:pt x="518" y="1351"/>
                  </a:cubicBezTo>
                  <a:cubicBezTo>
                    <a:pt x="581" y="1369"/>
                    <a:pt x="652" y="1386"/>
                    <a:pt x="715" y="1386"/>
                  </a:cubicBezTo>
                  <a:cubicBezTo>
                    <a:pt x="831" y="1386"/>
                    <a:pt x="938" y="1351"/>
                    <a:pt x="1045" y="1297"/>
                  </a:cubicBezTo>
                  <a:cubicBezTo>
                    <a:pt x="1205" y="1217"/>
                    <a:pt x="1321" y="1065"/>
                    <a:pt x="1375" y="896"/>
                  </a:cubicBezTo>
                  <a:cubicBezTo>
                    <a:pt x="1428" y="717"/>
                    <a:pt x="1410" y="530"/>
                    <a:pt x="1330" y="369"/>
                  </a:cubicBezTo>
                  <a:cubicBezTo>
                    <a:pt x="1241" y="209"/>
                    <a:pt x="1098" y="84"/>
                    <a:pt x="920" y="30"/>
                  </a:cubicBezTo>
                  <a:cubicBezTo>
                    <a:pt x="853" y="10"/>
                    <a:pt x="785" y="0"/>
                    <a:pt x="717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2" name="Google Shape;872;p17"/>
            <p:cNvSpPr/>
            <p:nvPr/>
          </p:nvSpPr>
          <p:spPr>
            <a:xfrm>
              <a:off x="1616850" y="2424475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3" y="1"/>
                  </a:moveTo>
                  <a:cubicBezTo>
                    <a:pt x="424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66" y="232"/>
                  </a:cubicBezTo>
                  <a:cubicBezTo>
                    <a:pt x="792" y="85"/>
                    <a:pt x="647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3" name="Google Shape;873;p17"/>
            <p:cNvSpPr/>
            <p:nvPr/>
          </p:nvSpPr>
          <p:spPr>
            <a:xfrm>
              <a:off x="1611275" y="241792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4" y="539"/>
                    <a:pt x="839" y="575"/>
                    <a:pt x="866" y="610"/>
                  </a:cubicBezTo>
                  <a:cubicBezTo>
                    <a:pt x="884" y="655"/>
                    <a:pt x="893" y="700"/>
                    <a:pt x="875" y="744"/>
                  </a:cubicBezTo>
                  <a:cubicBezTo>
                    <a:pt x="866" y="789"/>
                    <a:pt x="831" y="824"/>
                    <a:pt x="795" y="842"/>
                  </a:cubicBezTo>
                  <a:cubicBezTo>
                    <a:pt x="769" y="856"/>
                    <a:pt x="741" y="863"/>
                    <a:pt x="713" y="863"/>
                  </a:cubicBezTo>
                  <a:cubicBezTo>
                    <a:pt x="653" y="863"/>
                    <a:pt x="593" y="832"/>
                    <a:pt x="563" y="771"/>
                  </a:cubicBezTo>
                  <a:cubicBezTo>
                    <a:pt x="545" y="735"/>
                    <a:pt x="536" y="691"/>
                    <a:pt x="554" y="646"/>
                  </a:cubicBezTo>
                  <a:cubicBezTo>
                    <a:pt x="563" y="601"/>
                    <a:pt x="590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5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21"/>
                  </a:cubicBezTo>
                  <a:cubicBezTo>
                    <a:pt x="233" y="1253"/>
                    <a:pt x="465" y="1386"/>
                    <a:pt x="715" y="1386"/>
                  </a:cubicBezTo>
                  <a:cubicBezTo>
                    <a:pt x="822" y="1386"/>
                    <a:pt x="938" y="1360"/>
                    <a:pt x="1036" y="1306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7" y="10"/>
                    <a:pt x="781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4" name="Google Shape;874;p17"/>
            <p:cNvSpPr/>
            <p:nvPr/>
          </p:nvSpPr>
          <p:spPr>
            <a:xfrm>
              <a:off x="1576500" y="1630525"/>
              <a:ext cx="24550" cy="21525"/>
            </a:xfrm>
            <a:custGeom>
              <a:avLst/>
              <a:gdLst/>
              <a:ahLst/>
              <a:cxnLst/>
              <a:rect l="l" t="t" r="r" b="b"/>
              <a:pathLst>
                <a:path w="982" h="861" extrusionOk="0">
                  <a:moveTo>
                    <a:pt x="493" y="0"/>
                  </a:moveTo>
                  <a:cubicBezTo>
                    <a:pt x="423" y="0"/>
                    <a:pt x="352" y="17"/>
                    <a:pt x="286" y="53"/>
                  </a:cubicBezTo>
                  <a:cubicBezTo>
                    <a:pt x="80" y="160"/>
                    <a:pt x="0" y="428"/>
                    <a:pt x="107" y="633"/>
                  </a:cubicBezTo>
                  <a:cubicBezTo>
                    <a:pt x="187" y="781"/>
                    <a:pt x="335" y="861"/>
                    <a:pt x="490" y="861"/>
                  </a:cubicBezTo>
                  <a:cubicBezTo>
                    <a:pt x="559" y="861"/>
                    <a:pt x="630" y="845"/>
                    <a:pt x="696" y="811"/>
                  </a:cubicBezTo>
                  <a:cubicBezTo>
                    <a:pt x="901" y="695"/>
                    <a:pt x="982" y="437"/>
                    <a:pt x="874" y="232"/>
                  </a:cubicBezTo>
                  <a:cubicBezTo>
                    <a:pt x="795" y="84"/>
                    <a:pt x="647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5" name="Google Shape;875;p17"/>
            <p:cNvSpPr/>
            <p:nvPr/>
          </p:nvSpPr>
          <p:spPr>
            <a:xfrm>
              <a:off x="1569125" y="1624025"/>
              <a:ext cx="37500" cy="34600"/>
            </a:xfrm>
            <a:custGeom>
              <a:avLst/>
              <a:gdLst/>
              <a:ahLst/>
              <a:cxnLst/>
              <a:rect l="l" t="t" r="r" b="b"/>
              <a:pathLst>
                <a:path w="1500" h="1384" extrusionOk="0">
                  <a:moveTo>
                    <a:pt x="780" y="521"/>
                  </a:moveTo>
                  <a:cubicBezTo>
                    <a:pt x="843" y="521"/>
                    <a:pt x="906" y="551"/>
                    <a:pt x="938" y="608"/>
                  </a:cubicBezTo>
                  <a:cubicBezTo>
                    <a:pt x="955" y="652"/>
                    <a:pt x="964" y="697"/>
                    <a:pt x="946" y="741"/>
                  </a:cubicBezTo>
                  <a:cubicBezTo>
                    <a:pt x="938" y="786"/>
                    <a:pt x="911" y="822"/>
                    <a:pt x="866" y="840"/>
                  </a:cubicBezTo>
                  <a:cubicBezTo>
                    <a:pt x="841" y="854"/>
                    <a:pt x="812" y="861"/>
                    <a:pt x="784" y="861"/>
                  </a:cubicBezTo>
                  <a:cubicBezTo>
                    <a:pt x="724" y="861"/>
                    <a:pt x="665" y="829"/>
                    <a:pt x="634" y="768"/>
                  </a:cubicBezTo>
                  <a:cubicBezTo>
                    <a:pt x="590" y="688"/>
                    <a:pt x="625" y="581"/>
                    <a:pt x="706" y="536"/>
                  </a:cubicBezTo>
                  <a:cubicBezTo>
                    <a:pt x="729" y="526"/>
                    <a:pt x="755" y="521"/>
                    <a:pt x="780" y="521"/>
                  </a:cubicBezTo>
                  <a:close/>
                  <a:moveTo>
                    <a:pt x="786" y="0"/>
                  </a:moveTo>
                  <a:cubicBezTo>
                    <a:pt x="677" y="0"/>
                    <a:pt x="566" y="26"/>
                    <a:pt x="465" y="81"/>
                  </a:cubicBezTo>
                  <a:cubicBezTo>
                    <a:pt x="126" y="260"/>
                    <a:pt x="1" y="679"/>
                    <a:pt x="179" y="1018"/>
                  </a:cubicBezTo>
                  <a:cubicBezTo>
                    <a:pt x="304" y="1250"/>
                    <a:pt x="536" y="1384"/>
                    <a:pt x="786" y="1384"/>
                  </a:cubicBezTo>
                  <a:cubicBezTo>
                    <a:pt x="893" y="1384"/>
                    <a:pt x="1009" y="1357"/>
                    <a:pt x="1107" y="1303"/>
                  </a:cubicBezTo>
                  <a:cubicBezTo>
                    <a:pt x="1277" y="1214"/>
                    <a:pt x="1392" y="1071"/>
                    <a:pt x="1446" y="893"/>
                  </a:cubicBezTo>
                  <a:cubicBezTo>
                    <a:pt x="1500" y="715"/>
                    <a:pt x="1482" y="527"/>
                    <a:pt x="1392" y="367"/>
                  </a:cubicBezTo>
                  <a:cubicBezTo>
                    <a:pt x="1269" y="132"/>
                    <a:pt x="1030" y="0"/>
                    <a:pt x="7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76" name="Google Shape;876;p17"/>
          <p:cNvGrpSpPr/>
          <p:nvPr/>
        </p:nvGrpSpPr>
        <p:grpSpPr>
          <a:xfrm rot="-3703331" flipH="1">
            <a:off x="9954078" y="-923448"/>
            <a:ext cx="3698201" cy="2401776"/>
            <a:chOff x="2636525" y="1932700"/>
            <a:chExt cx="1743875" cy="1132550"/>
          </a:xfrm>
        </p:grpSpPr>
        <p:sp>
          <p:nvSpPr>
            <p:cNvPr id="877" name="Google Shape;877;p17"/>
            <p:cNvSpPr/>
            <p:nvPr/>
          </p:nvSpPr>
          <p:spPr>
            <a:xfrm>
              <a:off x="2636525" y="2177350"/>
              <a:ext cx="528375" cy="632750"/>
            </a:xfrm>
            <a:custGeom>
              <a:avLst/>
              <a:gdLst/>
              <a:ahLst/>
              <a:cxnLst/>
              <a:rect l="l" t="t" r="r" b="b"/>
              <a:pathLst>
                <a:path w="21135" h="25310" extrusionOk="0">
                  <a:moveTo>
                    <a:pt x="14524" y="1"/>
                  </a:moveTo>
                  <a:lnTo>
                    <a:pt x="1" y="25310"/>
                  </a:lnTo>
                  <a:lnTo>
                    <a:pt x="21135" y="3766"/>
                  </a:lnTo>
                  <a:lnTo>
                    <a:pt x="1452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8" name="Google Shape;878;p17"/>
            <p:cNvSpPr/>
            <p:nvPr/>
          </p:nvSpPr>
          <p:spPr>
            <a:xfrm>
              <a:off x="3853150" y="2138550"/>
              <a:ext cx="527250" cy="680025"/>
            </a:xfrm>
            <a:custGeom>
              <a:avLst/>
              <a:gdLst/>
              <a:ahLst/>
              <a:cxnLst/>
              <a:rect l="l" t="t" r="r" b="b"/>
              <a:pathLst>
                <a:path w="21090" h="27201" extrusionOk="0">
                  <a:moveTo>
                    <a:pt x="21090" y="1"/>
                  </a:moveTo>
                  <a:lnTo>
                    <a:pt x="0" y="7967"/>
                  </a:lnTo>
                  <a:lnTo>
                    <a:pt x="5371" y="27201"/>
                  </a:lnTo>
                  <a:lnTo>
                    <a:pt x="2109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3984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9" name="Google Shape;879;p17"/>
            <p:cNvSpPr/>
            <p:nvPr/>
          </p:nvSpPr>
          <p:spPr>
            <a:xfrm>
              <a:off x="3630125" y="1932700"/>
              <a:ext cx="750275" cy="405050"/>
            </a:xfrm>
            <a:custGeom>
              <a:avLst/>
              <a:gdLst/>
              <a:ahLst/>
              <a:cxnLst/>
              <a:rect l="l" t="t" r="r" b="b"/>
              <a:pathLst>
                <a:path w="30011" h="16202" extrusionOk="0">
                  <a:moveTo>
                    <a:pt x="0" y="1"/>
                  </a:moveTo>
                  <a:lnTo>
                    <a:pt x="8921" y="16201"/>
                  </a:lnTo>
                  <a:lnTo>
                    <a:pt x="30011" y="823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3352225" y="2818550"/>
              <a:ext cx="635200" cy="246700"/>
            </a:xfrm>
            <a:custGeom>
              <a:avLst/>
              <a:gdLst/>
              <a:ahLst/>
              <a:cxnLst/>
              <a:rect l="l" t="t" r="r" b="b"/>
              <a:pathLst>
                <a:path w="25408" h="9868" extrusionOk="0">
                  <a:moveTo>
                    <a:pt x="25408" y="1"/>
                  </a:moveTo>
                  <a:lnTo>
                    <a:pt x="1660" y="1687"/>
                  </a:lnTo>
                  <a:lnTo>
                    <a:pt x="1" y="9867"/>
                  </a:lnTo>
                  <a:lnTo>
                    <a:pt x="25408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5994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2999625" y="1932700"/>
              <a:ext cx="630525" cy="338800"/>
            </a:xfrm>
            <a:custGeom>
              <a:avLst/>
              <a:gdLst/>
              <a:ahLst/>
              <a:cxnLst/>
              <a:rect l="l" t="t" r="r" b="b"/>
              <a:pathLst>
                <a:path w="25221" h="13552" extrusionOk="0">
                  <a:moveTo>
                    <a:pt x="25220" y="1"/>
                  </a:moveTo>
                  <a:lnTo>
                    <a:pt x="0" y="9787"/>
                  </a:lnTo>
                  <a:lnTo>
                    <a:pt x="6611" y="13552"/>
                  </a:lnTo>
                  <a:lnTo>
                    <a:pt x="2522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2636525" y="2810075"/>
              <a:ext cx="757200" cy="255175"/>
            </a:xfrm>
            <a:custGeom>
              <a:avLst/>
              <a:gdLst/>
              <a:ahLst/>
              <a:cxnLst/>
              <a:rect l="l" t="t" r="r" b="b"/>
              <a:pathLst>
                <a:path w="30288" h="10207" extrusionOk="0">
                  <a:moveTo>
                    <a:pt x="1" y="1"/>
                  </a:moveTo>
                  <a:lnTo>
                    <a:pt x="28629" y="10206"/>
                  </a:lnTo>
                  <a:lnTo>
                    <a:pt x="30288" y="202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426005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3164875" y="2271475"/>
              <a:ext cx="688300" cy="589250"/>
            </a:xfrm>
            <a:custGeom>
              <a:avLst/>
              <a:gdLst/>
              <a:ahLst/>
              <a:cxnLst/>
              <a:rect l="l" t="t" r="r" b="b"/>
              <a:pathLst>
                <a:path w="27532" h="23570" extrusionOk="0">
                  <a:moveTo>
                    <a:pt x="1" y="1"/>
                  </a:moveTo>
                  <a:lnTo>
                    <a:pt x="9154" y="23570"/>
                  </a:lnTo>
                  <a:lnTo>
                    <a:pt x="27531" y="265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3393700" y="2337725"/>
              <a:ext cx="593725" cy="523000"/>
            </a:xfrm>
            <a:custGeom>
              <a:avLst/>
              <a:gdLst/>
              <a:ahLst/>
              <a:cxnLst/>
              <a:rect l="l" t="t" r="r" b="b"/>
              <a:pathLst>
                <a:path w="23749" h="20920" extrusionOk="0">
                  <a:moveTo>
                    <a:pt x="18378" y="0"/>
                  </a:moveTo>
                  <a:lnTo>
                    <a:pt x="1" y="20920"/>
                  </a:lnTo>
                  <a:lnTo>
                    <a:pt x="23749" y="19234"/>
                  </a:lnTo>
                  <a:lnTo>
                    <a:pt x="1837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5" name="Google Shape;885;p17"/>
            <p:cNvSpPr/>
            <p:nvPr/>
          </p:nvSpPr>
          <p:spPr>
            <a:xfrm>
              <a:off x="3164875" y="1932700"/>
              <a:ext cx="688300" cy="405050"/>
            </a:xfrm>
            <a:custGeom>
              <a:avLst/>
              <a:gdLst/>
              <a:ahLst/>
              <a:cxnLst/>
              <a:rect l="l" t="t" r="r" b="b"/>
              <a:pathLst>
                <a:path w="27532" h="16202" extrusionOk="0">
                  <a:moveTo>
                    <a:pt x="18610" y="1"/>
                  </a:moveTo>
                  <a:lnTo>
                    <a:pt x="1" y="13552"/>
                  </a:lnTo>
                  <a:lnTo>
                    <a:pt x="27531" y="16201"/>
                  </a:lnTo>
                  <a:lnTo>
                    <a:pt x="1861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30599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6" name="Google Shape;886;p17"/>
            <p:cNvSpPr/>
            <p:nvPr/>
          </p:nvSpPr>
          <p:spPr>
            <a:xfrm>
              <a:off x="2636525" y="2271475"/>
              <a:ext cx="757200" cy="589250"/>
            </a:xfrm>
            <a:custGeom>
              <a:avLst/>
              <a:gdLst/>
              <a:ahLst/>
              <a:cxnLst/>
              <a:rect l="l" t="t" r="r" b="b"/>
              <a:pathLst>
                <a:path w="30288" h="23570" extrusionOk="0">
                  <a:moveTo>
                    <a:pt x="21135" y="1"/>
                  </a:moveTo>
                  <a:lnTo>
                    <a:pt x="1" y="21545"/>
                  </a:lnTo>
                  <a:lnTo>
                    <a:pt x="30288" y="23570"/>
                  </a:lnTo>
                  <a:lnTo>
                    <a:pt x="2113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87" name="Google Shape;887;p17"/>
          <p:cNvGrpSpPr/>
          <p:nvPr/>
        </p:nvGrpSpPr>
        <p:grpSpPr>
          <a:xfrm rot="2578776" flipH="1">
            <a:off x="-733629" y="6219739"/>
            <a:ext cx="3698164" cy="2401752"/>
            <a:chOff x="2636525" y="1932700"/>
            <a:chExt cx="1743875" cy="1132550"/>
          </a:xfrm>
        </p:grpSpPr>
        <p:sp>
          <p:nvSpPr>
            <p:cNvPr id="888" name="Google Shape;888;p17"/>
            <p:cNvSpPr/>
            <p:nvPr/>
          </p:nvSpPr>
          <p:spPr>
            <a:xfrm>
              <a:off x="2636525" y="2177350"/>
              <a:ext cx="528375" cy="632750"/>
            </a:xfrm>
            <a:custGeom>
              <a:avLst/>
              <a:gdLst/>
              <a:ahLst/>
              <a:cxnLst/>
              <a:rect l="l" t="t" r="r" b="b"/>
              <a:pathLst>
                <a:path w="21135" h="25310" extrusionOk="0">
                  <a:moveTo>
                    <a:pt x="14524" y="1"/>
                  </a:moveTo>
                  <a:lnTo>
                    <a:pt x="1" y="25310"/>
                  </a:lnTo>
                  <a:lnTo>
                    <a:pt x="21135" y="3766"/>
                  </a:lnTo>
                  <a:lnTo>
                    <a:pt x="1452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9" name="Google Shape;889;p17"/>
            <p:cNvSpPr/>
            <p:nvPr/>
          </p:nvSpPr>
          <p:spPr>
            <a:xfrm>
              <a:off x="3853150" y="2138550"/>
              <a:ext cx="527250" cy="680025"/>
            </a:xfrm>
            <a:custGeom>
              <a:avLst/>
              <a:gdLst/>
              <a:ahLst/>
              <a:cxnLst/>
              <a:rect l="l" t="t" r="r" b="b"/>
              <a:pathLst>
                <a:path w="21090" h="27201" extrusionOk="0">
                  <a:moveTo>
                    <a:pt x="21090" y="1"/>
                  </a:moveTo>
                  <a:lnTo>
                    <a:pt x="0" y="7967"/>
                  </a:lnTo>
                  <a:lnTo>
                    <a:pt x="5371" y="27201"/>
                  </a:lnTo>
                  <a:lnTo>
                    <a:pt x="2109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3984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0" name="Google Shape;890;p17"/>
            <p:cNvSpPr/>
            <p:nvPr/>
          </p:nvSpPr>
          <p:spPr>
            <a:xfrm>
              <a:off x="3630125" y="1932700"/>
              <a:ext cx="750275" cy="405050"/>
            </a:xfrm>
            <a:custGeom>
              <a:avLst/>
              <a:gdLst/>
              <a:ahLst/>
              <a:cxnLst/>
              <a:rect l="l" t="t" r="r" b="b"/>
              <a:pathLst>
                <a:path w="30011" h="16202" extrusionOk="0">
                  <a:moveTo>
                    <a:pt x="0" y="1"/>
                  </a:moveTo>
                  <a:lnTo>
                    <a:pt x="8921" y="16201"/>
                  </a:lnTo>
                  <a:lnTo>
                    <a:pt x="30011" y="823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3352225" y="2818550"/>
              <a:ext cx="635200" cy="246700"/>
            </a:xfrm>
            <a:custGeom>
              <a:avLst/>
              <a:gdLst/>
              <a:ahLst/>
              <a:cxnLst/>
              <a:rect l="l" t="t" r="r" b="b"/>
              <a:pathLst>
                <a:path w="25408" h="9868" extrusionOk="0">
                  <a:moveTo>
                    <a:pt x="25408" y="1"/>
                  </a:moveTo>
                  <a:lnTo>
                    <a:pt x="1660" y="1687"/>
                  </a:lnTo>
                  <a:lnTo>
                    <a:pt x="1" y="9867"/>
                  </a:lnTo>
                  <a:lnTo>
                    <a:pt x="25408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5994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2" name="Google Shape;892;p17"/>
            <p:cNvSpPr/>
            <p:nvPr/>
          </p:nvSpPr>
          <p:spPr>
            <a:xfrm>
              <a:off x="2999625" y="1932700"/>
              <a:ext cx="630525" cy="338800"/>
            </a:xfrm>
            <a:custGeom>
              <a:avLst/>
              <a:gdLst/>
              <a:ahLst/>
              <a:cxnLst/>
              <a:rect l="l" t="t" r="r" b="b"/>
              <a:pathLst>
                <a:path w="25221" h="13552" extrusionOk="0">
                  <a:moveTo>
                    <a:pt x="25220" y="1"/>
                  </a:moveTo>
                  <a:lnTo>
                    <a:pt x="0" y="9787"/>
                  </a:lnTo>
                  <a:lnTo>
                    <a:pt x="6611" y="13552"/>
                  </a:lnTo>
                  <a:lnTo>
                    <a:pt x="2522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3" name="Google Shape;893;p17"/>
            <p:cNvSpPr/>
            <p:nvPr/>
          </p:nvSpPr>
          <p:spPr>
            <a:xfrm>
              <a:off x="2636525" y="2810075"/>
              <a:ext cx="757200" cy="255175"/>
            </a:xfrm>
            <a:custGeom>
              <a:avLst/>
              <a:gdLst/>
              <a:ahLst/>
              <a:cxnLst/>
              <a:rect l="l" t="t" r="r" b="b"/>
              <a:pathLst>
                <a:path w="30288" h="10207" extrusionOk="0">
                  <a:moveTo>
                    <a:pt x="1" y="1"/>
                  </a:moveTo>
                  <a:lnTo>
                    <a:pt x="28629" y="10206"/>
                  </a:lnTo>
                  <a:lnTo>
                    <a:pt x="30288" y="202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426005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4" name="Google Shape;894;p17"/>
            <p:cNvSpPr/>
            <p:nvPr/>
          </p:nvSpPr>
          <p:spPr>
            <a:xfrm>
              <a:off x="3164875" y="2271475"/>
              <a:ext cx="688300" cy="589250"/>
            </a:xfrm>
            <a:custGeom>
              <a:avLst/>
              <a:gdLst/>
              <a:ahLst/>
              <a:cxnLst/>
              <a:rect l="l" t="t" r="r" b="b"/>
              <a:pathLst>
                <a:path w="27532" h="23570" extrusionOk="0">
                  <a:moveTo>
                    <a:pt x="1" y="1"/>
                  </a:moveTo>
                  <a:lnTo>
                    <a:pt x="9154" y="23570"/>
                  </a:lnTo>
                  <a:lnTo>
                    <a:pt x="27531" y="265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5" name="Google Shape;895;p17"/>
            <p:cNvSpPr/>
            <p:nvPr/>
          </p:nvSpPr>
          <p:spPr>
            <a:xfrm>
              <a:off x="3393700" y="2337725"/>
              <a:ext cx="593725" cy="523000"/>
            </a:xfrm>
            <a:custGeom>
              <a:avLst/>
              <a:gdLst/>
              <a:ahLst/>
              <a:cxnLst/>
              <a:rect l="l" t="t" r="r" b="b"/>
              <a:pathLst>
                <a:path w="23749" h="20920" extrusionOk="0">
                  <a:moveTo>
                    <a:pt x="18378" y="0"/>
                  </a:moveTo>
                  <a:lnTo>
                    <a:pt x="1" y="20920"/>
                  </a:lnTo>
                  <a:lnTo>
                    <a:pt x="23749" y="19234"/>
                  </a:lnTo>
                  <a:lnTo>
                    <a:pt x="1837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3164875" y="1932700"/>
              <a:ext cx="688300" cy="405050"/>
            </a:xfrm>
            <a:custGeom>
              <a:avLst/>
              <a:gdLst/>
              <a:ahLst/>
              <a:cxnLst/>
              <a:rect l="l" t="t" r="r" b="b"/>
              <a:pathLst>
                <a:path w="27532" h="16202" extrusionOk="0">
                  <a:moveTo>
                    <a:pt x="18610" y="1"/>
                  </a:moveTo>
                  <a:lnTo>
                    <a:pt x="1" y="13552"/>
                  </a:lnTo>
                  <a:lnTo>
                    <a:pt x="27531" y="16201"/>
                  </a:lnTo>
                  <a:lnTo>
                    <a:pt x="1861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30599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7" name="Google Shape;897;p17"/>
            <p:cNvSpPr/>
            <p:nvPr/>
          </p:nvSpPr>
          <p:spPr>
            <a:xfrm>
              <a:off x="2636525" y="2271475"/>
              <a:ext cx="757200" cy="589250"/>
            </a:xfrm>
            <a:custGeom>
              <a:avLst/>
              <a:gdLst/>
              <a:ahLst/>
              <a:cxnLst/>
              <a:rect l="l" t="t" r="r" b="b"/>
              <a:pathLst>
                <a:path w="30288" h="23570" extrusionOk="0">
                  <a:moveTo>
                    <a:pt x="21135" y="1"/>
                  </a:moveTo>
                  <a:lnTo>
                    <a:pt x="1" y="21545"/>
                  </a:lnTo>
                  <a:lnTo>
                    <a:pt x="30288" y="23570"/>
                  </a:lnTo>
                  <a:lnTo>
                    <a:pt x="2113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98" name="Google Shape;898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9" name="Google Shape;899;p17"/>
          <p:cNvSpPr txBox="1">
            <a:spLocks noGrp="1"/>
          </p:cNvSpPr>
          <p:nvPr>
            <p:ph type="subTitle" idx="1"/>
          </p:nvPr>
        </p:nvSpPr>
        <p:spPr>
          <a:xfrm>
            <a:off x="960000" y="3439767"/>
            <a:ext cx="2900400" cy="22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0" name="Google Shape;900;p17"/>
          <p:cNvSpPr txBox="1">
            <a:spLocks noGrp="1"/>
          </p:cNvSpPr>
          <p:nvPr>
            <p:ph type="subTitle" idx="2"/>
          </p:nvPr>
        </p:nvSpPr>
        <p:spPr>
          <a:xfrm>
            <a:off x="4645796" y="3439767"/>
            <a:ext cx="2900400" cy="22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1" name="Google Shape;901;p17"/>
          <p:cNvSpPr txBox="1">
            <a:spLocks noGrp="1"/>
          </p:cNvSpPr>
          <p:nvPr>
            <p:ph type="subTitle" idx="3"/>
          </p:nvPr>
        </p:nvSpPr>
        <p:spPr>
          <a:xfrm>
            <a:off x="8331600" y="3439767"/>
            <a:ext cx="2900400" cy="22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2" name="Google Shape;902;p17"/>
          <p:cNvSpPr txBox="1">
            <a:spLocks noGrp="1"/>
          </p:cNvSpPr>
          <p:nvPr>
            <p:ph type="subTitle" idx="4"/>
          </p:nvPr>
        </p:nvSpPr>
        <p:spPr>
          <a:xfrm>
            <a:off x="960000" y="2521400"/>
            <a:ext cx="2900400" cy="10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3" name="Google Shape;903;p17"/>
          <p:cNvSpPr txBox="1">
            <a:spLocks noGrp="1"/>
          </p:cNvSpPr>
          <p:nvPr>
            <p:ph type="subTitle" idx="5"/>
          </p:nvPr>
        </p:nvSpPr>
        <p:spPr>
          <a:xfrm>
            <a:off x="4645800" y="2521400"/>
            <a:ext cx="2900400" cy="10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4" name="Google Shape;904;p17"/>
          <p:cNvSpPr txBox="1">
            <a:spLocks noGrp="1"/>
          </p:cNvSpPr>
          <p:nvPr>
            <p:ph type="subTitle" idx="6"/>
          </p:nvPr>
        </p:nvSpPr>
        <p:spPr>
          <a:xfrm>
            <a:off x="8331600" y="2521400"/>
            <a:ext cx="2900400" cy="10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4496400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7" name="Google Shape;907;p18"/>
          <p:cNvSpPr txBox="1">
            <a:spLocks noGrp="1"/>
          </p:cNvSpPr>
          <p:nvPr>
            <p:ph type="subTitle" idx="1"/>
          </p:nvPr>
        </p:nvSpPr>
        <p:spPr>
          <a:xfrm>
            <a:off x="953467" y="1626167"/>
            <a:ext cx="43224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8" name="Google Shape;908;p18"/>
          <p:cNvSpPr txBox="1">
            <a:spLocks noGrp="1"/>
          </p:cNvSpPr>
          <p:nvPr>
            <p:ph type="subTitle" idx="2"/>
          </p:nvPr>
        </p:nvSpPr>
        <p:spPr>
          <a:xfrm>
            <a:off x="953468" y="2225767"/>
            <a:ext cx="43224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9" name="Google Shape;909;p18"/>
          <p:cNvSpPr txBox="1">
            <a:spLocks noGrp="1"/>
          </p:cNvSpPr>
          <p:nvPr>
            <p:ph type="subTitle" idx="3"/>
          </p:nvPr>
        </p:nvSpPr>
        <p:spPr>
          <a:xfrm>
            <a:off x="6561429" y="2225767"/>
            <a:ext cx="43224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0" name="Google Shape;910;p18"/>
          <p:cNvSpPr txBox="1">
            <a:spLocks noGrp="1"/>
          </p:cNvSpPr>
          <p:nvPr>
            <p:ph type="subTitle" idx="4"/>
          </p:nvPr>
        </p:nvSpPr>
        <p:spPr>
          <a:xfrm>
            <a:off x="953468" y="4556867"/>
            <a:ext cx="43224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1" name="Google Shape;911;p18"/>
          <p:cNvSpPr txBox="1">
            <a:spLocks noGrp="1"/>
          </p:cNvSpPr>
          <p:nvPr>
            <p:ph type="subTitle" idx="5"/>
          </p:nvPr>
        </p:nvSpPr>
        <p:spPr>
          <a:xfrm>
            <a:off x="6561429" y="4556867"/>
            <a:ext cx="43224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2" name="Google Shape;912;p18"/>
          <p:cNvSpPr txBox="1">
            <a:spLocks noGrp="1"/>
          </p:cNvSpPr>
          <p:nvPr>
            <p:ph type="subTitle" idx="6"/>
          </p:nvPr>
        </p:nvSpPr>
        <p:spPr>
          <a:xfrm>
            <a:off x="953467" y="3957267"/>
            <a:ext cx="43224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3" name="Google Shape;913;p18"/>
          <p:cNvSpPr txBox="1">
            <a:spLocks noGrp="1"/>
          </p:cNvSpPr>
          <p:nvPr>
            <p:ph type="subTitle" idx="7"/>
          </p:nvPr>
        </p:nvSpPr>
        <p:spPr>
          <a:xfrm>
            <a:off x="6561427" y="1626167"/>
            <a:ext cx="43224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4" name="Google Shape;914;p18"/>
          <p:cNvSpPr txBox="1">
            <a:spLocks noGrp="1"/>
          </p:cNvSpPr>
          <p:nvPr>
            <p:ph type="subTitle" idx="8"/>
          </p:nvPr>
        </p:nvSpPr>
        <p:spPr>
          <a:xfrm>
            <a:off x="6561427" y="3957267"/>
            <a:ext cx="43224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15" name="Google Shape;915;p18"/>
          <p:cNvGrpSpPr/>
          <p:nvPr/>
        </p:nvGrpSpPr>
        <p:grpSpPr>
          <a:xfrm rot="-3703331" flipH="1">
            <a:off x="10706578" y="3977797"/>
            <a:ext cx="3698201" cy="2401776"/>
            <a:chOff x="2636525" y="1932700"/>
            <a:chExt cx="1743875" cy="1132550"/>
          </a:xfrm>
        </p:grpSpPr>
        <p:sp>
          <p:nvSpPr>
            <p:cNvPr id="916" name="Google Shape;916;p18"/>
            <p:cNvSpPr/>
            <p:nvPr/>
          </p:nvSpPr>
          <p:spPr>
            <a:xfrm>
              <a:off x="2636525" y="2177350"/>
              <a:ext cx="528375" cy="632750"/>
            </a:xfrm>
            <a:custGeom>
              <a:avLst/>
              <a:gdLst/>
              <a:ahLst/>
              <a:cxnLst/>
              <a:rect l="l" t="t" r="r" b="b"/>
              <a:pathLst>
                <a:path w="21135" h="25310" extrusionOk="0">
                  <a:moveTo>
                    <a:pt x="14524" y="1"/>
                  </a:moveTo>
                  <a:lnTo>
                    <a:pt x="1" y="25310"/>
                  </a:lnTo>
                  <a:lnTo>
                    <a:pt x="21135" y="3766"/>
                  </a:lnTo>
                  <a:lnTo>
                    <a:pt x="1452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7" name="Google Shape;917;p18"/>
            <p:cNvSpPr/>
            <p:nvPr/>
          </p:nvSpPr>
          <p:spPr>
            <a:xfrm>
              <a:off x="3853150" y="2138550"/>
              <a:ext cx="527250" cy="680025"/>
            </a:xfrm>
            <a:custGeom>
              <a:avLst/>
              <a:gdLst/>
              <a:ahLst/>
              <a:cxnLst/>
              <a:rect l="l" t="t" r="r" b="b"/>
              <a:pathLst>
                <a:path w="21090" h="27201" extrusionOk="0">
                  <a:moveTo>
                    <a:pt x="21090" y="1"/>
                  </a:moveTo>
                  <a:lnTo>
                    <a:pt x="0" y="7967"/>
                  </a:lnTo>
                  <a:lnTo>
                    <a:pt x="5371" y="27201"/>
                  </a:lnTo>
                  <a:lnTo>
                    <a:pt x="2109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3984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3630125" y="1932700"/>
              <a:ext cx="750275" cy="405050"/>
            </a:xfrm>
            <a:custGeom>
              <a:avLst/>
              <a:gdLst/>
              <a:ahLst/>
              <a:cxnLst/>
              <a:rect l="l" t="t" r="r" b="b"/>
              <a:pathLst>
                <a:path w="30011" h="16202" extrusionOk="0">
                  <a:moveTo>
                    <a:pt x="0" y="1"/>
                  </a:moveTo>
                  <a:lnTo>
                    <a:pt x="8921" y="16201"/>
                  </a:lnTo>
                  <a:lnTo>
                    <a:pt x="30011" y="823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3352225" y="2818550"/>
              <a:ext cx="635200" cy="246700"/>
            </a:xfrm>
            <a:custGeom>
              <a:avLst/>
              <a:gdLst/>
              <a:ahLst/>
              <a:cxnLst/>
              <a:rect l="l" t="t" r="r" b="b"/>
              <a:pathLst>
                <a:path w="25408" h="9868" extrusionOk="0">
                  <a:moveTo>
                    <a:pt x="25408" y="1"/>
                  </a:moveTo>
                  <a:lnTo>
                    <a:pt x="1660" y="1687"/>
                  </a:lnTo>
                  <a:lnTo>
                    <a:pt x="1" y="9867"/>
                  </a:lnTo>
                  <a:lnTo>
                    <a:pt x="25408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5994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0" name="Google Shape;920;p18"/>
            <p:cNvSpPr/>
            <p:nvPr/>
          </p:nvSpPr>
          <p:spPr>
            <a:xfrm>
              <a:off x="2999625" y="1932700"/>
              <a:ext cx="630525" cy="338800"/>
            </a:xfrm>
            <a:custGeom>
              <a:avLst/>
              <a:gdLst/>
              <a:ahLst/>
              <a:cxnLst/>
              <a:rect l="l" t="t" r="r" b="b"/>
              <a:pathLst>
                <a:path w="25221" h="13552" extrusionOk="0">
                  <a:moveTo>
                    <a:pt x="25220" y="1"/>
                  </a:moveTo>
                  <a:lnTo>
                    <a:pt x="0" y="9787"/>
                  </a:lnTo>
                  <a:lnTo>
                    <a:pt x="6611" y="13552"/>
                  </a:lnTo>
                  <a:lnTo>
                    <a:pt x="2522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1" name="Google Shape;921;p18"/>
            <p:cNvSpPr/>
            <p:nvPr/>
          </p:nvSpPr>
          <p:spPr>
            <a:xfrm>
              <a:off x="2636525" y="2810075"/>
              <a:ext cx="757200" cy="255175"/>
            </a:xfrm>
            <a:custGeom>
              <a:avLst/>
              <a:gdLst/>
              <a:ahLst/>
              <a:cxnLst/>
              <a:rect l="l" t="t" r="r" b="b"/>
              <a:pathLst>
                <a:path w="30288" h="10207" extrusionOk="0">
                  <a:moveTo>
                    <a:pt x="1" y="1"/>
                  </a:moveTo>
                  <a:lnTo>
                    <a:pt x="28629" y="10206"/>
                  </a:lnTo>
                  <a:lnTo>
                    <a:pt x="30288" y="202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426005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2" name="Google Shape;922;p18"/>
            <p:cNvSpPr/>
            <p:nvPr/>
          </p:nvSpPr>
          <p:spPr>
            <a:xfrm>
              <a:off x="3164875" y="2271475"/>
              <a:ext cx="688300" cy="589250"/>
            </a:xfrm>
            <a:custGeom>
              <a:avLst/>
              <a:gdLst/>
              <a:ahLst/>
              <a:cxnLst/>
              <a:rect l="l" t="t" r="r" b="b"/>
              <a:pathLst>
                <a:path w="27532" h="23570" extrusionOk="0">
                  <a:moveTo>
                    <a:pt x="1" y="1"/>
                  </a:moveTo>
                  <a:lnTo>
                    <a:pt x="9154" y="23570"/>
                  </a:lnTo>
                  <a:lnTo>
                    <a:pt x="27531" y="265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3" name="Google Shape;923;p18"/>
            <p:cNvSpPr/>
            <p:nvPr/>
          </p:nvSpPr>
          <p:spPr>
            <a:xfrm>
              <a:off x="3393700" y="2337725"/>
              <a:ext cx="593725" cy="523000"/>
            </a:xfrm>
            <a:custGeom>
              <a:avLst/>
              <a:gdLst/>
              <a:ahLst/>
              <a:cxnLst/>
              <a:rect l="l" t="t" r="r" b="b"/>
              <a:pathLst>
                <a:path w="23749" h="20920" extrusionOk="0">
                  <a:moveTo>
                    <a:pt x="18378" y="0"/>
                  </a:moveTo>
                  <a:lnTo>
                    <a:pt x="1" y="20920"/>
                  </a:lnTo>
                  <a:lnTo>
                    <a:pt x="23749" y="19234"/>
                  </a:lnTo>
                  <a:lnTo>
                    <a:pt x="1837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4" name="Google Shape;924;p18"/>
            <p:cNvSpPr/>
            <p:nvPr/>
          </p:nvSpPr>
          <p:spPr>
            <a:xfrm>
              <a:off x="3164875" y="1932700"/>
              <a:ext cx="688300" cy="405050"/>
            </a:xfrm>
            <a:custGeom>
              <a:avLst/>
              <a:gdLst/>
              <a:ahLst/>
              <a:cxnLst/>
              <a:rect l="l" t="t" r="r" b="b"/>
              <a:pathLst>
                <a:path w="27532" h="16202" extrusionOk="0">
                  <a:moveTo>
                    <a:pt x="18610" y="1"/>
                  </a:moveTo>
                  <a:lnTo>
                    <a:pt x="1" y="13552"/>
                  </a:lnTo>
                  <a:lnTo>
                    <a:pt x="27531" y="16201"/>
                  </a:lnTo>
                  <a:lnTo>
                    <a:pt x="1861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30599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5" name="Google Shape;925;p18"/>
            <p:cNvSpPr/>
            <p:nvPr/>
          </p:nvSpPr>
          <p:spPr>
            <a:xfrm>
              <a:off x="2636525" y="2271475"/>
              <a:ext cx="757200" cy="589250"/>
            </a:xfrm>
            <a:custGeom>
              <a:avLst/>
              <a:gdLst/>
              <a:ahLst/>
              <a:cxnLst/>
              <a:rect l="l" t="t" r="r" b="b"/>
              <a:pathLst>
                <a:path w="30288" h="23570" extrusionOk="0">
                  <a:moveTo>
                    <a:pt x="21135" y="1"/>
                  </a:moveTo>
                  <a:lnTo>
                    <a:pt x="1" y="21545"/>
                  </a:lnTo>
                  <a:lnTo>
                    <a:pt x="30288" y="23570"/>
                  </a:lnTo>
                  <a:lnTo>
                    <a:pt x="2113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26" name="Google Shape;926;p18"/>
          <p:cNvGrpSpPr/>
          <p:nvPr/>
        </p:nvGrpSpPr>
        <p:grpSpPr>
          <a:xfrm rot="-9756263" flipH="1">
            <a:off x="10463871" y="-921434"/>
            <a:ext cx="3640563" cy="3810871"/>
            <a:chOff x="378850" y="1624025"/>
            <a:chExt cx="1268150" cy="1327475"/>
          </a:xfrm>
        </p:grpSpPr>
        <p:sp>
          <p:nvSpPr>
            <p:cNvPr id="927" name="Google Shape;927;p18"/>
            <p:cNvSpPr/>
            <p:nvPr/>
          </p:nvSpPr>
          <p:spPr>
            <a:xfrm>
              <a:off x="394900" y="2194525"/>
              <a:ext cx="202525" cy="741825"/>
            </a:xfrm>
            <a:custGeom>
              <a:avLst/>
              <a:gdLst/>
              <a:ahLst/>
              <a:cxnLst/>
              <a:rect l="l" t="t" r="r" b="b"/>
              <a:pathLst>
                <a:path w="8101" h="29673" extrusionOk="0">
                  <a:moveTo>
                    <a:pt x="134" y="135"/>
                  </a:moveTo>
                  <a:lnTo>
                    <a:pt x="7958" y="1214"/>
                  </a:lnTo>
                  <a:lnTo>
                    <a:pt x="1811" y="29128"/>
                  </a:lnTo>
                  <a:lnTo>
                    <a:pt x="134" y="135"/>
                  </a:lnTo>
                  <a:close/>
                  <a:moveTo>
                    <a:pt x="81" y="1"/>
                  </a:moveTo>
                  <a:cubicBezTo>
                    <a:pt x="54" y="1"/>
                    <a:pt x="36" y="1"/>
                    <a:pt x="27" y="19"/>
                  </a:cubicBezTo>
                  <a:cubicBezTo>
                    <a:pt x="9" y="28"/>
                    <a:pt x="0" y="45"/>
                    <a:pt x="0" y="63"/>
                  </a:cubicBezTo>
                  <a:lnTo>
                    <a:pt x="1704" y="29610"/>
                  </a:lnTo>
                  <a:cubicBezTo>
                    <a:pt x="1713" y="29636"/>
                    <a:pt x="1740" y="29663"/>
                    <a:pt x="1767" y="29672"/>
                  </a:cubicBezTo>
                  <a:lnTo>
                    <a:pt x="1776" y="29672"/>
                  </a:lnTo>
                  <a:cubicBezTo>
                    <a:pt x="1803" y="29672"/>
                    <a:pt x="1829" y="29645"/>
                    <a:pt x="1838" y="29619"/>
                  </a:cubicBezTo>
                  <a:lnTo>
                    <a:pt x="8101" y="1178"/>
                  </a:lnTo>
                  <a:cubicBezTo>
                    <a:pt x="8101" y="1161"/>
                    <a:pt x="8101" y="1143"/>
                    <a:pt x="8092" y="1125"/>
                  </a:cubicBezTo>
                  <a:cubicBezTo>
                    <a:pt x="8074" y="1107"/>
                    <a:pt x="8065" y="1098"/>
                    <a:pt x="8047" y="1098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8" name="Google Shape;928;p18"/>
            <p:cNvSpPr/>
            <p:nvPr/>
          </p:nvSpPr>
          <p:spPr>
            <a:xfrm>
              <a:off x="1237275" y="1639725"/>
              <a:ext cx="396550" cy="798150"/>
            </a:xfrm>
            <a:custGeom>
              <a:avLst/>
              <a:gdLst/>
              <a:ahLst/>
              <a:cxnLst/>
              <a:rect l="l" t="t" r="r" b="b"/>
              <a:pathLst>
                <a:path w="15862" h="31926" extrusionOk="0">
                  <a:moveTo>
                    <a:pt x="14006" y="220"/>
                  </a:moveTo>
                  <a:lnTo>
                    <a:pt x="15719" y="31685"/>
                  </a:lnTo>
                  <a:lnTo>
                    <a:pt x="161" y="15556"/>
                  </a:lnTo>
                  <a:lnTo>
                    <a:pt x="14006" y="220"/>
                  </a:lnTo>
                  <a:close/>
                  <a:moveTo>
                    <a:pt x="14055" y="1"/>
                  </a:moveTo>
                  <a:cubicBezTo>
                    <a:pt x="14041" y="1"/>
                    <a:pt x="14027" y="7"/>
                    <a:pt x="14015" y="24"/>
                  </a:cubicBezTo>
                  <a:lnTo>
                    <a:pt x="27" y="15511"/>
                  </a:lnTo>
                  <a:cubicBezTo>
                    <a:pt x="0" y="15538"/>
                    <a:pt x="0" y="15573"/>
                    <a:pt x="27" y="15600"/>
                  </a:cubicBezTo>
                  <a:lnTo>
                    <a:pt x="15746" y="31899"/>
                  </a:lnTo>
                  <a:cubicBezTo>
                    <a:pt x="15755" y="31917"/>
                    <a:pt x="15773" y="31926"/>
                    <a:pt x="15791" y="31926"/>
                  </a:cubicBezTo>
                  <a:cubicBezTo>
                    <a:pt x="15799" y="31926"/>
                    <a:pt x="15808" y="31917"/>
                    <a:pt x="15817" y="31917"/>
                  </a:cubicBezTo>
                  <a:cubicBezTo>
                    <a:pt x="15844" y="31908"/>
                    <a:pt x="15862" y="31881"/>
                    <a:pt x="15862" y="31854"/>
                  </a:cubicBezTo>
                  <a:lnTo>
                    <a:pt x="14122" y="60"/>
                  </a:lnTo>
                  <a:cubicBezTo>
                    <a:pt x="14122" y="33"/>
                    <a:pt x="14104" y="15"/>
                    <a:pt x="14078" y="6"/>
                  </a:cubicBezTo>
                  <a:cubicBezTo>
                    <a:pt x="14071" y="3"/>
                    <a:pt x="14063" y="1"/>
                    <a:pt x="1405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9" name="Google Shape;929;p18"/>
            <p:cNvSpPr/>
            <p:nvPr/>
          </p:nvSpPr>
          <p:spPr>
            <a:xfrm>
              <a:off x="809500" y="1639600"/>
              <a:ext cx="781075" cy="390600"/>
            </a:xfrm>
            <a:custGeom>
              <a:avLst/>
              <a:gdLst/>
              <a:ahLst/>
              <a:cxnLst/>
              <a:rect l="l" t="t" r="r" b="b"/>
              <a:pathLst>
                <a:path w="31243" h="15624" extrusionOk="0">
                  <a:moveTo>
                    <a:pt x="31010" y="154"/>
                  </a:moveTo>
                  <a:lnTo>
                    <a:pt x="17174" y="15471"/>
                  </a:lnTo>
                  <a:lnTo>
                    <a:pt x="251" y="3526"/>
                  </a:lnTo>
                  <a:lnTo>
                    <a:pt x="31010" y="154"/>
                  </a:lnTo>
                  <a:close/>
                  <a:moveTo>
                    <a:pt x="31176" y="0"/>
                  </a:moveTo>
                  <a:cubicBezTo>
                    <a:pt x="31171" y="0"/>
                    <a:pt x="31167" y="1"/>
                    <a:pt x="31162" y="2"/>
                  </a:cubicBezTo>
                  <a:lnTo>
                    <a:pt x="63" y="3410"/>
                  </a:lnTo>
                  <a:cubicBezTo>
                    <a:pt x="36" y="3419"/>
                    <a:pt x="10" y="3437"/>
                    <a:pt x="10" y="3464"/>
                  </a:cubicBezTo>
                  <a:cubicBezTo>
                    <a:pt x="1" y="3491"/>
                    <a:pt x="10" y="3517"/>
                    <a:pt x="27" y="3535"/>
                  </a:cubicBezTo>
                  <a:lnTo>
                    <a:pt x="17147" y="15614"/>
                  </a:lnTo>
                  <a:cubicBezTo>
                    <a:pt x="17156" y="15623"/>
                    <a:pt x="17174" y="15623"/>
                    <a:pt x="17183" y="15623"/>
                  </a:cubicBezTo>
                  <a:cubicBezTo>
                    <a:pt x="17200" y="15623"/>
                    <a:pt x="17218" y="15623"/>
                    <a:pt x="17236" y="15605"/>
                  </a:cubicBezTo>
                  <a:lnTo>
                    <a:pt x="31215" y="109"/>
                  </a:lnTo>
                  <a:cubicBezTo>
                    <a:pt x="31233" y="92"/>
                    <a:pt x="31242" y="65"/>
                    <a:pt x="31224" y="38"/>
                  </a:cubicBezTo>
                  <a:cubicBezTo>
                    <a:pt x="31217" y="16"/>
                    <a:pt x="31198" y="0"/>
                    <a:pt x="3117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0" name="Google Shape;930;p18"/>
            <p:cNvSpPr/>
            <p:nvPr/>
          </p:nvSpPr>
          <p:spPr>
            <a:xfrm>
              <a:off x="1132225" y="2434500"/>
              <a:ext cx="501600" cy="476200"/>
            </a:xfrm>
            <a:custGeom>
              <a:avLst/>
              <a:gdLst/>
              <a:ahLst/>
              <a:cxnLst/>
              <a:rect l="l" t="t" r="r" b="b"/>
              <a:pathLst>
                <a:path w="20064" h="19048" extrusionOk="0">
                  <a:moveTo>
                    <a:pt x="19716" y="286"/>
                  </a:moveTo>
                  <a:lnTo>
                    <a:pt x="3310" y="18860"/>
                  </a:lnTo>
                  <a:lnTo>
                    <a:pt x="152" y="10599"/>
                  </a:lnTo>
                  <a:lnTo>
                    <a:pt x="19716" y="286"/>
                  </a:lnTo>
                  <a:close/>
                  <a:moveTo>
                    <a:pt x="19996" y="0"/>
                  </a:moveTo>
                  <a:cubicBezTo>
                    <a:pt x="19986" y="0"/>
                    <a:pt x="19975" y="3"/>
                    <a:pt x="19966" y="10"/>
                  </a:cubicBezTo>
                  <a:lnTo>
                    <a:pt x="45" y="10519"/>
                  </a:lnTo>
                  <a:cubicBezTo>
                    <a:pt x="9" y="10528"/>
                    <a:pt x="0" y="10563"/>
                    <a:pt x="9" y="10599"/>
                  </a:cubicBezTo>
                  <a:lnTo>
                    <a:pt x="3230" y="19011"/>
                  </a:lnTo>
                  <a:cubicBezTo>
                    <a:pt x="3239" y="19029"/>
                    <a:pt x="3257" y="19047"/>
                    <a:pt x="3283" y="19047"/>
                  </a:cubicBezTo>
                  <a:lnTo>
                    <a:pt x="3292" y="19047"/>
                  </a:lnTo>
                  <a:cubicBezTo>
                    <a:pt x="3310" y="19047"/>
                    <a:pt x="3328" y="19047"/>
                    <a:pt x="3337" y="19029"/>
                  </a:cubicBezTo>
                  <a:lnTo>
                    <a:pt x="20046" y="108"/>
                  </a:lnTo>
                  <a:cubicBezTo>
                    <a:pt x="20064" y="90"/>
                    <a:pt x="20064" y="54"/>
                    <a:pt x="20046" y="28"/>
                  </a:cubicBezTo>
                  <a:cubicBezTo>
                    <a:pt x="20035" y="10"/>
                    <a:pt x="20016" y="0"/>
                    <a:pt x="1999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1" name="Google Shape;931;p18"/>
            <p:cNvSpPr/>
            <p:nvPr/>
          </p:nvSpPr>
          <p:spPr>
            <a:xfrm>
              <a:off x="394900" y="1724925"/>
              <a:ext cx="418200" cy="500200"/>
            </a:xfrm>
            <a:custGeom>
              <a:avLst/>
              <a:gdLst/>
              <a:ahLst/>
              <a:cxnLst/>
              <a:rect l="l" t="t" r="r" b="b"/>
              <a:pathLst>
                <a:path w="16728" h="20008" extrusionOk="0">
                  <a:moveTo>
                    <a:pt x="16433" y="417"/>
                  </a:moveTo>
                  <a:lnTo>
                    <a:pt x="7994" y="19873"/>
                  </a:lnTo>
                  <a:lnTo>
                    <a:pt x="197" y="18803"/>
                  </a:lnTo>
                  <a:lnTo>
                    <a:pt x="16433" y="417"/>
                  </a:lnTo>
                  <a:close/>
                  <a:moveTo>
                    <a:pt x="16660" y="1"/>
                  </a:moveTo>
                  <a:cubicBezTo>
                    <a:pt x="16640" y="1"/>
                    <a:pt x="16620" y="7"/>
                    <a:pt x="16603" y="24"/>
                  </a:cubicBezTo>
                  <a:lnTo>
                    <a:pt x="18" y="18803"/>
                  </a:lnTo>
                  <a:cubicBezTo>
                    <a:pt x="0" y="18821"/>
                    <a:pt x="0" y="18847"/>
                    <a:pt x="9" y="18874"/>
                  </a:cubicBezTo>
                  <a:cubicBezTo>
                    <a:pt x="18" y="18892"/>
                    <a:pt x="36" y="18910"/>
                    <a:pt x="63" y="18910"/>
                  </a:cubicBezTo>
                  <a:lnTo>
                    <a:pt x="8029" y="20007"/>
                  </a:lnTo>
                  <a:lnTo>
                    <a:pt x="8038" y="20007"/>
                  </a:lnTo>
                  <a:cubicBezTo>
                    <a:pt x="8056" y="20007"/>
                    <a:pt x="8083" y="19998"/>
                    <a:pt x="8092" y="19971"/>
                  </a:cubicBezTo>
                  <a:lnTo>
                    <a:pt x="16710" y="86"/>
                  </a:lnTo>
                  <a:cubicBezTo>
                    <a:pt x="16727" y="60"/>
                    <a:pt x="16719" y="24"/>
                    <a:pt x="16692" y="6"/>
                  </a:cubicBezTo>
                  <a:cubicBezTo>
                    <a:pt x="16682" y="3"/>
                    <a:pt x="16671" y="1"/>
                    <a:pt x="16660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2" name="Google Shape;932;p18"/>
            <p:cNvSpPr/>
            <p:nvPr/>
          </p:nvSpPr>
          <p:spPr>
            <a:xfrm>
              <a:off x="437500" y="2697175"/>
              <a:ext cx="778825" cy="239175"/>
            </a:xfrm>
            <a:custGeom>
              <a:avLst/>
              <a:gdLst/>
              <a:ahLst/>
              <a:cxnLst/>
              <a:rect l="l" t="t" r="r" b="b"/>
              <a:pathLst>
                <a:path w="31153" h="9567" extrusionOk="0">
                  <a:moveTo>
                    <a:pt x="27825" y="146"/>
                  </a:moveTo>
                  <a:lnTo>
                    <a:pt x="30983" y="8415"/>
                  </a:lnTo>
                  <a:lnTo>
                    <a:pt x="509" y="9414"/>
                  </a:lnTo>
                  <a:lnTo>
                    <a:pt x="509" y="9414"/>
                  </a:lnTo>
                  <a:lnTo>
                    <a:pt x="27825" y="146"/>
                  </a:lnTo>
                  <a:close/>
                  <a:moveTo>
                    <a:pt x="27858" y="0"/>
                  </a:moveTo>
                  <a:cubicBezTo>
                    <a:pt x="27853" y="0"/>
                    <a:pt x="27848" y="1"/>
                    <a:pt x="27843" y="3"/>
                  </a:cubicBezTo>
                  <a:lnTo>
                    <a:pt x="45" y="9432"/>
                  </a:lnTo>
                  <a:cubicBezTo>
                    <a:pt x="18" y="9450"/>
                    <a:pt x="0" y="9477"/>
                    <a:pt x="9" y="9513"/>
                  </a:cubicBezTo>
                  <a:cubicBezTo>
                    <a:pt x="9" y="9539"/>
                    <a:pt x="36" y="9566"/>
                    <a:pt x="72" y="9566"/>
                  </a:cubicBezTo>
                  <a:lnTo>
                    <a:pt x="31081" y="8540"/>
                  </a:lnTo>
                  <a:cubicBezTo>
                    <a:pt x="31099" y="8540"/>
                    <a:pt x="31126" y="8531"/>
                    <a:pt x="31135" y="8513"/>
                  </a:cubicBezTo>
                  <a:cubicBezTo>
                    <a:pt x="31144" y="8496"/>
                    <a:pt x="31153" y="8478"/>
                    <a:pt x="31144" y="8451"/>
                  </a:cubicBezTo>
                  <a:lnTo>
                    <a:pt x="27923" y="38"/>
                  </a:lnTo>
                  <a:cubicBezTo>
                    <a:pt x="27909" y="16"/>
                    <a:pt x="27882" y="0"/>
                    <a:pt x="2785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3" name="Google Shape;933;p18"/>
            <p:cNvSpPr/>
            <p:nvPr/>
          </p:nvSpPr>
          <p:spPr>
            <a:xfrm>
              <a:off x="594050" y="2027050"/>
              <a:ext cx="646825" cy="673325"/>
            </a:xfrm>
            <a:custGeom>
              <a:avLst/>
              <a:gdLst/>
              <a:ahLst/>
              <a:cxnLst/>
              <a:rect l="l" t="t" r="r" b="b"/>
              <a:pathLst>
                <a:path w="25873" h="26933" extrusionOk="0">
                  <a:moveTo>
                    <a:pt x="25720" y="152"/>
                  </a:moveTo>
                  <a:lnTo>
                    <a:pt x="21554" y="26745"/>
                  </a:lnTo>
                  <a:lnTo>
                    <a:pt x="197" y="7886"/>
                  </a:lnTo>
                  <a:lnTo>
                    <a:pt x="25720" y="152"/>
                  </a:lnTo>
                  <a:close/>
                  <a:moveTo>
                    <a:pt x="25783" y="0"/>
                  </a:moveTo>
                  <a:lnTo>
                    <a:pt x="55" y="7797"/>
                  </a:lnTo>
                  <a:cubicBezTo>
                    <a:pt x="28" y="7806"/>
                    <a:pt x="10" y="7824"/>
                    <a:pt x="10" y="7851"/>
                  </a:cubicBezTo>
                  <a:cubicBezTo>
                    <a:pt x="1" y="7868"/>
                    <a:pt x="10" y="7895"/>
                    <a:pt x="28" y="7913"/>
                  </a:cubicBezTo>
                  <a:lnTo>
                    <a:pt x="21554" y="26915"/>
                  </a:lnTo>
                  <a:cubicBezTo>
                    <a:pt x="21563" y="26933"/>
                    <a:pt x="21581" y="26933"/>
                    <a:pt x="21599" y="26933"/>
                  </a:cubicBezTo>
                  <a:lnTo>
                    <a:pt x="21617" y="26933"/>
                  </a:lnTo>
                  <a:cubicBezTo>
                    <a:pt x="21643" y="26924"/>
                    <a:pt x="21661" y="26906"/>
                    <a:pt x="21661" y="26879"/>
                  </a:cubicBezTo>
                  <a:lnTo>
                    <a:pt x="25863" y="72"/>
                  </a:lnTo>
                  <a:cubicBezTo>
                    <a:pt x="25872" y="54"/>
                    <a:pt x="25863" y="27"/>
                    <a:pt x="25845" y="18"/>
                  </a:cubicBezTo>
                  <a:cubicBezTo>
                    <a:pt x="25827" y="0"/>
                    <a:pt x="25810" y="0"/>
                    <a:pt x="2578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4" name="Google Shape;934;p18"/>
            <p:cNvSpPr/>
            <p:nvPr/>
          </p:nvSpPr>
          <p:spPr>
            <a:xfrm>
              <a:off x="1132225" y="2026950"/>
              <a:ext cx="501600" cy="673425"/>
            </a:xfrm>
            <a:custGeom>
              <a:avLst/>
              <a:gdLst/>
              <a:ahLst/>
              <a:cxnLst/>
              <a:rect l="l" t="t" r="r" b="b"/>
              <a:pathLst>
                <a:path w="20064" h="26937" extrusionOk="0">
                  <a:moveTo>
                    <a:pt x="4318" y="209"/>
                  </a:moveTo>
                  <a:lnTo>
                    <a:pt x="19885" y="16347"/>
                  </a:lnTo>
                  <a:lnTo>
                    <a:pt x="152" y="26758"/>
                  </a:lnTo>
                  <a:lnTo>
                    <a:pt x="4318" y="209"/>
                  </a:lnTo>
                  <a:close/>
                  <a:moveTo>
                    <a:pt x="4277" y="1"/>
                  </a:moveTo>
                  <a:cubicBezTo>
                    <a:pt x="4270" y="1"/>
                    <a:pt x="4263" y="2"/>
                    <a:pt x="4256" y="4"/>
                  </a:cubicBezTo>
                  <a:cubicBezTo>
                    <a:pt x="4229" y="13"/>
                    <a:pt x="4220" y="31"/>
                    <a:pt x="4211" y="58"/>
                  </a:cubicBezTo>
                  <a:lnTo>
                    <a:pt x="9" y="26865"/>
                  </a:lnTo>
                  <a:cubicBezTo>
                    <a:pt x="0" y="26892"/>
                    <a:pt x="9" y="26910"/>
                    <a:pt x="36" y="26928"/>
                  </a:cubicBezTo>
                  <a:cubicBezTo>
                    <a:pt x="45" y="26937"/>
                    <a:pt x="54" y="26937"/>
                    <a:pt x="72" y="26937"/>
                  </a:cubicBezTo>
                  <a:cubicBezTo>
                    <a:pt x="81" y="26937"/>
                    <a:pt x="90" y="26937"/>
                    <a:pt x="99" y="26928"/>
                  </a:cubicBezTo>
                  <a:lnTo>
                    <a:pt x="20028" y="16428"/>
                  </a:lnTo>
                  <a:cubicBezTo>
                    <a:pt x="20046" y="16419"/>
                    <a:pt x="20055" y="16401"/>
                    <a:pt x="20055" y="16383"/>
                  </a:cubicBezTo>
                  <a:cubicBezTo>
                    <a:pt x="20064" y="16356"/>
                    <a:pt x="20055" y="16339"/>
                    <a:pt x="20046" y="16321"/>
                  </a:cubicBezTo>
                  <a:lnTo>
                    <a:pt x="4327" y="22"/>
                  </a:lnTo>
                  <a:cubicBezTo>
                    <a:pt x="4314" y="9"/>
                    <a:pt x="4296" y="1"/>
                    <a:pt x="427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5" name="Google Shape;935;p18"/>
            <p:cNvSpPr/>
            <p:nvPr/>
          </p:nvSpPr>
          <p:spPr>
            <a:xfrm>
              <a:off x="594050" y="1724925"/>
              <a:ext cx="646825" cy="500200"/>
            </a:xfrm>
            <a:custGeom>
              <a:avLst/>
              <a:gdLst/>
              <a:ahLst/>
              <a:cxnLst/>
              <a:rect l="l" t="t" r="r" b="b"/>
              <a:pathLst>
                <a:path w="25873" h="20008" extrusionOk="0">
                  <a:moveTo>
                    <a:pt x="8717" y="167"/>
                  </a:moveTo>
                  <a:lnTo>
                    <a:pt x="25658" y="12121"/>
                  </a:lnTo>
                  <a:lnTo>
                    <a:pt x="188" y="19846"/>
                  </a:lnTo>
                  <a:lnTo>
                    <a:pt x="188" y="19846"/>
                  </a:lnTo>
                  <a:lnTo>
                    <a:pt x="8717" y="167"/>
                  </a:lnTo>
                  <a:close/>
                  <a:moveTo>
                    <a:pt x="8694" y="0"/>
                  </a:moveTo>
                  <a:cubicBezTo>
                    <a:pt x="8687" y="0"/>
                    <a:pt x="8680" y="2"/>
                    <a:pt x="8672" y="6"/>
                  </a:cubicBezTo>
                  <a:cubicBezTo>
                    <a:pt x="8654" y="6"/>
                    <a:pt x="8637" y="24"/>
                    <a:pt x="8628" y="42"/>
                  </a:cubicBezTo>
                  <a:lnTo>
                    <a:pt x="10" y="19918"/>
                  </a:lnTo>
                  <a:cubicBezTo>
                    <a:pt x="1" y="19945"/>
                    <a:pt x="1" y="19971"/>
                    <a:pt x="19" y="19989"/>
                  </a:cubicBezTo>
                  <a:cubicBezTo>
                    <a:pt x="37" y="20007"/>
                    <a:pt x="55" y="20007"/>
                    <a:pt x="72" y="20007"/>
                  </a:cubicBezTo>
                  <a:lnTo>
                    <a:pt x="90" y="20007"/>
                  </a:lnTo>
                  <a:lnTo>
                    <a:pt x="25818" y="12210"/>
                  </a:lnTo>
                  <a:cubicBezTo>
                    <a:pt x="25845" y="12201"/>
                    <a:pt x="25863" y="12183"/>
                    <a:pt x="25872" y="12157"/>
                  </a:cubicBezTo>
                  <a:cubicBezTo>
                    <a:pt x="25872" y="12139"/>
                    <a:pt x="25863" y="12112"/>
                    <a:pt x="25845" y="12094"/>
                  </a:cubicBezTo>
                  <a:lnTo>
                    <a:pt x="8726" y="15"/>
                  </a:lnTo>
                  <a:cubicBezTo>
                    <a:pt x="8715" y="5"/>
                    <a:pt x="8705" y="0"/>
                    <a:pt x="8694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6" name="Google Shape;936;p18"/>
            <p:cNvSpPr/>
            <p:nvPr/>
          </p:nvSpPr>
          <p:spPr>
            <a:xfrm>
              <a:off x="437500" y="2221875"/>
              <a:ext cx="698325" cy="714475"/>
            </a:xfrm>
            <a:custGeom>
              <a:avLst/>
              <a:gdLst/>
              <a:ahLst/>
              <a:cxnLst/>
              <a:rect l="l" t="t" r="r" b="b"/>
              <a:pathLst>
                <a:path w="27933" h="28579" extrusionOk="0">
                  <a:moveTo>
                    <a:pt x="6370" y="191"/>
                  </a:moveTo>
                  <a:lnTo>
                    <a:pt x="27736" y="19050"/>
                  </a:lnTo>
                  <a:lnTo>
                    <a:pt x="161" y="28409"/>
                  </a:lnTo>
                  <a:lnTo>
                    <a:pt x="6370" y="191"/>
                  </a:lnTo>
                  <a:close/>
                  <a:moveTo>
                    <a:pt x="6327" y="1"/>
                  </a:moveTo>
                  <a:cubicBezTo>
                    <a:pt x="6321" y="1"/>
                    <a:pt x="6315" y="2"/>
                    <a:pt x="6308" y="4"/>
                  </a:cubicBezTo>
                  <a:cubicBezTo>
                    <a:pt x="6290" y="13"/>
                    <a:pt x="6272" y="31"/>
                    <a:pt x="6263" y="58"/>
                  </a:cubicBezTo>
                  <a:lnTo>
                    <a:pt x="9" y="28498"/>
                  </a:lnTo>
                  <a:cubicBezTo>
                    <a:pt x="0" y="28516"/>
                    <a:pt x="9" y="28542"/>
                    <a:pt x="27" y="28560"/>
                  </a:cubicBezTo>
                  <a:cubicBezTo>
                    <a:pt x="36" y="28569"/>
                    <a:pt x="54" y="28578"/>
                    <a:pt x="72" y="28578"/>
                  </a:cubicBezTo>
                  <a:cubicBezTo>
                    <a:pt x="81" y="28578"/>
                    <a:pt x="81" y="28569"/>
                    <a:pt x="90" y="28569"/>
                  </a:cubicBezTo>
                  <a:lnTo>
                    <a:pt x="27879" y="19140"/>
                  </a:lnTo>
                  <a:cubicBezTo>
                    <a:pt x="27905" y="19131"/>
                    <a:pt x="27923" y="19113"/>
                    <a:pt x="27923" y="19086"/>
                  </a:cubicBezTo>
                  <a:cubicBezTo>
                    <a:pt x="27932" y="19068"/>
                    <a:pt x="27923" y="19042"/>
                    <a:pt x="27905" y="19033"/>
                  </a:cubicBezTo>
                  <a:lnTo>
                    <a:pt x="6370" y="22"/>
                  </a:lnTo>
                  <a:cubicBezTo>
                    <a:pt x="6357" y="9"/>
                    <a:pt x="6344" y="1"/>
                    <a:pt x="632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7" name="Google Shape;937;p18"/>
            <p:cNvSpPr/>
            <p:nvPr/>
          </p:nvSpPr>
          <p:spPr>
            <a:xfrm>
              <a:off x="426125" y="2923525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86" y="1"/>
                  </a:moveTo>
                  <a:cubicBezTo>
                    <a:pt x="419" y="1"/>
                    <a:pt x="350" y="16"/>
                    <a:pt x="286" y="48"/>
                  </a:cubicBezTo>
                  <a:cubicBezTo>
                    <a:pt x="81" y="164"/>
                    <a:pt x="0" y="423"/>
                    <a:pt x="107" y="637"/>
                  </a:cubicBezTo>
                  <a:cubicBezTo>
                    <a:pt x="187" y="778"/>
                    <a:pt x="334" y="860"/>
                    <a:pt x="485" y="860"/>
                  </a:cubicBezTo>
                  <a:cubicBezTo>
                    <a:pt x="554" y="860"/>
                    <a:pt x="623" y="843"/>
                    <a:pt x="687" y="806"/>
                  </a:cubicBezTo>
                  <a:cubicBezTo>
                    <a:pt x="901" y="699"/>
                    <a:pt x="982" y="441"/>
                    <a:pt x="866" y="227"/>
                  </a:cubicBezTo>
                  <a:cubicBezTo>
                    <a:pt x="791" y="83"/>
                    <a:pt x="642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8" name="Google Shape;938;p18"/>
            <p:cNvSpPr/>
            <p:nvPr/>
          </p:nvSpPr>
          <p:spPr>
            <a:xfrm>
              <a:off x="420550" y="2917050"/>
              <a:ext cx="35700" cy="34450"/>
            </a:xfrm>
            <a:custGeom>
              <a:avLst/>
              <a:gdLst/>
              <a:ahLst/>
              <a:cxnLst/>
              <a:rect l="l" t="t" r="r" b="b"/>
              <a:pathLst>
                <a:path w="1428" h="1378" extrusionOk="0">
                  <a:moveTo>
                    <a:pt x="714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3" y="539"/>
                    <a:pt x="839" y="566"/>
                    <a:pt x="866" y="610"/>
                  </a:cubicBezTo>
                  <a:cubicBezTo>
                    <a:pt x="884" y="646"/>
                    <a:pt x="893" y="700"/>
                    <a:pt x="875" y="735"/>
                  </a:cubicBezTo>
                  <a:cubicBezTo>
                    <a:pt x="866" y="780"/>
                    <a:pt x="830" y="816"/>
                    <a:pt x="794" y="842"/>
                  </a:cubicBezTo>
                  <a:cubicBezTo>
                    <a:pt x="767" y="853"/>
                    <a:pt x="739" y="861"/>
                    <a:pt x="712" y="861"/>
                  </a:cubicBezTo>
                  <a:cubicBezTo>
                    <a:pt x="695" y="861"/>
                    <a:pt x="678" y="858"/>
                    <a:pt x="661" y="851"/>
                  </a:cubicBezTo>
                  <a:cubicBezTo>
                    <a:pt x="616" y="842"/>
                    <a:pt x="580" y="807"/>
                    <a:pt x="562" y="771"/>
                  </a:cubicBezTo>
                  <a:cubicBezTo>
                    <a:pt x="536" y="726"/>
                    <a:pt x="536" y="682"/>
                    <a:pt x="545" y="637"/>
                  </a:cubicBezTo>
                  <a:cubicBezTo>
                    <a:pt x="562" y="593"/>
                    <a:pt x="589" y="557"/>
                    <a:pt x="634" y="539"/>
                  </a:cubicBezTo>
                  <a:cubicBezTo>
                    <a:pt x="661" y="521"/>
                    <a:pt x="687" y="521"/>
                    <a:pt x="714" y="521"/>
                  </a:cubicBezTo>
                  <a:close/>
                  <a:moveTo>
                    <a:pt x="714" y="1"/>
                  </a:moveTo>
                  <a:cubicBezTo>
                    <a:pt x="603" y="1"/>
                    <a:pt x="490" y="28"/>
                    <a:pt x="384" y="84"/>
                  </a:cubicBezTo>
                  <a:cubicBezTo>
                    <a:pt x="223" y="164"/>
                    <a:pt x="107" y="316"/>
                    <a:pt x="54" y="486"/>
                  </a:cubicBezTo>
                  <a:cubicBezTo>
                    <a:pt x="0" y="664"/>
                    <a:pt x="18" y="851"/>
                    <a:pt x="107" y="1012"/>
                  </a:cubicBezTo>
                  <a:cubicBezTo>
                    <a:pt x="188" y="1173"/>
                    <a:pt x="339" y="1297"/>
                    <a:pt x="509" y="1351"/>
                  </a:cubicBezTo>
                  <a:cubicBezTo>
                    <a:pt x="580" y="1369"/>
                    <a:pt x="643" y="1378"/>
                    <a:pt x="714" y="1378"/>
                  </a:cubicBezTo>
                  <a:cubicBezTo>
                    <a:pt x="821" y="1378"/>
                    <a:pt x="937" y="1351"/>
                    <a:pt x="1035" y="1297"/>
                  </a:cubicBezTo>
                  <a:cubicBezTo>
                    <a:pt x="1196" y="1208"/>
                    <a:pt x="1321" y="1065"/>
                    <a:pt x="1374" y="887"/>
                  </a:cubicBezTo>
                  <a:cubicBezTo>
                    <a:pt x="1428" y="718"/>
                    <a:pt x="1410" y="530"/>
                    <a:pt x="1321" y="370"/>
                  </a:cubicBezTo>
                  <a:cubicBezTo>
                    <a:pt x="1232" y="200"/>
                    <a:pt x="1089" y="84"/>
                    <a:pt x="910" y="31"/>
                  </a:cubicBezTo>
                  <a:cubicBezTo>
                    <a:pt x="847" y="11"/>
                    <a:pt x="781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9" name="Google Shape;939;p18"/>
            <p:cNvSpPr/>
            <p:nvPr/>
          </p:nvSpPr>
          <p:spPr>
            <a:xfrm>
              <a:off x="1121750" y="26880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8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6" y="862"/>
                  </a:cubicBezTo>
                  <a:cubicBezTo>
                    <a:pt x="563" y="862"/>
                    <a:pt x="632" y="847"/>
                    <a:pt x="696" y="815"/>
                  </a:cubicBezTo>
                  <a:cubicBezTo>
                    <a:pt x="901" y="699"/>
                    <a:pt x="981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0" name="Google Shape;940;p18"/>
            <p:cNvSpPr/>
            <p:nvPr/>
          </p:nvSpPr>
          <p:spPr>
            <a:xfrm>
              <a:off x="1116175" y="2681525"/>
              <a:ext cx="37475" cy="34475"/>
            </a:xfrm>
            <a:custGeom>
              <a:avLst/>
              <a:gdLst/>
              <a:ahLst/>
              <a:cxnLst/>
              <a:rect l="l" t="t" r="r" b="b"/>
              <a:pathLst>
                <a:path w="1499" h="1379" extrusionOk="0">
                  <a:moveTo>
                    <a:pt x="714" y="522"/>
                  </a:moveTo>
                  <a:cubicBezTo>
                    <a:pt x="732" y="522"/>
                    <a:pt x="750" y="522"/>
                    <a:pt x="767" y="531"/>
                  </a:cubicBezTo>
                  <a:cubicBezTo>
                    <a:pt x="803" y="540"/>
                    <a:pt x="839" y="566"/>
                    <a:pt x="865" y="611"/>
                  </a:cubicBezTo>
                  <a:cubicBezTo>
                    <a:pt x="910" y="691"/>
                    <a:pt x="874" y="798"/>
                    <a:pt x="794" y="843"/>
                  </a:cubicBezTo>
                  <a:cubicBezTo>
                    <a:pt x="767" y="854"/>
                    <a:pt x="739" y="862"/>
                    <a:pt x="711" y="862"/>
                  </a:cubicBezTo>
                  <a:cubicBezTo>
                    <a:pt x="694" y="862"/>
                    <a:pt x="677" y="859"/>
                    <a:pt x="660" y="852"/>
                  </a:cubicBezTo>
                  <a:cubicBezTo>
                    <a:pt x="616" y="843"/>
                    <a:pt x="580" y="807"/>
                    <a:pt x="562" y="772"/>
                  </a:cubicBezTo>
                  <a:cubicBezTo>
                    <a:pt x="544" y="727"/>
                    <a:pt x="535" y="682"/>
                    <a:pt x="553" y="638"/>
                  </a:cubicBezTo>
                  <a:cubicBezTo>
                    <a:pt x="562" y="593"/>
                    <a:pt x="589" y="557"/>
                    <a:pt x="634" y="540"/>
                  </a:cubicBezTo>
                  <a:cubicBezTo>
                    <a:pt x="660" y="531"/>
                    <a:pt x="687" y="522"/>
                    <a:pt x="714" y="522"/>
                  </a:cubicBezTo>
                  <a:close/>
                  <a:moveTo>
                    <a:pt x="714" y="1"/>
                  </a:moveTo>
                  <a:cubicBezTo>
                    <a:pt x="604" y="1"/>
                    <a:pt x="493" y="29"/>
                    <a:pt x="393" y="85"/>
                  </a:cubicBezTo>
                  <a:cubicBezTo>
                    <a:pt x="223" y="165"/>
                    <a:pt x="107" y="317"/>
                    <a:pt x="54" y="486"/>
                  </a:cubicBezTo>
                  <a:cubicBezTo>
                    <a:pt x="0" y="664"/>
                    <a:pt x="18" y="852"/>
                    <a:pt x="107" y="1012"/>
                  </a:cubicBezTo>
                  <a:cubicBezTo>
                    <a:pt x="187" y="1182"/>
                    <a:pt x="339" y="1298"/>
                    <a:pt x="509" y="1351"/>
                  </a:cubicBezTo>
                  <a:cubicBezTo>
                    <a:pt x="580" y="1369"/>
                    <a:pt x="642" y="1378"/>
                    <a:pt x="714" y="1378"/>
                  </a:cubicBezTo>
                  <a:cubicBezTo>
                    <a:pt x="830" y="1378"/>
                    <a:pt x="937" y="1351"/>
                    <a:pt x="1035" y="1298"/>
                  </a:cubicBezTo>
                  <a:cubicBezTo>
                    <a:pt x="1374" y="1119"/>
                    <a:pt x="1499" y="700"/>
                    <a:pt x="1320" y="370"/>
                  </a:cubicBezTo>
                  <a:cubicBezTo>
                    <a:pt x="1231" y="201"/>
                    <a:pt x="1089" y="85"/>
                    <a:pt x="910" y="31"/>
                  </a:cubicBezTo>
                  <a:cubicBezTo>
                    <a:pt x="847" y="11"/>
                    <a:pt x="780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1" name="Google Shape;941;p18"/>
            <p:cNvSpPr/>
            <p:nvPr/>
          </p:nvSpPr>
          <p:spPr>
            <a:xfrm>
              <a:off x="1202250" y="2898400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94" y="1"/>
                  </a:moveTo>
                  <a:cubicBezTo>
                    <a:pt x="425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6" y="860"/>
                  </a:cubicBezTo>
                  <a:cubicBezTo>
                    <a:pt x="564" y="860"/>
                    <a:pt x="632" y="845"/>
                    <a:pt x="697" y="812"/>
                  </a:cubicBezTo>
                  <a:cubicBezTo>
                    <a:pt x="902" y="696"/>
                    <a:pt x="982" y="438"/>
                    <a:pt x="866" y="224"/>
                  </a:cubicBezTo>
                  <a:cubicBezTo>
                    <a:pt x="793" y="83"/>
                    <a:pt x="647" y="1"/>
                    <a:pt x="49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2" name="Google Shape;942;p18"/>
            <p:cNvSpPr/>
            <p:nvPr/>
          </p:nvSpPr>
          <p:spPr>
            <a:xfrm>
              <a:off x="1196675" y="2891900"/>
              <a:ext cx="37500" cy="34400"/>
            </a:xfrm>
            <a:custGeom>
              <a:avLst/>
              <a:gdLst/>
              <a:ahLst/>
              <a:cxnLst/>
              <a:rect l="l" t="t" r="r" b="b"/>
              <a:pathLst>
                <a:path w="1500" h="1376" extrusionOk="0">
                  <a:moveTo>
                    <a:pt x="714" y="519"/>
                  </a:moveTo>
                  <a:cubicBezTo>
                    <a:pt x="777" y="519"/>
                    <a:pt x="830" y="555"/>
                    <a:pt x="866" y="608"/>
                  </a:cubicBezTo>
                  <a:cubicBezTo>
                    <a:pt x="911" y="689"/>
                    <a:pt x="875" y="796"/>
                    <a:pt x="795" y="840"/>
                  </a:cubicBezTo>
                  <a:cubicBezTo>
                    <a:pt x="767" y="851"/>
                    <a:pt x="739" y="859"/>
                    <a:pt x="712" y="859"/>
                  </a:cubicBezTo>
                  <a:cubicBezTo>
                    <a:pt x="695" y="859"/>
                    <a:pt x="678" y="856"/>
                    <a:pt x="661" y="849"/>
                  </a:cubicBezTo>
                  <a:cubicBezTo>
                    <a:pt x="616" y="840"/>
                    <a:pt x="581" y="814"/>
                    <a:pt x="563" y="769"/>
                  </a:cubicBezTo>
                  <a:cubicBezTo>
                    <a:pt x="545" y="733"/>
                    <a:pt x="536" y="680"/>
                    <a:pt x="554" y="644"/>
                  </a:cubicBezTo>
                  <a:cubicBezTo>
                    <a:pt x="563" y="600"/>
                    <a:pt x="589" y="564"/>
                    <a:pt x="634" y="537"/>
                  </a:cubicBezTo>
                  <a:cubicBezTo>
                    <a:pt x="661" y="528"/>
                    <a:pt x="688" y="519"/>
                    <a:pt x="714" y="519"/>
                  </a:cubicBezTo>
                  <a:close/>
                  <a:moveTo>
                    <a:pt x="714" y="1"/>
                  </a:moveTo>
                  <a:cubicBezTo>
                    <a:pt x="605" y="1"/>
                    <a:pt x="495" y="27"/>
                    <a:pt x="393" y="82"/>
                  </a:cubicBezTo>
                  <a:cubicBezTo>
                    <a:pt x="224" y="171"/>
                    <a:pt x="108" y="314"/>
                    <a:pt x="54" y="492"/>
                  </a:cubicBezTo>
                  <a:cubicBezTo>
                    <a:pt x="1" y="662"/>
                    <a:pt x="18" y="849"/>
                    <a:pt x="108" y="1010"/>
                  </a:cubicBezTo>
                  <a:cubicBezTo>
                    <a:pt x="188" y="1179"/>
                    <a:pt x="331" y="1295"/>
                    <a:pt x="509" y="1349"/>
                  </a:cubicBezTo>
                  <a:cubicBezTo>
                    <a:pt x="581" y="1367"/>
                    <a:pt x="643" y="1376"/>
                    <a:pt x="714" y="1376"/>
                  </a:cubicBezTo>
                  <a:cubicBezTo>
                    <a:pt x="821" y="1376"/>
                    <a:pt x="937" y="1349"/>
                    <a:pt x="1035" y="1295"/>
                  </a:cubicBezTo>
                  <a:cubicBezTo>
                    <a:pt x="1374" y="1117"/>
                    <a:pt x="1499" y="698"/>
                    <a:pt x="1321" y="368"/>
                  </a:cubicBezTo>
                  <a:cubicBezTo>
                    <a:pt x="1198" y="133"/>
                    <a:pt x="959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3" name="Google Shape;943;p18"/>
            <p:cNvSpPr/>
            <p:nvPr/>
          </p:nvSpPr>
          <p:spPr>
            <a:xfrm>
              <a:off x="384425" y="21853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9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3" y="862"/>
                  </a:cubicBezTo>
                  <a:cubicBezTo>
                    <a:pt x="559" y="862"/>
                    <a:pt x="625" y="847"/>
                    <a:pt x="687" y="815"/>
                  </a:cubicBezTo>
                  <a:cubicBezTo>
                    <a:pt x="901" y="699"/>
                    <a:pt x="982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4" name="Google Shape;944;p18"/>
            <p:cNvSpPr/>
            <p:nvPr/>
          </p:nvSpPr>
          <p:spPr>
            <a:xfrm>
              <a:off x="378850" y="2178900"/>
              <a:ext cx="37475" cy="34400"/>
            </a:xfrm>
            <a:custGeom>
              <a:avLst/>
              <a:gdLst/>
              <a:ahLst/>
              <a:cxnLst/>
              <a:rect l="l" t="t" r="r" b="b"/>
              <a:pathLst>
                <a:path w="1499" h="1376" extrusionOk="0">
                  <a:moveTo>
                    <a:pt x="710" y="517"/>
                  </a:moveTo>
                  <a:cubicBezTo>
                    <a:pt x="772" y="517"/>
                    <a:pt x="834" y="552"/>
                    <a:pt x="866" y="608"/>
                  </a:cubicBezTo>
                  <a:cubicBezTo>
                    <a:pt x="910" y="688"/>
                    <a:pt x="874" y="795"/>
                    <a:pt x="794" y="840"/>
                  </a:cubicBezTo>
                  <a:cubicBezTo>
                    <a:pt x="767" y="851"/>
                    <a:pt x="739" y="859"/>
                    <a:pt x="711" y="859"/>
                  </a:cubicBezTo>
                  <a:cubicBezTo>
                    <a:pt x="694" y="859"/>
                    <a:pt x="677" y="856"/>
                    <a:pt x="660" y="849"/>
                  </a:cubicBezTo>
                  <a:cubicBezTo>
                    <a:pt x="616" y="840"/>
                    <a:pt x="580" y="813"/>
                    <a:pt x="562" y="769"/>
                  </a:cubicBezTo>
                  <a:cubicBezTo>
                    <a:pt x="535" y="733"/>
                    <a:pt x="535" y="679"/>
                    <a:pt x="544" y="635"/>
                  </a:cubicBezTo>
                  <a:cubicBezTo>
                    <a:pt x="562" y="599"/>
                    <a:pt x="589" y="563"/>
                    <a:pt x="634" y="537"/>
                  </a:cubicBezTo>
                  <a:cubicBezTo>
                    <a:pt x="657" y="523"/>
                    <a:pt x="684" y="517"/>
                    <a:pt x="710" y="517"/>
                  </a:cubicBezTo>
                  <a:close/>
                  <a:moveTo>
                    <a:pt x="711" y="1"/>
                  </a:moveTo>
                  <a:cubicBezTo>
                    <a:pt x="600" y="1"/>
                    <a:pt x="488" y="27"/>
                    <a:pt x="384" y="82"/>
                  </a:cubicBezTo>
                  <a:cubicBezTo>
                    <a:pt x="223" y="171"/>
                    <a:pt x="107" y="314"/>
                    <a:pt x="54" y="483"/>
                  </a:cubicBezTo>
                  <a:cubicBezTo>
                    <a:pt x="0" y="662"/>
                    <a:pt x="18" y="849"/>
                    <a:pt x="98" y="1009"/>
                  </a:cubicBezTo>
                  <a:cubicBezTo>
                    <a:pt x="188" y="1179"/>
                    <a:pt x="330" y="1295"/>
                    <a:pt x="509" y="1348"/>
                  </a:cubicBezTo>
                  <a:cubicBezTo>
                    <a:pt x="580" y="1366"/>
                    <a:pt x="642" y="1375"/>
                    <a:pt x="714" y="1375"/>
                  </a:cubicBezTo>
                  <a:cubicBezTo>
                    <a:pt x="821" y="1375"/>
                    <a:pt x="937" y="1348"/>
                    <a:pt x="1035" y="1295"/>
                  </a:cubicBezTo>
                  <a:cubicBezTo>
                    <a:pt x="1374" y="1116"/>
                    <a:pt x="1499" y="697"/>
                    <a:pt x="1320" y="367"/>
                  </a:cubicBezTo>
                  <a:cubicBezTo>
                    <a:pt x="1197" y="133"/>
                    <a:pt x="958" y="1"/>
                    <a:pt x="711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5" name="Google Shape;945;p18"/>
            <p:cNvSpPr/>
            <p:nvPr/>
          </p:nvSpPr>
          <p:spPr>
            <a:xfrm>
              <a:off x="583350" y="2212825"/>
              <a:ext cx="24800" cy="21500"/>
            </a:xfrm>
            <a:custGeom>
              <a:avLst/>
              <a:gdLst/>
              <a:ahLst/>
              <a:cxnLst/>
              <a:rect l="l" t="t" r="r" b="b"/>
              <a:pathLst>
                <a:path w="992" h="860" extrusionOk="0">
                  <a:moveTo>
                    <a:pt x="498" y="1"/>
                  </a:moveTo>
                  <a:cubicBezTo>
                    <a:pt x="429" y="1"/>
                    <a:pt x="359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8" y="777"/>
                    <a:pt x="349" y="860"/>
                    <a:pt x="502" y="860"/>
                  </a:cubicBezTo>
                  <a:cubicBezTo>
                    <a:pt x="568" y="860"/>
                    <a:pt x="635" y="844"/>
                    <a:pt x="697" y="812"/>
                  </a:cubicBezTo>
                  <a:cubicBezTo>
                    <a:pt x="911" y="696"/>
                    <a:pt x="991" y="437"/>
                    <a:pt x="875" y="232"/>
                  </a:cubicBezTo>
                  <a:cubicBezTo>
                    <a:pt x="801" y="85"/>
                    <a:pt x="651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578000" y="220627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4" y="521"/>
                  </a:moveTo>
                  <a:cubicBezTo>
                    <a:pt x="723" y="521"/>
                    <a:pt x="741" y="521"/>
                    <a:pt x="759" y="530"/>
                  </a:cubicBezTo>
                  <a:cubicBezTo>
                    <a:pt x="804" y="539"/>
                    <a:pt x="839" y="575"/>
                    <a:pt x="857" y="610"/>
                  </a:cubicBezTo>
                  <a:cubicBezTo>
                    <a:pt x="884" y="655"/>
                    <a:pt x="884" y="699"/>
                    <a:pt x="875" y="744"/>
                  </a:cubicBezTo>
                  <a:cubicBezTo>
                    <a:pt x="857" y="789"/>
                    <a:pt x="830" y="824"/>
                    <a:pt x="795" y="842"/>
                  </a:cubicBezTo>
                  <a:cubicBezTo>
                    <a:pt x="762" y="855"/>
                    <a:pt x="729" y="864"/>
                    <a:pt x="697" y="864"/>
                  </a:cubicBezTo>
                  <a:cubicBezTo>
                    <a:pt x="685" y="864"/>
                    <a:pt x="673" y="862"/>
                    <a:pt x="661" y="860"/>
                  </a:cubicBezTo>
                  <a:cubicBezTo>
                    <a:pt x="616" y="842"/>
                    <a:pt x="581" y="815"/>
                    <a:pt x="563" y="771"/>
                  </a:cubicBezTo>
                  <a:cubicBezTo>
                    <a:pt x="536" y="735"/>
                    <a:pt x="536" y="691"/>
                    <a:pt x="545" y="646"/>
                  </a:cubicBezTo>
                  <a:cubicBezTo>
                    <a:pt x="563" y="601"/>
                    <a:pt x="589" y="566"/>
                    <a:pt x="634" y="539"/>
                  </a:cubicBezTo>
                  <a:cubicBezTo>
                    <a:pt x="652" y="530"/>
                    <a:pt x="679" y="521"/>
                    <a:pt x="714" y="521"/>
                  </a:cubicBezTo>
                  <a:close/>
                  <a:moveTo>
                    <a:pt x="710" y="0"/>
                  </a:moveTo>
                  <a:cubicBezTo>
                    <a:pt x="600" y="0"/>
                    <a:pt x="490" y="28"/>
                    <a:pt x="384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99" y="1021"/>
                  </a:cubicBezTo>
                  <a:cubicBezTo>
                    <a:pt x="188" y="1181"/>
                    <a:pt x="331" y="1297"/>
                    <a:pt x="509" y="1351"/>
                  </a:cubicBezTo>
                  <a:cubicBezTo>
                    <a:pt x="572" y="1369"/>
                    <a:pt x="643" y="1386"/>
                    <a:pt x="714" y="1386"/>
                  </a:cubicBezTo>
                  <a:cubicBezTo>
                    <a:pt x="821" y="1386"/>
                    <a:pt x="937" y="1360"/>
                    <a:pt x="1036" y="1297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4" y="10"/>
                    <a:pt x="777" y="0"/>
                    <a:pt x="710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799025" y="1715700"/>
              <a:ext cx="24550" cy="21650"/>
            </a:xfrm>
            <a:custGeom>
              <a:avLst/>
              <a:gdLst/>
              <a:ahLst/>
              <a:cxnLst/>
              <a:rect l="l" t="t" r="r" b="b"/>
              <a:pathLst>
                <a:path w="982" h="866" extrusionOk="0">
                  <a:moveTo>
                    <a:pt x="493" y="1"/>
                  </a:moveTo>
                  <a:cubicBezTo>
                    <a:pt x="423" y="1"/>
                    <a:pt x="352" y="18"/>
                    <a:pt x="286" y="54"/>
                  </a:cubicBezTo>
                  <a:cubicBezTo>
                    <a:pt x="81" y="170"/>
                    <a:pt x="0" y="429"/>
                    <a:pt x="107" y="634"/>
                  </a:cubicBezTo>
                  <a:cubicBezTo>
                    <a:pt x="187" y="781"/>
                    <a:pt x="335" y="865"/>
                    <a:pt x="486" y="865"/>
                  </a:cubicBezTo>
                  <a:cubicBezTo>
                    <a:pt x="555" y="865"/>
                    <a:pt x="624" y="848"/>
                    <a:pt x="687" y="812"/>
                  </a:cubicBezTo>
                  <a:cubicBezTo>
                    <a:pt x="901" y="705"/>
                    <a:pt x="982" y="438"/>
                    <a:pt x="866" y="232"/>
                  </a:cubicBezTo>
                  <a:cubicBezTo>
                    <a:pt x="792" y="85"/>
                    <a:pt x="646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793450" y="1709350"/>
              <a:ext cx="35700" cy="34475"/>
            </a:xfrm>
            <a:custGeom>
              <a:avLst/>
              <a:gdLst/>
              <a:ahLst/>
              <a:cxnLst/>
              <a:rect l="l" t="t" r="r" b="b"/>
              <a:pathLst>
                <a:path w="1428" h="1379" extrusionOk="0">
                  <a:moveTo>
                    <a:pt x="714" y="513"/>
                  </a:moveTo>
                  <a:cubicBezTo>
                    <a:pt x="732" y="513"/>
                    <a:pt x="741" y="522"/>
                    <a:pt x="759" y="522"/>
                  </a:cubicBezTo>
                  <a:cubicBezTo>
                    <a:pt x="803" y="540"/>
                    <a:pt x="839" y="567"/>
                    <a:pt x="866" y="611"/>
                  </a:cubicBezTo>
                  <a:cubicBezTo>
                    <a:pt x="884" y="647"/>
                    <a:pt x="893" y="692"/>
                    <a:pt x="875" y="736"/>
                  </a:cubicBezTo>
                  <a:cubicBezTo>
                    <a:pt x="866" y="781"/>
                    <a:pt x="830" y="816"/>
                    <a:pt x="794" y="834"/>
                  </a:cubicBezTo>
                  <a:cubicBezTo>
                    <a:pt x="766" y="851"/>
                    <a:pt x="738" y="858"/>
                    <a:pt x="710" y="858"/>
                  </a:cubicBezTo>
                  <a:cubicBezTo>
                    <a:pt x="693" y="858"/>
                    <a:pt x="677" y="855"/>
                    <a:pt x="661" y="852"/>
                  </a:cubicBezTo>
                  <a:cubicBezTo>
                    <a:pt x="616" y="834"/>
                    <a:pt x="580" y="808"/>
                    <a:pt x="562" y="772"/>
                  </a:cubicBezTo>
                  <a:cubicBezTo>
                    <a:pt x="536" y="727"/>
                    <a:pt x="536" y="683"/>
                    <a:pt x="545" y="638"/>
                  </a:cubicBezTo>
                  <a:cubicBezTo>
                    <a:pt x="562" y="593"/>
                    <a:pt x="589" y="558"/>
                    <a:pt x="634" y="540"/>
                  </a:cubicBezTo>
                  <a:cubicBezTo>
                    <a:pt x="661" y="522"/>
                    <a:pt x="687" y="513"/>
                    <a:pt x="714" y="513"/>
                  </a:cubicBezTo>
                  <a:close/>
                  <a:moveTo>
                    <a:pt x="705" y="1"/>
                  </a:moveTo>
                  <a:cubicBezTo>
                    <a:pt x="596" y="1"/>
                    <a:pt x="488" y="27"/>
                    <a:pt x="384" y="76"/>
                  </a:cubicBezTo>
                  <a:cubicBezTo>
                    <a:pt x="223" y="165"/>
                    <a:pt x="107" y="308"/>
                    <a:pt x="54" y="486"/>
                  </a:cubicBezTo>
                  <a:cubicBezTo>
                    <a:pt x="0" y="665"/>
                    <a:pt x="18" y="852"/>
                    <a:pt x="99" y="1013"/>
                  </a:cubicBezTo>
                  <a:cubicBezTo>
                    <a:pt x="188" y="1173"/>
                    <a:pt x="330" y="1298"/>
                    <a:pt x="509" y="1352"/>
                  </a:cubicBezTo>
                  <a:cubicBezTo>
                    <a:pt x="580" y="1370"/>
                    <a:pt x="643" y="1379"/>
                    <a:pt x="714" y="1379"/>
                  </a:cubicBezTo>
                  <a:cubicBezTo>
                    <a:pt x="821" y="1379"/>
                    <a:pt x="937" y="1352"/>
                    <a:pt x="1035" y="1298"/>
                  </a:cubicBezTo>
                  <a:cubicBezTo>
                    <a:pt x="1196" y="1209"/>
                    <a:pt x="1321" y="1066"/>
                    <a:pt x="1374" y="888"/>
                  </a:cubicBezTo>
                  <a:cubicBezTo>
                    <a:pt x="1428" y="709"/>
                    <a:pt x="1410" y="522"/>
                    <a:pt x="1321" y="362"/>
                  </a:cubicBezTo>
                  <a:cubicBezTo>
                    <a:pt x="1232" y="201"/>
                    <a:pt x="1089" y="85"/>
                    <a:pt x="910" y="31"/>
                  </a:cubicBezTo>
                  <a:cubicBezTo>
                    <a:pt x="842" y="11"/>
                    <a:pt x="773" y="1"/>
                    <a:pt x="70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1226775" y="2017900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8" y="1"/>
                  </a:moveTo>
                  <a:cubicBezTo>
                    <a:pt x="429" y="1"/>
                    <a:pt x="360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2" y="777"/>
                    <a:pt x="341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75" y="223"/>
                  </a:cubicBezTo>
                  <a:cubicBezTo>
                    <a:pt x="796" y="83"/>
                    <a:pt x="649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0" name="Google Shape;950;p18"/>
            <p:cNvSpPr/>
            <p:nvPr/>
          </p:nvSpPr>
          <p:spPr>
            <a:xfrm>
              <a:off x="1221200" y="2011350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68" y="530"/>
                  </a:cubicBezTo>
                  <a:cubicBezTo>
                    <a:pt x="813" y="539"/>
                    <a:pt x="848" y="575"/>
                    <a:pt x="866" y="610"/>
                  </a:cubicBezTo>
                  <a:cubicBezTo>
                    <a:pt x="893" y="655"/>
                    <a:pt x="893" y="700"/>
                    <a:pt x="884" y="744"/>
                  </a:cubicBezTo>
                  <a:cubicBezTo>
                    <a:pt x="866" y="789"/>
                    <a:pt x="840" y="824"/>
                    <a:pt x="795" y="842"/>
                  </a:cubicBezTo>
                  <a:cubicBezTo>
                    <a:pt x="773" y="853"/>
                    <a:pt x="747" y="861"/>
                    <a:pt x="721" y="861"/>
                  </a:cubicBezTo>
                  <a:cubicBezTo>
                    <a:pt x="704" y="861"/>
                    <a:pt x="687" y="858"/>
                    <a:pt x="670" y="851"/>
                  </a:cubicBezTo>
                  <a:cubicBezTo>
                    <a:pt x="625" y="842"/>
                    <a:pt x="590" y="816"/>
                    <a:pt x="563" y="771"/>
                  </a:cubicBezTo>
                  <a:cubicBezTo>
                    <a:pt x="545" y="735"/>
                    <a:pt x="536" y="682"/>
                    <a:pt x="554" y="646"/>
                  </a:cubicBezTo>
                  <a:cubicBezTo>
                    <a:pt x="563" y="601"/>
                    <a:pt x="599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7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33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12"/>
                  </a:cubicBezTo>
                  <a:cubicBezTo>
                    <a:pt x="197" y="1181"/>
                    <a:pt x="340" y="1297"/>
                    <a:pt x="518" y="1351"/>
                  </a:cubicBezTo>
                  <a:cubicBezTo>
                    <a:pt x="581" y="1369"/>
                    <a:pt x="652" y="1386"/>
                    <a:pt x="715" y="1386"/>
                  </a:cubicBezTo>
                  <a:cubicBezTo>
                    <a:pt x="831" y="1386"/>
                    <a:pt x="938" y="1351"/>
                    <a:pt x="1045" y="1297"/>
                  </a:cubicBezTo>
                  <a:cubicBezTo>
                    <a:pt x="1205" y="1217"/>
                    <a:pt x="1321" y="1065"/>
                    <a:pt x="1375" y="896"/>
                  </a:cubicBezTo>
                  <a:cubicBezTo>
                    <a:pt x="1428" y="717"/>
                    <a:pt x="1410" y="530"/>
                    <a:pt x="1330" y="369"/>
                  </a:cubicBezTo>
                  <a:cubicBezTo>
                    <a:pt x="1241" y="209"/>
                    <a:pt x="1098" y="84"/>
                    <a:pt x="920" y="30"/>
                  </a:cubicBezTo>
                  <a:cubicBezTo>
                    <a:pt x="853" y="10"/>
                    <a:pt x="785" y="0"/>
                    <a:pt x="717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1" name="Google Shape;951;p18"/>
            <p:cNvSpPr/>
            <p:nvPr/>
          </p:nvSpPr>
          <p:spPr>
            <a:xfrm>
              <a:off x="1616850" y="2424475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3" y="1"/>
                  </a:moveTo>
                  <a:cubicBezTo>
                    <a:pt x="424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66" y="232"/>
                  </a:cubicBezTo>
                  <a:cubicBezTo>
                    <a:pt x="792" y="85"/>
                    <a:pt x="647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2" name="Google Shape;952;p18"/>
            <p:cNvSpPr/>
            <p:nvPr/>
          </p:nvSpPr>
          <p:spPr>
            <a:xfrm>
              <a:off x="1611275" y="241792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4" y="539"/>
                    <a:pt x="839" y="575"/>
                    <a:pt x="866" y="610"/>
                  </a:cubicBezTo>
                  <a:cubicBezTo>
                    <a:pt x="884" y="655"/>
                    <a:pt x="893" y="700"/>
                    <a:pt x="875" y="744"/>
                  </a:cubicBezTo>
                  <a:cubicBezTo>
                    <a:pt x="866" y="789"/>
                    <a:pt x="831" y="824"/>
                    <a:pt x="795" y="842"/>
                  </a:cubicBezTo>
                  <a:cubicBezTo>
                    <a:pt x="769" y="856"/>
                    <a:pt x="741" y="863"/>
                    <a:pt x="713" y="863"/>
                  </a:cubicBezTo>
                  <a:cubicBezTo>
                    <a:pt x="653" y="863"/>
                    <a:pt x="593" y="832"/>
                    <a:pt x="563" y="771"/>
                  </a:cubicBezTo>
                  <a:cubicBezTo>
                    <a:pt x="545" y="735"/>
                    <a:pt x="536" y="691"/>
                    <a:pt x="554" y="646"/>
                  </a:cubicBezTo>
                  <a:cubicBezTo>
                    <a:pt x="563" y="601"/>
                    <a:pt x="590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5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21"/>
                  </a:cubicBezTo>
                  <a:cubicBezTo>
                    <a:pt x="233" y="1253"/>
                    <a:pt x="465" y="1386"/>
                    <a:pt x="715" y="1386"/>
                  </a:cubicBezTo>
                  <a:cubicBezTo>
                    <a:pt x="822" y="1386"/>
                    <a:pt x="938" y="1360"/>
                    <a:pt x="1036" y="1306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7" y="10"/>
                    <a:pt x="781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3" name="Google Shape;953;p18"/>
            <p:cNvSpPr/>
            <p:nvPr/>
          </p:nvSpPr>
          <p:spPr>
            <a:xfrm>
              <a:off x="1576500" y="1630525"/>
              <a:ext cx="24550" cy="21525"/>
            </a:xfrm>
            <a:custGeom>
              <a:avLst/>
              <a:gdLst/>
              <a:ahLst/>
              <a:cxnLst/>
              <a:rect l="l" t="t" r="r" b="b"/>
              <a:pathLst>
                <a:path w="982" h="861" extrusionOk="0">
                  <a:moveTo>
                    <a:pt x="493" y="0"/>
                  </a:moveTo>
                  <a:cubicBezTo>
                    <a:pt x="423" y="0"/>
                    <a:pt x="352" y="17"/>
                    <a:pt x="286" y="53"/>
                  </a:cubicBezTo>
                  <a:cubicBezTo>
                    <a:pt x="80" y="160"/>
                    <a:pt x="0" y="428"/>
                    <a:pt x="107" y="633"/>
                  </a:cubicBezTo>
                  <a:cubicBezTo>
                    <a:pt x="187" y="781"/>
                    <a:pt x="335" y="861"/>
                    <a:pt x="490" y="861"/>
                  </a:cubicBezTo>
                  <a:cubicBezTo>
                    <a:pt x="559" y="861"/>
                    <a:pt x="630" y="845"/>
                    <a:pt x="696" y="811"/>
                  </a:cubicBezTo>
                  <a:cubicBezTo>
                    <a:pt x="901" y="695"/>
                    <a:pt x="982" y="437"/>
                    <a:pt x="874" y="232"/>
                  </a:cubicBezTo>
                  <a:cubicBezTo>
                    <a:pt x="795" y="84"/>
                    <a:pt x="647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4" name="Google Shape;954;p18"/>
            <p:cNvSpPr/>
            <p:nvPr/>
          </p:nvSpPr>
          <p:spPr>
            <a:xfrm>
              <a:off x="1569125" y="1624025"/>
              <a:ext cx="37500" cy="34600"/>
            </a:xfrm>
            <a:custGeom>
              <a:avLst/>
              <a:gdLst/>
              <a:ahLst/>
              <a:cxnLst/>
              <a:rect l="l" t="t" r="r" b="b"/>
              <a:pathLst>
                <a:path w="1500" h="1384" extrusionOk="0">
                  <a:moveTo>
                    <a:pt x="780" y="521"/>
                  </a:moveTo>
                  <a:cubicBezTo>
                    <a:pt x="843" y="521"/>
                    <a:pt x="906" y="551"/>
                    <a:pt x="938" y="608"/>
                  </a:cubicBezTo>
                  <a:cubicBezTo>
                    <a:pt x="955" y="652"/>
                    <a:pt x="964" y="697"/>
                    <a:pt x="946" y="741"/>
                  </a:cubicBezTo>
                  <a:cubicBezTo>
                    <a:pt x="938" y="786"/>
                    <a:pt x="911" y="822"/>
                    <a:pt x="866" y="840"/>
                  </a:cubicBezTo>
                  <a:cubicBezTo>
                    <a:pt x="841" y="854"/>
                    <a:pt x="812" y="861"/>
                    <a:pt x="784" y="861"/>
                  </a:cubicBezTo>
                  <a:cubicBezTo>
                    <a:pt x="724" y="861"/>
                    <a:pt x="665" y="829"/>
                    <a:pt x="634" y="768"/>
                  </a:cubicBezTo>
                  <a:cubicBezTo>
                    <a:pt x="590" y="688"/>
                    <a:pt x="625" y="581"/>
                    <a:pt x="706" y="536"/>
                  </a:cubicBezTo>
                  <a:cubicBezTo>
                    <a:pt x="729" y="526"/>
                    <a:pt x="755" y="521"/>
                    <a:pt x="780" y="521"/>
                  </a:cubicBezTo>
                  <a:close/>
                  <a:moveTo>
                    <a:pt x="786" y="0"/>
                  </a:moveTo>
                  <a:cubicBezTo>
                    <a:pt x="677" y="0"/>
                    <a:pt x="566" y="26"/>
                    <a:pt x="465" y="81"/>
                  </a:cubicBezTo>
                  <a:cubicBezTo>
                    <a:pt x="126" y="260"/>
                    <a:pt x="1" y="679"/>
                    <a:pt x="179" y="1018"/>
                  </a:cubicBezTo>
                  <a:cubicBezTo>
                    <a:pt x="304" y="1250"/>
                    <a:pt x="536" y="1384"/>
                    <a:pt x="786" y="1384"/>
                  </a:cubicBezTo>
                  <a:cubicBezTo>
                    <a:pt x="893" y="1384"/>
                    <a:pt x="1009" y="1357"/>
                    <a:pt x="1107" y="1303"/>
                  </a:cubicBezTo>
                  <a:cubicBezTo>
                    <a:pt x="1277" y="1214"/>
                    <a:pt x="1392" y="1071"/>
                    <a:pt x="1446" y="893"/>
                  </a:cubicBezTo>
                  <a:cubicBezTo>
                    <a:pt x="1500" y="715"/>
                    <a:pt x="1482" y="527"/>
                    <a:pt x="1392" y="367"/>
                  </a:cubicBezTo>
                  <a:cubicBezTo>
                    <a:pt x="1269" y="132"/>
                    <a:pt x="1030" y="0"/>
                    <a:pt x="7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55" name="Google Shape;955;p18"/>
          <p:cNvGrpSpPr/>
          <p:nvPr/>
        </p:nvGrpSpPr>
        <p:grpSpPr>
          <a:xfrm rot="10800000" flipH="1">
            <a:off x="91965" y="6144678"/>
            <a:ext cx="2488956" cy="2605391"/>
            <a:chOff x="378850" y="1624025"/>
            <a:chExt cx="1268150" cy="1327475"/>
          </a:xfrm>
        </p:grpSpPr>
        <p:sp>
          <p:nvSpPr>
            <p:cNvPr id="956" name="Google Shape;956;p18"/>
            <p:cNvSpPr/>
            <p:nvPr/>
          </p:nvSpPr>
          <p:spPr>
            <a:xfrm>
              <a:off x="394900" y="2194525"/>
              <a:ext cx="202525" cy="741825"/>
            </a:xfrm>
            <a:custGeom>
              <a:avLst/>
              <a:gdLst/>
              <a:ahLst/>
              <a:cxnLst/>
              <a:rect l="l" t="t" r="r" b="b"/>
              <a:pathLst>
                <a:path w="8101" h="29673" extrusionOk="0">
                  <a:moveTo>
                    <a:pt x="134" y="135"/>
                  </a:moveTo>
                  <a:lnTo>
                    <a:pt x="7958" y="1214"/>
                  </a:lnTo>
                  <a:lnTo>
                    <a:pt x="1811" y="29128"/>
                  </a:lnTo>
                  <a:lnTo>
                    <a:pt x="134" y="135"/>
                  </a:lnTo>
                  <a:close/>
                  <a:moveTo>
                    <a:pt x="81" y="1"/>
                  </a:moveTo>
                  <a:cubicBezTo>
                    <a:pt x="54" y="1"/>
                    <a:pt x="36" y="1"/>
                    <a:pt x="27" y="19"/>
                  </a:cubicBezTo>
                  <a:cubicBezTo>
                    <a:pt x="9" y="28"/>
                    <a:pt x="0" y="45"/>
                    <a:pt x="0" y="63"/>
                  </a:cubicBezTo>
                  <a:lnTo>
                    <a:pt x="1704" y="29610"/>
                  </a:lnTo>
                  <a:cubicBezTo>
                    <a:pt x="1713" y="29636"/>
                    <a:pt x="1740" y="29663"/>
                    <a:pt x="1767" y="29672"/>
                  </a:cubicBezTo>
                  <a:lnTo>
                    <a:pt x="1776" y="29672"/>
                  </a:lnTo>
                  <a:cubicBezTo>
                    <a:pt x="1803" y="29672"/>
                    <a:pt x="1829" y="29645"/>
                    <a:pt x="1838" y="29619"/>
                  </a:cubicBezTo>
                  <a:lnTo>
                    <a:pt x="8101" y="1178"/>
                  </a:lnTo>
                  <a:cubicBezTo>
                    <a:pt x="8101" y="1161"/>
                    <a:pt x="8101" y="1143"/>
                    <a:pt x="8092" y="1125"/>
                  </a:cubicBezTo>
                  <a:cubicBezTo>
                    <a:pt x="8074" y="1107"/>
                    <a:pt x="8065" y="1098"/>
                    <a:pt x="8047" y="1098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7" name="Google Shape;957;p18"/>
            <p:cNvSpPr/>
            <p:nvPr/>
          </p:nvSpPr>
          <p:spPr>
            <a:xfrm>
              <a:off x="1237275" y="1639725"/>
              <a:ext cx="396550" cy="798150"/>
            </a:xfrm>
            <a:custGeom>
              <a:avLst/>
              <a:gdLst/>
              <a:ahLst/>
              <a:cxnLst/>
              <a:rect l="l" t="t" r="r" b="b"/>
              <a:pathLst>
                <a:path w="15862" h="31926" extrusionOk="0">
                  <a:moveTo>
                    <a:pt x="14006" y="220"/>
                  </a:moveTo>
                  <a:lnTo>
                    <a:pt x="15719" y="31685"/>
                  </a:lnTo>
                  <a:lnTo>
                    <a:pt x="161" y="15556"/>
                  </a:lnTo>
                  <a:lnTo>
                    <a:pt x="14006" y="220"/>
                  </a:lnTo>
                  <a:close/>
                  <a:moveTo>
                    <a:pt x="14055" y="1"/>
                  </a:moveTo>
                  <a:cubicBezTo>
                    <a:pt x="14041" y="1"/>
                    <a:pt x="14027" y="7"/>
                    <a:pt x="14015" y="24"/>
                  </a:cubicBezTo>
                  <a:lnTo>
                    <a:pt x="27" y="15511"/>
                  </a:lnTo>
                  <a:cubicBezTo>
                    <a:pt x="0" y="15538"/>
                    <a:pt x="0" y="15573"/>
                    <a:pt x="27" y="15600"/>
                  </a:cubicBezTo>
                  <a:lnTo>
                    <a:pt x="15746" y="31899"/>
                  </a:lnTo>
                  <a:cubicBezTo>
                    <a:pt x="15755" y="31917"/>
                    <a:pt x="15773" y="31926"/>
                    <a:pt x="15791" y="31926"/>
                  </a:cubicBezTo>
                  <a:cubicBezTo>
                    <a:pt x="15799" y="31926"/>
                    <a:pt x="15808" y="31917"/>
                    <a:pt x="15817" y="31917"/>
                  </a:cubicBezTo>
                  <a:cubicBezTo>
                    <a:pt x="15844" y="31908"/>
                    <a:pt x="15862" y="31881"/>
                    <a:pt x="15862" y="31854"/>
                  </a:cubicBezTo>
                  <a:lnTo>
                    <a:pt x="14122" y="60"/>
                  </a:lnTo>
                  <a:cubicBezTo>
                    <a:pt x="14122" y="33"/>
                    <a:pt x="14104" y="15"/>
                    <a:pt x="14078" y="6"/>
                  </a:cubicBezTo>
                  <a:cubicBezTo>
                    <a:pt x="14071" y="3"/>
                    <a:pt x="14063" y="1"/>
                    <a:pt x="1405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8" name="Google Shape;958;p18"/>
            <p:cNvSpPr/>
            <p:nvPr/>
          </p:nvSpPr>
          <p:spPr>
            <a:xfrm>
              <a:off x="809500" y="1639600"/>
              <a:ext cx="781075" cy="390600"/>
            </a:xfrm>
            <a:custGeom>
              <a:avLst/>
              <a:gdLst/>
              <a:ahLst/>
              <a:cxnLst/>
              <a:rect l="l" t="t" r="r" b="b"/>
              <a:pathLst>
                <a:path w="31243" h="15624" extrusionOk="0">
                  <a:moveTo>
                    <a:pt x="31010" y="154"/>
                  </a:moveTo>
                  <a:lnTo>
                    <a:pt x="17174" y="15471"/>
                  </a:lnTo>
                  <a:lnTo>
                    <a:pt x="251" y="3526"/>
                  </a:lnTo>
                  <a:lnTo>
                    <a:pt x="31010" y="154"/>
                  </a:lnTo>
                  <a:close/>
                  <a:moveTo>
                    <a:pt x="31176" y="0"/>
                  </a:moveTo>
                  <a:cubicBezTo>
                    <a:pt x="31171" y="0"/>
                    <a:pt x="31167" y="1"/>
                    <a:pt x="31162" y="2"/>
                  </a:cubicBezTo>
                  <a:lnTo>
                    <a:pt x="63" y="3410"/>
                  </a:lnTo>
                  <a:cubicBezTo>
                    <a:pt x="36" y="3419"/>
                    <a:pt x="10" y="3437"/>
                    <a:pt x="10" y="3464"/>
                  </a:cubicBezTo>
                  <a:cubicBezTo>
                    <a:pt x="1" y="3491"/>
                    <a:pt x="10" y="3517"/>
                    <a:pt x="27" y="3535"/>
                  </a:cubicBezTo>
                  <a:lnTo>
                    <a:pt x="17147" y="15614"/>
                  </a:lnTo>
                  <a:cubicBezTo>
                    <a:pt x="17156" y="15623"/>
                    <a:pt x="17174" y="15623"/>
                    <a:pt x="17183" y="15623"/>
                  </a:cubicBezTo>
                  <a:cubicBezTo>
                    <a:pt x="17200" y="15623"/>
                    <a:pt x="17218" y="15623"/>
                    <a:pt x="17236" y="15605"/>
                  </a:cubicBezTo>
                  <a:lnTo>
                    <a:pt x="31215" y="109"/>
                  </a:lnTo>
                  <a:cubicBezTo>
                    <a:pt x="31233" y="92"/>
                    <a:pt x="31242" y="65"/>
                    <a:pt x="31224" y="38"/>
                  </a:cubicBezTo>
                  <a:cubicBezTo>
                    <a:pt x="31217" y="16"/>
                    <a:pt x="31198" y="0"/>
                    <a:pt x="3117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9" name="Google Shape;959;p18"/>
            <p:cNvSpPr/>
            <p:nvPr/>
          </p:nvSpPr>
          <p:spPr>
            <a:xfrm>
              <a:off x="1132225" y="2434500"/>
              <a:ext cx="501600" cy="476200"/>
            </a:xfrm>
            <a:custGeom>
              <a:avLst/>
              <a:gdLst/>
              <a:ahLst/>
              <a:cxnLst/>
              <a:rect l="l" t="t" r="r" b="b"/>
              <a:pathLst>
                <a:path w="20064" h="19048" extrusionOk="0">
                  <a:moveTo>
                    <a:pt x="19716" y="286"/>
                  </a:moveTo>
                  <a:lnTo>
                    <a:pt x="3310" y="18860"/>
                  </a:lnTo>
                  <a:lnTo>
                    <a:pt x="152" y="10599"/>
                  </a:lnTo>
                  <a:lnTo>
                    <a:pt x="19716" y="286"/>
                  </a:lnTo>
                  <a:close/>
                  <a:moveTo>
                    <a:pt x="19996" y="0"/>
                  </a:moveTo>
                  <a:cubicBezTo>
                    <a:pt x="19986" y="0"/>
                    <a:pt x="19975" y="3"/>
                    <a:pt x="19966" y="10"/>
                  </a:cubicBezTo>
                  <a:lnTo>
                    <a:pt x="45" y="10519"/>
                  </a:lnTo>
                  <a:cubicBezTo>
                    <a:pt x="9" y="10528"/>
                    <a:pt x="0" y="10563"/>
                    <a:pt x="9" y="10599"/>
                  </a:cubicBezTo>
                  <a:lnTo>
                    <a:pt x="3230" y="19011"/>
                  </a:lnTo>
                  <a:cubicBezTo>
                    <a:pt x="3239" y="19029"/>
                    <a:pt x="3257" y="19047"/>
                    <a:pt x="3283" y="19047"/>
                  </a:cubicBezTo>
                  <a:lnTo>
                    <a:pt x="3292" y="19047"/>
                  </a:lnTo>
                  <a:cubicBezTo>
                    <a:pt x="3310" y="19047"/>
                    <a:pt x="3328" y="19047"/>
                    <a:pt x="3337" y="19029"/>
                  </a:cubicBezTo>
                  <a:lnTo>
                    <a:pt x="20046" y="108"/>
                  </a:lnTo>
                  <a:cubicBezTo>
                    <a:pt x="20064" y="90"/>
                    <a:pt x="20064" y="54"/>
                    <a:pt x="20046" y="28"/>
                  </a:cubicBezTo>
                  <a:cubicBezTo>
                    <a:pt x="20035" y="10"/>
                    <a:pt x="20016" y="0"/>
                    <a:pt x="1999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0" name="Google Shape;960;p18"/>
            <p:cNvSpPr/>
            <p:nvPr/>
          </p:nvSpPr>
          <p:spPr>
            <a:xfrm>
              <a:off x="394900" y="1724925"/>
              <a:ext cx="418200" cy="500200"/>
            </a:xfrm>
            <a:custGeom>
              <a:avLst/>
              <a:gdLst/>
              <a:ahLst/>
              <a:cxnLst/>
              <a:rect l="l" t="t" r="r" b="b"/>
              <a:pathLst>
                <a:path w="16728" h="20008" extrusionOk="0">
                  <a:moveTo>
                    <a:pt x="16433" y="417"/>
                  </a:moveTo>
                  <a:lnTo>
                    <a:pt x="7994" y="19873"/>
                  </a:lnTo>
                  <a:lnTo>
                    <a:pt x="197" y="18803"/>
                  </a:lnTo>
                  <a:lnTo>
                    <a:pt x="16433" y="417"/>
                  </a:lnTo>
                  <a:close/>
                  <a:moveTo>
                    <a:pt x="16660" y="1"/>
                  </a:moveTo>
                  <a:cubicBezTo>
                    <a:pt x="16640" y="1"/>
                    <a:pt x="16620" y="7"/>
                    <a:pt x="16603" y="24"/>
                  </a:cubicBezTo>
                  <a:lnTo>
                    <a:pt x="18" y="18803"/>
                  </a:lnTo>
                  <a:cubicBezTo>
                    <a:pt x="0" y="18821"/>
                    <a:pt x="0" y="18847"/>
                    <a:pt x="9" y="18874"/>
                  </a:cubicBezTo>
                  <a:cubicBezTo>
                    <a:pt x="18" y="18892"/>
                    <a:pt x="36" y="18910"/>
                    <a:pt x="63" y="18910"/>
                  </a:cubicBezTo>
                  <a:lnTo>
                    <a:pt x="8029" y="20007"/>
                  </a:lnTo>
                  <a:lnTo>
                    <a:pt x="8038" y="20007"/>
                  </a:lnTo>
                  <a:cubicBezTo>
                    <a:pt x="8056" y="20007"/>
                    <a:pt x="8083" y="19998"/>
                    <a:pt x="8092" y="19971"/>
                  </a:cubicBezTo>
                  <a:lnTo>
                    <a:pt x="16710" y="86"/>
                  </a:lnTo>
                  <a:cubicBezTo>
                    <a:pt x="16727" y="60"/>
                    <a:pt x="16719" y="24"/>
                    <a:pt x="16692" y="6"/>
                  </a:cubicBezTo>
                  <a:cubicBezTo>
                    <a:pt x="16682" y="3"/>
                    <a:pt x="16671" y="1"/>
                    <a:pt x="16660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1" name="Google Shape;961;p18"/>
            <p:cNvSpPr/>
            <p:nvPr/>
          </p:nvSpPr>
          <p:spPr>
            <a:xfrm>
              <a:off x="437500" y="2697175"/>
              <a:ext cx="778825" cy="239175"/>
            </a:xfrm>
            <a:custGeom>
              <a:avLst/>
              <a:gdLst/>
              <a:ahLst/>
              <a:cxnLst/>
              <a:rect l="l" t="t" r="r" b="b"/>
              <a:pathLst>
                <a:path w="31153" h="9567" extrusionOk="0">
                  <a:moveTo>
                    <a:pt x="27825" y="146"/>
                  </a:moveTo>
                  <a:lnTo>
                    <a:pt x="30983" y="8415"/>
                  </a:lnTo>
                  <a:lnTo>
                    <a:pt x="509" y="9414"/>
                  </a:lnTo>
                  <a:lnTo>
                    <a:pt x="509" y="9414"/>
                  </a:lnTo>
                  <a:lnTo>
                    <a:pt x="27825" y="146"/>
                  </a:lnTo>
                  <a:close/>
                  <a:moveTo>
                    <a:pt x="27858" y="0"/>
                  </a:moveTo>
                  <a:cubicBezTo>
                    <a:pt x="27853" y="0"/>
                    <a:pt x="27848" y="1"/>
                    <a:pt x="27843" y="3"/>
                  </a:cubicBezTo>
                  <a:lnTo>
                    <a:pt x="45" y="9432"/>
                  </a:lnTo>
                  <a:cubicBezTo>
                    <a:pt x="18" y="9450"/>
                    <a:pt x="0" y="9477"/>
                    <a:pt x="9" y="9513"/>
                  </a:cubicBezTo>
                  <a:cubicBezTo>
                    <a:pt x="9" y="9539"/>
                    <a:pt x="36" y="9566"/>
                    <a:pt x="72" y="9566"/>
                  </a:cubicBezTo>
                  <a:lnTo>
                    <a:pt x="31081" y="8540"/>
                  </a:lnTo>
                  <a:cubicBezTo>
                    <a:pt x="31099" y="8540"/>
                    <a:pt x="31126" y="8531"/>
                    <a:pt x="31135" y="8513"/>
                  </a:cubicBezTo>
                  <a:cubicBezTo>
                    <a:pt x="31144" y="8496"/>
                    <a:pt x="31153" y="8478"/>
                    <a:pt x="31144" y="8451"/>
                  </a:cubicBezTo>
                  <a:lnTo>
                    <a:pt x="27923" y="38"/>
                  </a:lnTo>
                  <a:cubicBezTo>
                    <a:pt x="27909" y="16"/>
                    <a:pt x="27882" y="0"/>
                    <a:pt x="2785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2" name="Google Shape;962;p18"/>
            <p:cNvSpPr/>
            <p:nvPr/>
          </p:nvSpPr>
          <p:spPr>
            <a:xfrm>
              <a:off x="594050" y="2027050"/>
              <a:ext cx="646825" cy="673325"/>
            </a:xfrm>
            <a:custGeom>
              <a:avLst/>
              <a:gdLst/>
              <a:ahLst/>
              <a:cxnLst/>
              <a:rect l="l" t="t" r="r" b="b"/>
              <a:pathLst>
                <a:path w="25873" h="26933" extrusionOk="0">
                  <a:moveTo>
                    <a:pt x="25720" y="152"/>
                  </a:moveTo>
                  <a:lnTo>
                    <a:pt x="21554" y="26745"/>
                  </a:lnTo>
                  <a:lnTo>
                    <a:pt x="197" y="7886"/>
                  </a:lnTo>
                  <a:lnTo>
                    <a:pt x="25720" y="152"/>
                  </a:lnTo>
                  <a:close/>
                  <a:moveTo>
                    <a:pt x="25783" y="0"/>
                  </a:moveTo>
                  <a:lnTo>
                    <a:pt x="55" y="7797"/>
                  </a:lnTo>
                  <a:cubicBezTo>
                    <a:pt x="28" y="7806"/>
                    <a:pt x="10" y="7824"/>
                    <a:pt x="10" y="7851"/>
                  </a:cubicBezTo>
                  <a:cubicBezTo>
                    <a:pt x="1" y="7868"/>
                    <a:pt x="10" y="7895"/>
                    <a:pt x="28" y="7913"/>
                  </a:cubicBezTo>
                  <a:lnTo>
                    <a:pt x="21554" y="26915"/>
                  </a:lnTo>
                  <a:cubicBezTo>
                    <a:pt x="21563" y="26933"/>
                    <a:pt x="21581" y="26933"/>
                    <a:pt x="21599" y="26933"/>
                  </a:cubicBezTo>
                  <a:lnTo>
                    <a:pt x="21617" y="26933"/>
                  </a:lnTo>
                  <a:cubicBezTo>
                    <a:pt x="21643" y="26924"/>
                    <a:pt x="21661" y="26906"/>
                    <a:pt x="21661" y="26879"/>
                  </a:cubicBezTo>
                  <a:lnTo>
                    <a:pt x="25863" y="72"/>
                  </a:lnTo>
                  <a:cubicBezTo>
                    <a:pt x="25872" y="54"/>
                    <a:pt x="25863" y="27"/>
                    <a:pt x="25845" y="18"/>
                  </a:cubicBezTo>
                  <a:cubicBezTo>
                    <a:pt x="25827" y="0"/>
                    <a:pt x="25810" y="0"/>
                    <a:pt x="2578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3" name="Google Shape;963;p18"/>
            <p:cNvSpPr/>
            <p:nvPr/>
          </p:nvSpPr>
          <p:spPr>
            <a:xfrm>
              <a:off x="1132225" y="2026950"/>
              <a:ext cx="501600" cy="673425"/>
            </a:xfrm>
            <a:custGeom>
              <a:avLst/>
              <a:gdLst/>
              <a:ahLst/>
              <a:cxnLst/>
              <a:rect l="l" t="t" r="r" b="b"/>
              <a:pathLst>
                <a:path w="20064" h="26937" extrusionOk="0">
                  <a:moveTo>
                    <a:pt x="4318" y="209"/>
                  </a:moveTo>
                  <a:lnTo>
                    <a:pt x="19885" y="16347"/>
                  </a:lnTo>
                  <a:lnTo>
                    <a:pt x="152" y="26758"/>
                  </a:lnTo>
                  <a:lnTo>
                    <a:pt x="4318" y="209"/>
                  </a:lnTo>
                  <a:close/>
                  <a:moveTo>
                    <a:pt x="4277" y="1"/>
                  </a:moveTo>
                  <a:cubicBezTo>
                    <a:pt x="4270" y="1"/>
                    <a:pt x="4263" y="2"/>
                    <a:pt x="4256" y="4"/>
                  </a:cubicBezTo>
                  <a:cubicBezTo>
                    <a:pt x="4229" y="13"/>
                    <a:pt x="4220" y="31"/>
                    <a:pt x="4211" y="58"/>
                  </a:cubicBezTo>
                  <a:lnTo>
                    <a:pt x="9" y="26865"/>
                  </a:lnTo>
                  <a:cubicBezTo>
                    <a:pt x="0" y="26892"/>
                    <a:pt x="9" y="26910"/>
                    <a:pt x="36" y="26928"/>
                  </a:cubicBezTo>
                  <a:cubicBezTo>
                    <a:pt x="45" y="26937"/>
                    <a:pt x="54" y="26937"/>
                    <a:pt x="72" y="26937"/>
                  </a:cubicBezTo>
                  <a:cubicBezTo>
                    <a:pt x="81" y="26937"/>
                    <a:pt x="90" y="26937"/>
                    <a:pt x="99" y="26928"/>
                  </a:cubicBezTo>
                  <a:lnTo>
                    <a:pt x="20028" y="16428"/>
                  </a:lnTo>
                  <a:cubicBezTo>
                    <a:pt x="20046" y="16419"/>
                    <a:pt x="20055" y="16401"/>
                    <a:pt x="20055" y="16383"/>
                  </a:cubicBezTo>
                  <a:cubicBezTo>
                    <a:pt x="20064" y="16356"/>
                    <a:pt x="20055" y="16339"/>
                    <a:pt x="20046" y="16321"/>
                  </a:cubicBezTo>
                  <a:lnTo>
                    <a:pt x="4327" y="22"/>
                  </a:lnTo>
                  <a:cubicBezTo>
                    <a:pt x="4314" y="9"/>
                    <a:pt x="4296" y="1"/>
                    <a:pt x="427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4" name="Google Shape;964;p18"/>
            <p:cNvSpPr/>
            <p:nvPr/>
          </p:nvSpPr>
          <p:spPr>
            <a:xfrm>
              <a:off x="594050" y="1724925"/>
              <a:ext cx="646825" cy="500200"/>
            </a:xfrm>
            <a:custGeom>
              <a:avLst/>
              <a:gdLst/>
              <a:ahLst/>
              <a:cxnLst/>
              <a:rect l="l" t="t" r="r" b="b"/>
              <a:pathLst>
                <a:path w="25873" h="20008" extrusionOk="0">
                  <a:moveTo>
                    <a:pt x="8717" y="167"/>
                  </a:moveTo>
                  <a:lnTo>
                    <a:pt x="25658" y="12121"/>
                  </a:lnTo>
                  <a:lnTo>
                    <a:pt x="188" y="19846"/>
                  </a:lnTo>
                  <a:lnTo>
                    <a:pt x="188" y="19846"/>
                  </a:lnTo>
                  <a:lnTo>
                    <a:pt x="8717" y="167"/>
                  </a:lnTo>
                  <a:close/>
                  <a:moveTo>
                    <a:pt x="8694" y="0"/>
                  </a:moveTo>
                  <a:cubicBezTo>
                    <a:pt x="8687" y="0"/>
                    <a:pt x="8680" y="2"/>
                    <a:pt x="8672" y="6"/>
                  </a:cubicBezTo>
                  <a:cubicBezTo>
                    <a:pt x="8654" y="6"/>
                    <a:pt x="8637" y="24"/>
                    <a:pt x="8628" y="42"/>
                  </a:cubicBezTo>
                  <a:lnTo>
                    <a:pt x="10" y="19918"/>
                  </a:lnTo>
                  <a:cubicBezTo>
                    <a:pt x="1" y="19945"/>
                    <a:pt x="1" y="19971"/>
                    <a:pt x="19" y="19989"/>
                  </a:cubicBezTo>
                  <a:cubicBezTo>
                    <a:pt x="37" y="20007"/>
                    <a:pt x="55" y="20007"/>
                    <a:pt x="72" y="20007"/>
                  </a:cubicBezTo>
                  <a:lnTo>
                    <a:pt x="90" y="20007"/>
                  </a:lnTo>
                  <a:lnTo>
                    <a:pt x="25818" y="12210"/>
                  </a:lnTo>
                  <a:cubicBezTo>
                    <a:pt x="25845" y="12201"/>
                    <a:pt x="25863" y="12183"/>
                    <a:pt x="25872" y="12157"/>
                  </a:cubicBezTo>
                  <a:cubicBezTo>
                    <a:pt x="25872" y="12139"/>
                    <a:pt x="25863" y="12112"/>
                    <a:pt x="25845" y="12094"/>
                  </a:cubicBezTo>
                  <a:lnTo>
                    <a:pt x="8726" y="15"/>
                  </a:lnTo>
                  <a:cubicBezTo>
                    <a:pt x="8715" y="5"/>
                    <a:pt x="8705" y="0"/>
                    <a:pt x="8694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5" name="Google Shape;965;p18"/>
            <p:cNvSpPr/>
            <p:nvPr/>
          </p:nvSpPr>
          <p:spPr>
            <a:xfrm>
              <a:off x="437500" y="2221875"/>
              <a:ext cx="698325" cy="714475"/>
            </a:xfrm>
            <a:custGeom>
              <a:avLst/>
              <a:gdLst/>
              <a:ahLst/>
              <a:cxnLst/>
              <a:rect l="l" t="t" r="r" b="b"/>
              <a:pathLst>
                <a:path w="27933" h="28579" extrusionOk="0">
                  <a:moveTo>
                    <a:pt x="6370" y="191"/>
                  </a:moveTo>
                  <a:lnTo>
                    <a:pt x="27736" y="19050"/>
                  </a:lnTo>
                  <a:lnTo>
                    <a:pt x="161" y="28409"/>
                  </a:lnTo>
                  <a:lnTo>
                    <a:pt x="6370" y="191"/>
                  </a:lnTo>
                  <a:close/>
                  <a:moveTo>
                    <a:pt x="6327" y="1"/>
                  </a:moveTo>
                  <a:cubicBezTo>
                    <a:pt x="6321" y="1"/>
                    <a:pt x="6315" y="2"/>
                    <a:pt x="6308" y="4"/>
                  </a:cubicBezTo>
                  <a:cubicBezTo>
                    <a:pt x="6290" y="13"/>
                    <a:pt x="6272" y="31"/>
                    <a:pt x="6263" y="58"/>
                  </a:cubicBezTo>
                  <a:lnTo>
                    <a:pt x="9" y="28498"/>
                  </a:lnTo>
                  <a:cubicBezTo>
                    <a:pt x="0" y="28516"/>
                    <a:pt x="9" y="28542"/>
                    <a:pt x="27" y="28560"/>
                  </a:cubicBezTo>
                  <a:cubicBezTo>
                    <a:pt x="36" y="28569"/>
                    <a:pt x="54" y="28578"/>
                    <a:pt x="72" y="28578"/>
                  </a:cubicBezTo>
                  <a:cubicBezTo>
                    <a:pt x="81" y="28578"/>
                    <a:pt x="81" y="28569"/>
                    <a:pt x="90" y="28569"/>
                  </a:cubicBezTo>
                  <a:lnTo>
                    <a:pt x="27879" y="19140"/>
                  </a:lnTo>
                  <a:cubicBezTo>
                    <a:pt x="27905" y="19131"/>
                    <a:pt x="27923" y="19113"/>
                    <a:pt x="27923" y="19086"/>
                  </a:cubicBezTo>
                  <a:cubicBezTo>
                    <a:pt x="27932" y="19068"/>
                    <a:pt x="27923" y="19042"/>
                    <a:pt x="27905" y="19033"/>
                  </a:cubicBezTo>
                  <a:lnTo>
                    <a:pt x="6370" y="22"/>
                  </a:lnTo>
                  <a:cubicBezTo>
                    <a:pt x="6357" y="9"/>
                    <a:pt x="6344" y="1"/>
                    <a:pt x="632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6" name="Google Shape;966;p18"/>
            <p:cNvSpPr/>
            <p:nvPr/>
          </p:nvSpPr>
          <p:spPr>
            <a:xfrm>
              <a:off x="426125" y="2923525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86" y="1"/>
                  </a:moveTo>
                  <a:cubicBezTo>
                    <a:pt x="419" y="1"/>
                    <a:pt x="350" y="16"/>
                    <a:pt x="286" y="48"/>
                  </a:cubicBezTo>
                  <a:cubicBezTo>
                    <a:pt x="81" y="164"/>
                    <a:pt x="0" y="423"/>
                    <a:pt x="107" y="637"/>
                  </a:cubicBezTo>
                  <a:cubicBezTo>
                    <a:pt x="187" y="778"/>
                    <a:pt x="334" y="860"/>
                    <a:pt x="485" y="860"/>
                  </a:cubicBezTo>
                  <a:cubicBezTo>
                    <a:pt x="554" y="860"/>
                    <a:pt x="623" y="843"/>
                    <a:pt x="687" y="806"/>
                  </a:cubicBezTo>
                  <a:cubicBezTo>
                    <a:pt x="901" y="699"/>
                    <a:pt x="982" y="441"/>
                    <a:pt x="866" y="227"/>
                  </a:cubicBezTo>
                  <a:cubicBezTo>
                    <a:pt x="791" y="83"/>
                    <a:pt x="642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7" name="Google Shape;967;p18"/>
            <p:cNvSpPr/>
            <p:nvPr/>
          </p:nvSpPr>
          <p:spPr>
            <a:xfrm>
              <a:off x="420550" y="2917050"/>
              <a:ext cx="35700" cy="34450"/>
            </a:xfrm>
            <a:custGeom>
              <a:avLst/>
              <a:gdLst/>
              <a:ahLst/>
              <a:cxnLst/>
              <a:rect l="l" t="t" r="r" b="b"/>
              <a:pathLst>
                <a:path w="1428" h="1378" extrusionOk="0">
                  <a:moveTo>
                    <a:pt x="714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3" y="539"/>
                    <a:pt x="839" y="566"/>
                    <a:pt x="866" y="610"/>
                  </a:cubicBezTo>
                  <a:cubicBezTo>
                    <a:pt x="884" y="646"/>
                    <a:pt x="893" y="700"/>
                    <a:pt x="875" y="735"/>
                  </a:cubicBezTo>
                  <a:cubicBezTo>
                    <a:pt x="866" y="780"/>
                    <a:pt x="830" y="816"/>
                    <a:pt x="794" y="842"/>
                  </a:cubicBezTo>
                  <a:cubicBezTo>
                    <a:pt x="767" y="853"/>
                    <a:pt x="739" y="861"/>
                    <a:pt x="712" y="861"/>
                  </a:cubicBezTo>
                  <a:cubicBezTo>
                    <a:pt x="695" y="861"/>
                    <a:pt x="678" y="858"/>
                    <a:pt x="661" y="851"/>
                  </a:cubicBezTo>
                  <a:cubicBezTo>
                    <a:pt x="616" y="842"/>
                    <a:pt x="580" y="807"/>
                    <a:pt x="562" y="771"/>
                  </a:cubicBezTo>
                  <a:cubicBezTo>
                    <a:pt x="536" y="726"/>
                    <a:pt x="536" y="682"/>
                    <a:pt x="545" y="637"/>
                  </a:cubicBezTo>
                  <a:cubicBezTo>
                    <a:pt x="562" y="593"/>
                    <a:pt x="589" y="557"/>
                    <a:pt x="634" y="539"/>
                  </a:cubicBezTo>
                  <a:cubicBezTo>
                    <a:pt x="661" y="521"/>
                    <a:pt x="687" y="521"/>
                    <a:pt x="714" y="521"/>
                  </a:cubicBezTo>
                  <a:close/>
                  <a:moveTo>
                    <a:pt x="714" y="1"/>
                  </a:moveTo>
                  <a:cubicBezTo>
                    <a:pt x="603" y="1"/>
                    <a:pt x="490" y="28"/>
                    <a:pt x="384" y="84"/>
                  </a:cubicBezTo>
                  <a:cubicBezTo>
                    <a:pt x="223" y="164"/>
                    <a:pt x="107" y="316"/>
                    <a:pt x="54" y="486"/>
                  </a:cubicBezTo>
                  <a:cubicBezTo>
                    <a:pt x="0" y="664"/>
                    <a:pt x="18" y="851"/>
                    <a:pt x="107" y="1012"/>
                  </a:cubicBezTo>
                  <a:cubicBezTo>
                    <a:pt x="188" y="1173"/>
                    <a:pt x="339" y="1297"/>
                    <a:pt x="509" y="1351"/>
                  </a:cubicBezTo>
                  <a:cubicBezTo>
                    <a:pt x="580" y="1369"/>
                    <a:pt x="643" y="1378"/>
                    <a:pt x="714" y="1378"/>
                  </a:cubicBezTo>
                  <a:cubicBezTo>
                    <a:pt x="821" y="1378"/>
                    <a:pt x="937" y="1351"/>
                    <a:pt x="1035" y="1297"/>
                  </a:cubicBezTo>
                  <a:cubicBezTo>
                    <a:pt x="1196" y="1208"/>
                    <a:pt x="1321" y="1065"/>
                    <a:pt x="1374" y="887"/>
                  </a:cubicBezTo>
                  <a:cubicBezTo>
                    <a:pt x="1428" y="718"/>
                    <a:pt x="1410" y="530"/>
                    <a:pt x="1321" y="370"/>
                  </a:cubicBezTo>
                  <a:cubicBezTo>
                    <a:pt x="1232" y="200"/>
                    <a:pt x="1089" y="84"/>
                    <a:pt x="910" y="31"/>
                  </a:cubicBezTo>
                  <a:cubicBezTo>
                    <a:pt x="847" y="11"/>
                    <a:pt x="781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8" name="Google Shape;968;p18"/>
            <p:cNvSpPr/>
            <p:nvPr/>
          </p:nvSpPr>
          <p:spPr>
            <a:xfrm>
              <a:off x="1121750" y="26880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8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6" y="862"/>
                  </a:cubicBezTo>
                  <a:cubicBezTo>
                    <a:pt x="563" y="862"/>
                    <a:pt x="632" y="847"/>
                    <a:pt x="696" y="815"/>
                  </a:cubicBezTo>
                  <a:cubicBezTo>
                    <a:pt x="901" y="699"/>
                    <a:pt x="981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9" name="Google Shape;969;p18"/>
            <p:cNvSpPr/>
            <p:nvPr/>
          </p:nvSpPr>
          <p:spPr>
            <a:xfrm>
              <a:off x="1116175" y="2681525"/>
              <a:ext cx="37475" cy="34475"/>
            </a:xfrm>
            <a:custGeom>
              <a:avLst/>
              <a:gdLst/>
              <a:ahLst/>
              <a:cxnLst/>
              <a:rect l="l" t="t" r="r" b="b"/>
              <a:pathLst>
                <a:path w="1499" h="1379" extrusionOk="0">
                  <a:moveTo>
                    <a:pt x="714" y="522"/>
                  </a:moveTo>
                  <a:cubicBezTo>
                    <a:pt x="732" y="522"/>
                    <a:pt x="750" y="522"/>
                    <a:pt x="767" y="531"/>
                  </a:cubicBezTo>
                  <a:cubicBezTo>
                    <a:pt x="803" y="540"/>
                    <a:pt x="839" y="566"/>
                    <a:pt x="865" y="611"/>
                  </a:cubicBezTo>
                  <a:cubicBezTo>
                    <a:pt x="910" y="691"/>
                    <a:pt x="874" y="798"/>
                    <a:pt x="794" y="843"/>
                  </a:cubicBezTo>
                  <a:cubicBezTo>
                    <a:pt x="767" y="854"/>
                    <a:pt x="739" y="862"/>
                    <a:pt x="711" y="862"/>
                  </a:cubicBezTo>
                  <a:cubicBezTo>
                    <a:pt x="694" y="862"/>
                    <a:pt x="677" y="859"/>
                    <a:pt x="660" y="852"/>
                  </a:cubicBezTo>
                  <a:cubicBezTo>
                    <a:pt x="616" y="843"/>
                    <a:pt x="580" y="807"/>
                    <a:pt x="562" y="772"/>
                  </a:cubicBezTo>
                  <a:cubicBezTo>
                    <a:pt x="544" y="727"/>
                    <a:pt x="535" y="682"/>
                    <a:pt x="553" y="638"/>
                  </a:cubicBezTo>
                  <a:cubicBezTo>
                    <a:pt x="562" y="593"/>
                    <a:pt x="589" y="557"/>
                    <a:pt x="634" y="540"/>
                  </a:cubicBezTo>
                  <a:cubicBezTo>
                    <a:pt x="660" y="531"/>
                    <a:pt x="687" y="522"/>
                    <a:pt x="714" y="522"/>
                  </a:cubicBezTo>
                  <a:close/>
                  <a:moveTo>
                    <a:pt x="714" y="1"/>
                  </a:moveTo>
                  <a:cubicBezTo>
                    <a:pt x="604" y="1"/>
                    <a:pt x="493" y="29"/>
                    <a:pt x="393" y="85"/>
                  </a:cubicBezTo>
                  <a:cubicBezTo>
                    <a:pt x="223" y="165"/>
                    <a:pt x="107" y="317"/>
                    <a:pt x="54" y="486"/>
                  </a:cubicBezTo>
                  <a:cubicBezTo>
                    <a:pt x="0" y="664"/>
                    <a:pt x="18" y="852"/>
                    <a:pt x="107" y="1012"/>
                  </a:cubicBezTo>
                  <a:cubicBezTo>
                    <a:pt x="187" y="1182"/>
                    <a:pt x="339" y="1298"/>
                    <a:pt x="509" y="1351"/>
                  </a:cubicBezTo>
                  <a:cubicBezTo>
                    <a:pt x="580" y="1369"/>
                    <a:pt x="642" y="1378"/>
                    <a:pt x="714" y="1378"/>
                  </a:cubicBezTo>
                  <a:cubicBezTo>
                    <a:pt x="830" y="1378"/>
                    <a:pt x="937" y="1351"/>
                    <a:pt x="1035" y="1298"/>
                  </a:cubicBezTo>
                  <a:cubicBezTo>
                    <a:pt x="1374" y="1119"/>
                    <a:pt x="1499" y="700"/>
                    <a:pt x="1320" y="370"/>
                  </a:cubicBezTo>
                  <a:cubicBezTo>
                    <a:pt x="1231" y="201"/>
                    <a:pt x="1089" y="85"/>
                    <a:pt x="910" y="31"/>
                  </a:cubicBezTo>
                  <a:cubicBezTo>
                    <a:pt x="847" y="11"/>
                    <a:pt x="780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0" name="Google Shape;970;p18"/>
            <p:cNvSpPr/>
            <p:nvPr/>
          </p:nvSpPr>
          <p:spPr>
            <a:xfrm>
              <a:off x="1202250" y="2898400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94" y="1"/>
                  </a:moveTo>
                  <a:cubicBezTo>
                    <a:pt x="425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6" y="860"/>
                  </a:cubicBezTo>
                  <a:cubicBezTo>
                    <a:pt x="564" y="860"/>
                    <a:pt x="632" y="845"/>
                    <a:pt x="697" y="812"/>
                  </a:cubicBezTo>
                  <a:cubicBezTo>
                    <a:pt x="902" y="696"/>
                    <a:pt x="982" y="438"/>
                    <a:pt x="866" y="224"/>
                  </a:cubicBezTo>
                  <a:cubicBezTo>
                    <a:pt x="793" y="83"/>
                    <a:pt x="647" y="1"/>
                    <a:pt x="49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1" name="Google Shape;971;p18"/>
            <p:cNvSpPr/>
            <p:nvPr/>
          </p:nvSpPr>
          <p:spPr>
            <a:xfrm>
              <a:off x="1196675" y="2891900"/>
              <a:ext cx="37500" cy="34400"/>
            </a:xfrm>
            <a:custGeom>
              <a:avLst/>
              <a:gdLst/>
              <a:ahLst/>
              <a:cxnLst/>
              <a:rect l="l" t="t" r="r" b="b"/>
              <a:pathLst>
                <a:path w="1500" h="1376" extrusionOk="0">
                  <a:moveTo>
                    <a:pt x="714" y="519"/>
                  </a:moveTo>
                  <a:cubicBezTo>
                    <a:pt x="777" y="519"/>
                    <a:pt x="830" y="555"/>
                    <a:pt x="866" y="608"/>
                  </a:cubicBezTo>
                  <a:cubicBezTo>
                    <a:pt x="911" y="689"/>
                    <a:pt x="875" y="796"/>
                    <a:pt x="795" y="840"/>
                  </a:cubicBezTo>
                  <a:cubicBezTo>
                    <a:pt x="767" y="851"/>
                    <a:pt x="739" y="859"/>
                    <a:pt x="712" y="859"/>
                  </a:cubicBezTo>
                  <a:cubicBezTo>
                    <a:pt x="695" y="859"/>
                    <a:pt x="678" y="856"/>
                    <a:pt x="661" y="849"/>
                  </a:cubicBezTo>
                  <a:cubicBezTo>
                    <a:pt x="616" y="840"/>
                    <a:pt x="581" y="814"/>
                    <a:pt x="563" y="769"/>
                  </a:cubicBezTo>
                  <a:cubicBezTo>
                    <a:pt x="545" y="733"/>
                    <a:pt x="536" y="680"/>
                    <a:pt x="554" y="644"/>
                  </a:cubicBezTo>
                  <a:cubicBezTo>
                    <a:pt x="563" y="600"/>
                    <a:pt x="589" y="564"/>
                    <a:pt x="634" y="537"/>
                  </a:cubicBezTo>
                  <a:cubicBezTo>
                    <a:pt x="661" y="528"/>
                    <a:pt x="688" y="519"/>
                    <a:pt x="714" y="519"/>
                  </a:cubicBezTo>
                  <a:close/>
                  <a:moveTo>
                    <a:pt x="714" y="1"/>
                  </a:moveTo>
                  <a:cubicBezTo>
                    <a:pt x="605" y="1"/>
                    <a:pt x="495" y="27"/>
                    <a:pt x="393" y="82"/>
                  </a:cubicBezTo>
                  <a:cubicBezTo>
                    <a:pt x="224" y="171"/>
                    <a:pt x="108" y="314"/>
                    <a:pt x="54" y="492"/>
                  </a:cubicBezTo>
                  <a:cubicBezTo>
                    <a:pt x="1" y="662"/>
                    <a:pt x="18" y="849"/>
                    <a:pt x="108" y="1010"/>
                  </a:cubicBezTo>
                  <a:cubicBezTo>
                    <a:pt x="188" y="1179"/>
                    <a:pt x="331" y="1295"/>
                    <a:pt x="509" y="1349"/>
                  </a:cubicBezTo>
                  <a:cubicBezTo>
                    <a:pt x="581" y="1367"/>
                    <a:pt x="643" y="1376"/>
                    <a:pt x="714" y="1376"/>
                  </a:cubicBezTo>
                  <a:cubicBezTo>
                    <a:pt x="821" y="1376"/>
                    <a:pt x="937" y="1349"/>
                    <a:pt x="1035" y="1295"/>
                  </a:cubicBezTo>
                  <a:cubicBezTo>
                    <a:pt x="1374" y="1117"/>
                    <a:pt x="1499" y="698"/>
                    <a:pt x="1321" y="368"/>
                  </a:cubicBezTo>
                  <a:cubicBezTo>
                    <a:pt x="1198" y="133"/>
                    <a:pt x="959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2" name="Google Shape;972;p18"/>
            <p:cNvSpPr/>
            <p:nvPr/>
          </p:nvSpPr>
          <p:spPr>
            <a:xfrm>
              <a:off x="384425" y="21853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9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3" y="862"/>
                  </a:cubicBezTo>
                  <a:cubicBezTo>
                    <a:pt x="559" y="862"/>
                    <a:pt x="625" y="847"/>
                    <a:pt x="687" y="815"/>
                  </a:cubicBezTo>
                  <a:cubicBezTo>
                    <a:pt x="901" y="699"/>
                    <a:pt x="982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3" name="Google Shape;973;p18"/>
            <p:cNvSpPr/>
            <p:nvPr/>
          </p:nvSpPr>
          <p:spPr>
            <a:xfrm>
              <a:off x="378850" y="2178900"/>
              <a:ext cx="37475" cy="34400"/>
            </a:xfrm>
            <a:custGeom>
              <a:avLst/>
              <a:gdLst/>
              <a:ahLst/>
              <a:cxnLst/>
              <a:rect l="l" t="t" r="r" b="b"/>
              <a:pathLst>
                <a:path w="1499" h="1376" extrusionOk="0">
                  <a:moveTo>
                    <a:pt x="710" y="517"/>
                  </a:moveTo>
                  <a:cubicBezTo>
                    <a:pt x="772" y="517"/>
                    <a:pt x="834" y="552"/>
                    <a:pt x="866" y="608"/>
                  </a:cubicBezTo>
                  <a:cubicBezTo>
                    <a:pt x="910" y="688"/>
                    <a:pt x="874" y="795"/>
                    <a:pt x="794" y="840"/>
                  </a:cubicBezTo>
                  <a:cubicBezTo>
                    <a:pt x="767" y="851"/>
                    <a:pt x="739" y="859"/>
                    <a:pt x="711" y="859"/>
                  </a:cubicBezTo>
                  <a:cubicBezTo>
                    <a:pt x="694" y="859"/>
                    <a:pt x="677" y="856"/>
                    <a:pt x="660" y="849"/>
                  </a:cubicBezTo>
                  <a:cubicBezTo>
                    <a:pt x="616" y="840"/>
                    <a:pt x="580" y="813"/>
                    <a:pt x="562" y="769"/>
                  </a:cubicBezTo>
                  <a:cubicBezTo>
                    <a:pt x="535" y="733"/>
                    <a:pt x="535" y="679"/>
                    <a:pt x="544" y="635"/>
                  </a:cubicBezTo>
                  <a:cubicBezTo>
                    <a:pt x="562" y="599"/>
                    <a:pt x="589" y="563"/>
                    <a:pt x="634" y="537"/>
                  </a:cubicBezTo>
                  <a:cubicBezTo>
                    <a:pt x="657" y="523"/>
                    <a:pt x="684" y="517"/>
                    <a:pt x="710" y="517"/>
                  </a:cubicBezTo>
                  <a:close/>
                  <a:moveTo>
                    <a:pt x="711" y="1"/>
                  </a:moveTo>
                  <a:cubicBezTo>
                    <a:pt x="600" y="1"/>
                    <a:pt x="488" y="27"/>
                    <a:pt x="384" y="82"/>
                  </a:cubicBezTo>
                  <a:cubicBezTo>
                    <a:pt x="223" y="171"/>
                    <a:pt x="107" y="314"/>
                    <a:pt x="54" y="483"/>
                  </a:cubicBezTo>
                  <a:cubicBezTo>
                    <a:pt x="0" y="662"/>
                    <a:pt x="18" y="849"/>
                    <a:pt x="98" y="1009"/>
                  </a:cubicBezTo>
                  <a:cubicBezTo>
                    <a:pt x="188" y="1179"/>
                    <a:pt x="330" y="1295"/>
                    <a:pt x="509" y="1348"/>
                  </a:cubicBezTo>
                  <a:cubicBezTo>
                    <a:pt x="580" y="1366"/>
                    <a:pt x="642" y="1375"/>
                    <a:pt x="714" y="1375"/>
                  </a:cubicBezTo>
                  <a:cubicBezTo>
                    <a:pt x="821" y="1375"/>
                    <a:pt x="937" y="1348"/>
                    <a:pt x="1035" y="1295"/>
                  </a:cubicBezTo>
                  <a:cubicBezTo>
                    <a:pt x="1374" y="1116"/>
                    <a:pt x="1499" y="697"/>
                    <a:pt x="1320" y="367"/>
                  </a:cubicBezTo>
                  <a:cubicBezTo>
                    <a:pt x="1197" y="133"/>
                    <a:pt x="958" y="1"/>
                    <a:pt x="711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4" name="Google Shape;974;p18"/>
            <p:cNvSpPr/>
            <p:nvPr/>
          </p:nvSpPr>
          <p:spPr>
            <a:xfrm>
              <a:off x="583350" y="2212825"/>
              <a:ext cx="24800" cy="21500"/>
            </a:xfrm>
            <a:custGeom>
              <a:avLst/>
              <a:gdLst/>
              <a:ahLst/>
              <a:cxnLst/>
              <a:rect l="l" t="t" r="r" b="b"/>
              <a:pathLst>
                <a:path w="992" h="860" extrusionOk="0">
                  <a:moveTo>
                    <a:pt x="498" y="1"/>
                  </a:moveTo>
                  <a:cubicBezTo>
                    <a:pt x="429" y="1"/>
                    <a:pt x="359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8" y="777"/>
                    <a:pt x="349" y="860"/>
                    <a:pt x="502" y="860"/>
                  </a:cubicBezTo>
                  <a:cubicBezTo>
                    <a:pt x="568" y="860"/>
                    <a:pt x="635" y="844"/>
                    <a:pt x="697" y="812"/>
                  </a:cubicBezTo>
                  <a:cubicBezTo>
                    <a:pt x="911" y="696"/>
                    <a:pt x="991" y="437"/>
                    <a:pt x="875" y="232"/>
                  </a:cubicBezTo>
                  <a:cubicBezTo>
                    <a:pt x="801" y="85"/>
                    <a:pt x="651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5" name="Google Shape;975;p18"/>
            <p:cNvSpPr/>
            <p:nvPr/>
          </p:nvSpPr>
          <p:spPr>
            <a:xfrm>
              <a:off x="578000" y="220627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4" y="521"/>
                  </a:moveTo>
                  <a:cubicBezTo>
                    <a:pt x="723" y="521"/>
                    <a:pt x="741" y="521"/>
                    <a:pt x="759" y="530"/>
                  </a:cubicBezTo>
                  <a:cubicBezTo>
                    <a:pt x="804" y="539"/>
                    <a:pt x="839" y="575"/>
                    <a:pt x="857" y="610"/>
                  </a:cubicBezTo>
                  <a:cubicBezTo>
                    <a:pt x="884" y="655"/>
                    <a:pt x="884" y="699"/>
                    <a:pt x="875" y="744"/>
                  </a:cubicBezTo>
                  <a:cubicBezTo>
                    <a:pt x="857" y="789"/>
                    <a:pt x="830" y="824"/>
                    <a:pt x="795" y="842"/>
                  </a:cubicBezTo>
                  <a:cubicBezTo>
                    <a:pt x="762" y="855"/>
                    <a:pt x="729" y="864"/>
                    <a:pt x="697" y="864"/>
                  </a:cubicBezTo>
                  <a:cubicBezTo>
                    <a:pt x="685" y="864"/>
                    <a:pt x="673" y="862"/>
                    <a:pt x="661" y="860"/>
                  </a:cubicBezTo>
                  <a:cubicBezTo>
                    <a:pt x="616" y="842"/>
                    <a:pt x="581" y="815"/>
                    <a:pt x="563" y="771"/>
                  </a:cubicBezTo>
                  <a:cubicBezTo>
                    <a:pt x="536" y="735"/>
                    <a:pt x="536" y="691"/>
                    <a:pt x="545" y="646"/>
                  </a:cubicBezTo>
                  <a:cubicBezTo>
                    <a:pt x="563" y="601"/>
                    <a:pt x="589" y="566"/>
                    <a:pt x="634" y="539"/>
                  </a:cubicBezTo>
                  <a:cubicBezTo>
                    <a:pt x="652" y="530"/>
                    <a:pt x="679" y="521"/>
                    <a:pt x="714" y="521"/>
                  </a:cubicBezTo>
                  <a:close/>
                  <a:moveTo>
                    <a:pt x="710" y="0"/>
                  </a:moveTo>
                  <a:cubicBezTo>
                    <a:pt x="600" y="0"/>
                    <a:pt x="490" y="28"/>
                    <a:pt x="384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99" y="1021"/>
                  </a:cubicBezTo>
                  <a:cubicBezTo>
                    <a:pt x="188" y="1181"/>
                    <a:pt x="331" y="1297"/>
                    <a:pt x="509" y="1351"/>
                  </a:cubicBezTo>
                  <a:cubicBezTo>
                    <a:pt x="572" y="1369"/>
                    <a:pt x="643" y="1386"/>
                    <a:pt x="714" y="1386"/>
                  </a:cubicBezTo>
                  <a:cubicBezTo>
                    <a:pt x="821" y="1386"/>
                    <a:pt x="937" y="1360"/>
                    <a:pt x="1036" y="1297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4" y="10"/>
                    <a:pt x="777" y="0"/>
                    <a:pt x="710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6" name="Google Shape;976;p18"/>
            <p:cNvSpPr/>
            <p:nvPr/>
          </p:nvSpPr>
          <p:spPr>
            <a:xfrm>
              <a:off x="799025" y="1715700"/>
              <a:ext cx="24550" cy="21650"/>
            </a:xfrm>
            <a:custGeom>
              <a:avLst/>
              <a:gdLst/>
              <a:ahLst/>
              <a:cxnLst/>
              <a:rect l="l" t="t" r="r" b="b"/>
              <a:pathLst>
                <a:path w="982" h="866" extrusionOk="0">
                  <a:moveTo>
                    <a:pt x="493" y="1"/>
                  </a:moveTo>
                  <a:cubicBezTo>
                    <a:pt x="423" y="1"/>
                    <a:pt x="352" y="18"/>
                    <a:pt x="286" y="54"/>
                  </a:cubicBezTo>
                  <a:cubicBezTo>
                    <a:pt x="81" y="170"/>
                    <a:pt x="0" y="429"/>
                    <a:pt x="107" y="634"/>
                  </a:cubicBezTo>
                  <a:cubicBezTo>
                    <a:pt x="187" y="781"/>
                    <a:pt x="335" y="865"/>
                    <a:pt x="486" y="865"/>
                  </a:cubicBezTo>
                  <a:cubicBezTo>
                    <a:pt x="555" y="865"/>
                    <a:pt x="624" y="848"/>
                    <a:pt x="687" y="812"/>
                  </a:cubicBezTo>
                  <a:cubicBezTo>
                    <a:pt x="901" y="705"/>
                    <a:pt x="982" y="438"/>
                    <a:pt x="866" y="232"/>
                  </a:cubicBezTo>
                  <a:cubicBezTo>
                    <a:pt x="792" y="85"/>
                    <a:pt x="646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7" name="Google Shape;977;p18"/>
            <p:cNvSpPr/>
            <p:nvPr/>
          </p:nvSpPr>
          <p:spPr>
            <a:xfrm>
              <a:off x="793450" y="1709350"/>
              <a:ext cx="35700" cy="34475"/>
            </a:xfrm>
            <a:custGeom>
              <a:avLst/>
              <a:gdLst/>
              <a:ahLst/>
              <a:cxnLst/>
              <a:rect l="l" t="t" r="r" b="b"/>
              <a:pathLst>
                <a:path w="1428" h="1379" extrusionOk="0">
                  <a:moveTo>
                    <a:pt x="714" y="513"/>
                  </a:moveTo>
                  <a:cubicBezTo>
                    <a:pt x="732" y="513"/>
                    <a:pt x="741" y="522"/>
                    <a:pt x="759" y="522"/>
                  </a:cubicBezTo>
                  <a:cubicBezTo>
                    <a:pt x="803" y="540"/>
                    <a:pt x="839" y="567"/>
                    <a:pt x="866" y="611"/>
                  </a:cubicBezTo>
                  <a:cubicBezTo>
                    <a:pt x="884" y="647"/>
                    <a:pt x="893" y="692"/>
                    <a:pt x="875" y="736"/>
                  </a:cubicBezTo>
                  <a:cubicBezTo>
                    <a:pt x="866" y="781"/>
                    <a:pt x="830" y="816"/>
                    <a:pt x="794" y="834"/>
                  </a:cubicBezTo>
                  <a:cubicBezTo>
                    <a:pt x="766" y="851"/>
                    <a:pt x="738" y="858"/>
                    <a:pt x="710" y="858"/>
                  </a:cubicBezTo>
                  <a:cubicBezTo>
                    <a:pt x="693" y="858"/>
                    <a:pt x="677" y="855"/>
                    <a:pt x="661" y="852"/>
                  </a:cubicBezTo>
                  <a:cubicBezTo>
                    <a:pt x="616" y="834"/>
                    <a:pt x="580" y="808"/>
                    <a:pt x="562" y="772"/>
                  </a:cubicBezTo>
                  <a:cubicBezTo>
                    <a:pt x="536" y="727"/>
                    <a:pt x="536" y="683"/>
                    <a:pt x="545" y="638"/>
                  </a:cubicBezTo>
                  <a:cubicBezTo>
                    <a:pt x="562" y="593"/>
                    <a:pt x="589" y="558"/>
                    <a:pt x="634" y="540"/>
                  </a:cubicBezTo>
                  <a:cubicBezTo>
                    <a:pt x="661" y="522"/>
                    <a:pt x="687" y="513"/>
                    <a:pt x="714" y="513"/>
                  </a:cubicBezTo>
                  <a:close/>
                  <a:moveTo>
                    <a:pt x="705" y="1"/>
                  </a:moveTo>
                  <a:cubicBezTo>
                    <a:pt x="596" y="1"/>
                    <a:pt x="488" y="27"/>
                    <a:pt x="384" y="76"/>
                  </a:cubicBezTo>
                  <a:cubicBezTo>
                    <a:pt x="223" y="165"/>
                    <a:pt x="107" y="308"/>
                    <a:pt x="54" y="486"/>
                  </a:cubicBezTo>
                  <a:cubicBezTo>
                    <a:pt x="0" y="665"/>
                    <a:pt x="18" y="852"/>
                    <a:pt x="99" y="1013"/>
                  </a:cubicBezTo>
                  <a:cubicBezTo>
                    <a:pt x="188" y="1173"/>
                    <a:pt x="330" y="1298"/>
                    <a:pt x="509" y="1352"/>
                  </a:cubicBezTo>
                  <a:cubicBezTo>
                    <a:pt x="580" y="1370"/>
                    <a:pt x="643" y="1379"/>
                    <a:pt x="714" y="1379"/>
                  </a:cubicBezTo>
                  <a:cubicBezTo>
                    <a:pt x="821" y="1379"/>
                    <a:pt x="937" y="1352"/>
                    <a:pt x="1035" y="1298"/>
                  </a:cubicBezTo>
                  <a:cubicBezTo>
                    <a:pt x="1196" y="1209"/>
                    <a:pt x="1321" y="1066"/>
                    <a:pt x="1374" y="888"/>
                  </a:cubicBezTo>
                  <a:cubicBezTo>
                    <a:pt x="1428" y="709"/>
                    <a:pt x="1410" y="522"/>
                    <a:pt x="1321" y="362"/>
                  </a:cubicBezTo>
                  <a:cubicBezTo>
                    <a:pt x="1232" y="201"/>
                    <a:pt x="1089" y="85"/>
                    <a:pt x="910" y="31"/>
                  </a:cubicBezTo>
                  <a:cubicBezTo>
                    <a:pt x="842" y="11"/>
                    <a:pt x="773" y="1"/>
                    <a:pt x="70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8" name="Google Shape;978;p18"/>
            <p:cNvSpPr/>
            <p:nvPr/>
          </p:nvSpPr>
          <p:spPr>
            <a:xfrm>
              <a:off x="1226775" y="2017900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8" y="1"/>
                  </a:moveTo>
                  <a:cubicBezTo>
                    <a:pt x="429" y="1"/>
                    <a:pt x="360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2" y="777"/>
                    <a:pt x="341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75" y="223"/>
                  </a:cubicBezTo>
                  <a:cubicBezTo>
                    <a:pt x="796" y="83"/>
                    <a:pt x="649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9" name="Google Shape;979;p18"/>
            <p:cNvSpPr/>
            <p:nvPr/>
          </p:nvSpPr>
          <p:spPr>
            <a:xfrm>
              <a:off x="1221200" y="2011350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68" y="530"/>
                  </a:cubicBezTo>
                  <a:cubicBezTo>
                    <a:pt x="813" y="539"/>
                    <a:pt x="848" y="575"/>
                    <a:pt x="866" y="610"/>
                  </a:cubicBezTo>
                  <a:cubicBezTo>
                    <a:pt x="893" y="655"/>
                    <a:pt x="893" y="700"/>
                    <a:pt x="884" y="744"/>
                  </a:cubicBezTo>
                  <a:cubicBezTo>
                    <a:pt x="866" y="789"/>
                    <a:pt x="840" y="824"/>
                    <a:pt x="795" y="842"/>
                  </a:cubicBezTo>
                  <a:cubicBezTo>
                    <a:pt x="773" y="853"/>
                    <a:pt x="747" y="861"/>
                    <a:pt x="721" y="861"/>
                  </a:cubicBezTo>
                  <a:cubicBezTo>
                    <a:pt x="704" y="861"/>
                    <a:pt x="687" y="858"/>
                    <a:pt x="670" y="851"/>
                  </a:cubicBezTo>
                  <a:cubicBezTo>
                    <a:pt x="625" y="842"/>
                    <a:pt x="590" y="816"/>
                    <a:pt x="563" y="771"/>
                  </a:cubicBezTo>
                  <a:cubicBezTo>
                    <a:pt x="545" y="735"/>
                    <a:pt x="536" y="682"/>
                    <a:pt x="554" y="646"/>
                  </a:cubicBezTo>
                  <a:cubicBezTo>
                    <a:pt x="563" y="601"/>
                    <a:pt x="599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7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33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12"/>
                  </a:cubicBezTo>
                  <a:cubicBezTo>
                    <a:pt x="197" y="1181"/>
                    <a:pt x="340" y="1297"/>
                    <a:pt x="518" y="1351"/>
                  </a:cubicBezTo>
                  <a:cubicBezTo>
                    <a:pt x="581" y="1369"/>
                    <a:pt x="652" y="1386"/>
                    <a:pt x="715" y="1386"/>
                  </a:cubicBezTo>
                  <a:cubicBezTo>
                    <a:pt x="831" y="1386"/>
                    <a:pt x="938" y="1351"/>
                    <a:pt x="1045" y="1297"/>
                  </a:cubicBezTo>
                  <a:cubicBezTo>
                    <a:pt x="1205" y="1217"/>
                    <a:pt x="1321" y="1065"/>
                    <a:pt x="1375" y="896"/>
                  </a:cubicBezTo>
                  <a:cubicBezTo>
                    <a:pt x="1428" y="717"/>
                    <a:pt x="1410" y="530"/>
                    <a:pt x="1330" y="369"/>
                  </a:cubicBezTo>
                  <a:cubicBezTo>
                    <a:pt x="1241" y="209"/>
                    <a:pt x="1098" y="84"/>
                    <a:pt x="920" y="30"/>
                  </a:cubicBezTo>
                  <a:cubicBezTo>
                    <a:pt x="853" y="10"/>
                    <a:pt x="785" y="0"/>
                    <a:pt x="717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0" name="Google Shape;980;p18"/>
            <p:cNvSpPr/>
            <p:nvPr/>
          </p:nvSpPr>
          <p:spPr>
            <a:xfrm>
              <a:off x="1616850" y="2424475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3" y="1"/>
                  </a:moveTo>
                  <a:cubicBezTo>
                    <a:pt x="424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66" y="232"/>
                  </a:cubicBezTo>
                  <a:cubicBezTo>
                    <a:pt x="792" y="85"/>
                    <a:pt x="647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1" name="Google Shape;981;p18"/>
            <p:cNvSpPr/>
            <p:nvPr/>
          </p:nvSpPr>
          <p:spPr>
            <a:xfrm>
              <a:off x="1611275" y="241792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4" y="539"/>
                    <a:pt x="839" y="575"/>
                    <a:pt x="866" y="610"/>
                  </a:cubicBezTo>
                  <a:cubicBezTo>
                    <a:pt x="884" y="655"/>
                    <a:pt x="893" y="700"/>
                    <a:pt x="875" y="744"/>
                  </a:cubicBezTo>
                  <a:cubicBezTo>
                    <a:pt x="866" y="789"/>
                    <a:pt x="831" y="824"/>
                    <a:pt x="795" y="842"/>
                  </a:cubicBezTo>
                  <a:cubicBezTo>
                    <a:pt x="769" y="856"/>
                    <a:pt x="741" y="863"/>
                    <a:pt x="713" y="863"/>
                  </a:cubicBezTo>
                  <a:cubicBezTo>
                    <a:pt x="653" y="863"/>
                    <a:pt x="593" y="832"/>
                    <a:pt x="563" y="771"/>
                  </a:cubicBezTo>
                  <a:cubicBezTo>
                    <a:pt x="545" y="735"/>
                    <a:pt x="536" y="691"/>
                    <a:pt x="554" y="646"/>
                  </a:cubicBezTo>
                  <a:cubicBezTo>
                    <a:pt x="563" y="601"/>
                    <a:pt x="590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5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21"/>
                  </a:cubicBezTo>
                  <a:cubicBezTo>
                    <a:pt x="233" y="1253"/>
                    <a:pt x="465" y="1386"/>
                    <a:pt x="715" y="1386"/>
                  </a:cubicBezTo>
                  <a:cubicBezTo>
                    <a:pt x="822" y="1386"/>
                    <a:pt x="938" y="1360"/>
                    <a:pt x="1036" y="1306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7" y="10"/>
                    <a:pt x="781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2" name="Google Shape;982;p18"/>
            <p:cNvSpPr/>
            <p:nvPr/>
          </p:nvSpPr>
          <p:spPr>
            <a:xfrm>
              <a:off x="1576500" y="1630525"/>
              <a:ext cx="24550" cy="21525"/>
            </a:xfrm>
            <a:custGeom>
              <a:avLst/>
              <a:gdLst/>
              <a:ahLst/>
              <a:cxnLst/>
              <a:rect l="l" t="t" r="r" b="b"/>
              <a:pathLst>
                <a:path w="982" h="861" extrusionOk="0">
                  <a:moveTo>
                    <a:pt x="493" y="0"/>
                  </a:moveTo>
                  <a:cubicBezTo>
                    <a:pt x="423" y="0"/>
                    <a:pt x="352" y="17"/>
                    <a:pt x="286" y="53"/>
                  </a:cubicBezTo>
                  <a:cubicBezTo>
                    <a:pt x="80" y="160"/>
                    <a:pt x="0" y="428"/>
                    <a:pt x="107" y="633"/>
                  </a:cubicBezTo>
                  <a:cubicBezTo>
                    <a:pt x="187" y="781"/>
                    <a:pt x="335" y="861"/>
                    <a:pt x="490" y="861"/>
                  </a:cubicBezTo>
                  <a:cubicBezTo>
                    <a:pt x="559" y="861"/>
                    <a:pt x="630" y="845"/>
                    <a:pt x="696" y="811"/>
                  </a:cubicBezTo>
                  <a:cubicBezTo>
                    <a:pt x="901" y="695"/>
                    <a:pt x="982" y="437"/>
                    <a:pt x="874" y="232"/>
                  </a:cubicBezTo>
                  <a:cubicBezTo>
                    <a:pt x="795" y="84"/>
                    <a:pt x="647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3" name="Google Shape;983;p18"/>
            <p:cNvSpPr/>
            <p:nvPr/>
          </p:nvSpPr>
          <p:spPr>
            <a:xfrm>
              <a:off x="1569125" y="1624025"/>
              <a:ext cx="37500" cy="34600"/>
            </a:xfrm>
            <a:custGeom>
              <a:avLst/>
              <a:gdLst/>
              <a:ahLst/>
              <a:cxnLst/>
              <a:rect l="l" t="t" r="r" b="b"/>
              <a:pathLst>
                <a:path w="1500" h="1384" extrusionOk="0">
                  <a:moveTo>
                    <a:pt x="780" y="521"/>
                  </a:moveTo>
                  <a:cubicBezTo>
                    <a:pt x="843" y="521"/>
                    <a:pt x="906" y="551"/>
                    <a:pt x="938" y="608"/>
                  </a:cubicBezTo>
                  <a:cubicBezTo>
                    <a:pt x="955" y="652"/>
                    <a:pt x="964" y="697"/>
                    <a:pt x="946" y="741"/>
                  </a:cubicBezTo>
                  <a:cubicBezTo>
                    <a:pt x="938" y="786"/>
                    <a:pt x="911" y="822"/>
                    <a:pt x="866" y="840"/>
                  </a:cubicBezTo>
                  <a:cubicBezTo>
                    <a:pt x="841" y="854"/>
                    <a:pt x="812" y="861"/>
                    <a:pt x="784" y="861"/>
                  </a:cubicBezTo>
                  <a:cubicBezTo>
                    <a:pt x="724" y="861"/>
                    <a:pt x="665" y="829"/>
                    <a:pt x="634" y="768"/>
                  </a:cubicBezTo>
                  <a:cubicBezTo>
                    <a:pt x="590" y="688"/>
                    <a:pt x="625" y="581"/>
                    <a:pt x="706" y="536"/>
                  </a:cubicBezTo>
                  <a:cubicBezTo>
                    <a:pt x="729" y="526"/>
                    <a:pt x="755" y="521"/>
                    <a:pt x="780" y="521"/>
                  </a:cubicBezTo>
                  <a:close/>
                  <a:moveTo>
                    <a:pt x="786" y="0"/>
                  </a:moveTo>
                  <a:cubicBezTo>
                    <a:pt x="677" y="0"/>
                    <a:pt x="566" y="26"/>
                    <a:pt x="465" y="81"/>
                  </a:cubicBezTo>
                  <a:cubicBezTo>
                    <a:pt x="126" y="260"/>
                    <a:pt x="1" y="679"/>
                    <a:pt x="179" y="1018"/>
                  </a:cubicBezTo>
                  <a:cubicBezTo>
                    <a:pt x="304" y="1250"/>
                    <a:pt x="536" y="1384"/>
                    <a:pt x="786" y="1384"/>
                  </a:cubicBezTo>
                  <a:cubicBezTo>
                    <a:pt x="893" y="1384"/>
                    <a:pt x="1009" y="1357"/>
                    <a:pt x="1107" y="1303"/>
                  </a:cubicBezTo>
                  <a:cubicBezTo>
                    <a:pt x="1277" y="1214"/>
                    <a:pt x="1392" y="1071"/>
                    <a:pt x="1446" y="893"/>
                  </a:cubicBezTo>
                  <a:cubicBezTo>
                    <a:pt x="1500" y="715"/>
                    <a:pt x="1482" y="527"/>
                    <a:pt x="1392" y="367"/>
                  </a:cubicBezTo>
                  <a:cubicBezTo>
                    <a:pt x="1269" y="132"/>
                    <a:pt x="1030" y="0"/>
                    <a:pt x="7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84" name="Google Shape;984;p18"/>
          <p:cNvGrpSpPr/>
          <p:nvPr/>
        </p:nvGrpSpPr>
        <p:grpSpPr>
          <a:xfrm rot="-4234531">
            <a:off x="-1448094" y="-1338307"/>
            <a:ext cx="3278377" cy="2129124"/>
            <a:chOff x="2636525" y="1932700"/>
            <a:chExt cx="1743875" cy="1132550"/>
          </a:xfrm>
        </p:grpSpPr>
        <p:sp>
          <p:nvSpPr>
            <p:cNvPr id="985" name="Google Shape;985;p18"/>
            <p:cNvSpPr/>
            <p:nvPr/>
          </p:nvSpPr>
          <p:spPr>
            <a:xfrm>
              <a:off x="2636525" y="2177350"/>
              <a:ext cx="528375" cy="632750"/>
            </a:xfrm>
            <a:custGeom>
              <a:avLst/>
              <a:gdLst/>
              <a:ahLst/>
              <a:cxnLst/>
              <a:rect l="l" t="t" r="r" b="b"/>
              <a:pathLst>
                <a:path w="21135" h="25310" extrusionOk="0">
                  <a:moveTo>
                    <a:pt x="14524" y="1"/>
                  </a:moveTo>
                  <a:lnTo>
                    <a:pt x="1" y="25310"/>
                  </a:lnTo>
                  <a:lnTo>
                    <a:pt x="21135" y="3766"/>
                  </a:lnTo>
                  <a:lnTo>
                    <a:pt x="1452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6" name="Google Shape;986;p18"/>
            <p:cNvSpPr/>
            <p:nvPr/>
          </p:nvSpPr>
          <p:spPr>
            <a:xfrm>
              <a:off x="3853150" y="2138550"/>
              <a:ext cx="527250" cy="680025"/>
            </a:xfrm>
            <a:custGeom>
              <a:avLst/>
              <a:gdLst/>
              <a:ahLst/>
              <a:cxnLst/>
              <a:rect l="l" t="t" r="r" b="b"/>
              <a:pathLst>
                <a:path w="21090" h="27201" extrusionOk="0">
                  <a:moveTo>
                    <a:pt x="21090" y="1"/>
                  </a:moveTo>
                  <a:lnTo>
                    <a:pt x="0" y="7967"/>
                  </a:lnTo>
                  <a:lnTo>
                    <a:pt x="5371" y="27201"/>
                  </a:lnTo>
                  <a:lnTo>
                    <a:pt x="2109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3984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7" name="Google Shape;987;p18"/>
            <p:cNvSpPr/>
            <p:nvPr/>
          </p:nvSpPr>
          <p:spPr>
            <a:xfrm>
              <a:off x="3630125" y="1932700"/>
              <a:ext cx="750275" cy="405050"/>
            </a:xfrm>
            <a:custGeom>
              <a:avLst/>
              <a:gdLst/>
              <a:ahLst/>
              <a:cxnLst/>
              <a:rect l="l" t="t" r="r" b="b"/>
              <a:pathLst>
                <a:path w="30011" h="16202" extrusionOk="0">
                  <a:moveTo>
                    <a:pt x="0" y="1"/>
                  </a:moveTo>
                  <a:lnTo>
                    <a:pt x="8921" y="16201"/>
                  </a:lnTo>
                  <a:lnTo>
                    <a:pt x="30011" y="823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8" name="Google Shape;988;p18"/>
            <p:cNvSpPr/>
            <p:nvPr/>
          </p:nvSpPr>
          <p:spPr>
            <a:xfrm>
              <a:off x="3352225" y="2818550"/>
              <a:ext cx="635200" cy="246700"/>
            </a:xfrm>
            <a:custGeom>
              <a:avLst/>
              <a:gdLst/>
              <a:ahLst/>
              <a:cxnLst/>
              <a:rect l="l" t="t" r="r" b="b"/>
              <a:pathLst>
                <a:path w="25408" h="9868" extrusionOk="0">
                  <a:moveTo>
                    <a:pt x="25408" y="1"/>
                  </a:moveTo>
                  <a:lnTo>
                    <a:pt x="1660" y="1687"/>
                  </a:lnTo>
                  <a:lnTo>
                    <a:pt x="1" y="9867"/>
                  </a:lnTo>
                  <a:lnTo>
                    <a:pt x="25408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5994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9" name="Google Shape;989;p18"/>
            <p:cNvSpPr/>
            <p:nvPr/>
          </p:nvSpPr>
          <p:spPr>
            <a:xfrm>
              <a:off x="2999625" y="1932700"/>
              <a:ext cx="630525" cy="338800"/>
            </a:xfrm>
            <a:custGeom>
              <a:avLst/>
              <a:gdLst/>
              <a:ahLst/>
              <a:cxnLst/>
              <a:rect l="l" t="t" r="r" b="b"/>
              <a:pathLst>
                <a:path w="25221" h="13552" extrusionOk="0">
                  <a:moveTo>
                    <a:pt x="25220" y="1"/>
                  </a:moveTo>
                  <a:lnTo>
                    <a:pt x="0" y="9787"/>
                  </a:lnTo>
                  <a:lnTo>
                    <a:pt x="6611" y="13552"/>
                  </a:lnTo>
                  <a:lnTo>
                    <a:pt x="2522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0" name="Google Shape;990;p18"/>
            <p:cNvSpPr/>
            <p:nvPr/>
          </p:nvSpPr>
          <p:spPr>
            <a:xfrm>
              <a:off x="2636525" y="2810075"/>
              <a:ext cx="757200" cy="255175"/>
            </a:xfrm>
            <a:custGeom>
              <a:avLst/>
              <a:gdLst/>
              <a:ahLst/>
              <a:cxnLst/>
              <a:rect l="l" t="t" r="r" b="b"/>
              <a:pathLst>
                <a:path w="30288" h="10207" extrusionOk="0">
                  <a:moveTo>
                    <a:pt x="1" y="1"/>
                  </a:moveTo>
                  <a:lnTo>
                    <a:pt x="28629" y="10206"/>
                  </a:lnTo>
                  <a:lnTo>
                    <a:pt x="30288" y="202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426005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1" name="Google Shape;991;p18"/>
            <p:cNvSpPr/>
            <p:nvPr/>
          </p:nvSpPr>
          <p:spPr>
            <a:xfrm>
              <a:off x="3164875" y="2271475"/>
              <a:ext cx="688300" cy="589250"/>
            </a:xfrm>
            <a:custGeom>
              <a:avLst/>
              <a:gdLst/>
              <a:ahLst/>
              <a:cxnLst/>
              <a:rect l="l" t="t" r="r" b="b"/>
              <a:pathLst>
                <a:path w="27532" h="23570" extrusionOk="0">
                  <a:moveTo>
                    <a:pt x="1" y="1"/>
                  </a:moveTo>
                  <a:lnTo>
                    <a:pt x="9154" y="23570"/>
                  </a:lnTo>
                  <a:lnTo>
                    <a:pt x="27531" y="265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2" name="Google Shape;992;p18"/>
            <p:cNvSpPr/>
            <p:nvPr/>
          </p:nvSpPr>
          <p:spPr>
            <a:xfrm>
              <a:off x="3393700" y="2337725"/>
              <a:ext cx="593725" cy="523000"/>
            </a:xfrm>
            <a:custGeom>
              <a:avLst/>
              <a:gdLst/>
              <a:ahLst/>
              <a:cxnLst/>
              <a:rect l="l" t="t" r="r" b="b"/>
              <a:pathLst>
                <a:path w="23749" h="20920" extrusionOk="0">
                  <a:moveTo>
                    <a:pt x="18378" y="0"/>
                  </a:moveTo>
                  <a:lnTo>
                    <a:pt x="1" y="20920"/>
                  </a:lnTo>
                  <a:lnTo>
                    <a:pt x="23749" y="19234"/>
                  </a:lnTo>
                  <a:lnTo>
                    <a:pt x="1837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3" name="Google Shape;993;p18"/>
            <p:cNvSpPr/>
            <p:nvPr/>
          </p:nvSpPr>
          <p:spPr>
            <a:xfrm>
              <a:off x="3164875" y="1932700"/>
              <a:ext cx="688300" cy="405050"/>
            </a:xfrm>
            <a:custGeom>
              <a:avLst/>
              <a:gdLst/>
              <a:ahLst/>
              <a:cxnLst/>
              <a:rect l="l" t="t" r="r" b="b"/>
              <a:pathLst>
                <a:path w="27532" h="16202" extrusionOk="0">
                  <a:moveTo>
                    <a:pt x="18610" y="1"/>
                  </a:moveTo>
                  <a:lnTo>
                    <a:pt x="1" y="13552"/>
                  </a:lnTo>
                  <a:lnTo>
                    <a:pt x="27531" y="16201"/>
                  </a:lnTo>
                  <a:lnTo>
                    <a:pt x="1861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30599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4" name="Google Shape;994;p18"/>
            <p:cNvSpPr/>
            <p:nvPr/>
          </p:nvSpPr>
          <p:spPr>
            <a:xfrm>
              <a:off x="2636525" y="2271475"/>
              <a:ext cx="757200" cy="589250"/>
            </a:xfrm>
            <a:custGeom>
              <a:avLst/>
              <a:gdLst/>
              <a:ahLst/>
              <a:cxnLst/>
              <a:rect l="l" t="t" r="r" b="b"/>
              <a:pathLst>
                <a:path w="30288" h="23570" extrusionOk="0">
                  <a:moveTo>
                    <a:pt x="21135" y="1"/>
                  </a:moveTo>
                  <a:lnTo>
                    <a:pt x="1" y="21545"/>
                  </a:lnTo>
                  <a:lnTo>
                    <a:pt x="30288" y="23570"/>
                  </a:lnTo>
                  <a:lnTo>
                    <a:pt x="2113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498786845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7" name="Google Shape;997;p19"/>
          <p:cNvSpPr txBox="1">
            <a:spLocks noGrp="1"/>
          </p:cNvSpPr>
          <p:nvPr>
            <p:ph type="subTitle" idx="1"/>
          </p:nvPr>
        </p:nvSpPr>
        <p:spPr>
          <a:xfrm>
            <a:off x="960000" y="2178599"/>
            <a:ext cx="2648000" cy="15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8" name="Google Shape;998;p19"/>
          <p:cNvSpPr txBox="1">
            <a:spLocks noGrp="1"/>
          </p:cNvSpPr>
          <p:nvPr>
            <p:ph type="subTitle" idx="2"/>
          </p:nvPr>
        </p:nvSpPr>
        <p:spPr>
          <a:xfrm>
            <a:off x="4772000" y="2178599"/>
            <a:ext cx="2648000" cy="15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9" name="Google Shape;999;p19"/>
          <p:cNvSpPr txBox="1">
            <a:spLocks noGrp="1"/>
          </p:cNvSpPr>
          <p:nvPr>
            <p:ph type="subTitle" idx="3"/>
          </p:nvPr>
        </p:nvSpPr>
        <p:spPr>
          <a:xfrm>
            <a:off x="960000" y="4485667"/>
            <a:ext cx="2648000" cy="15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0" name="Google Shape;1000;p19"/>
          <p:cNvSpPr txBox="1">
            <a:spLocks noGrp="1"/>
          </p:cNvSpPr>
          <p:nvPr>
            <p:ph type="subTitle" idx="4"/>
          </p:nvPr>
        </p:nvSpPr>
        <p:spPr>
          <a:xfrm>
            <a:off x="4772000" y="4485667"/>
            <a:ext cx="2648000" cy="15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1" name="Google Shape;1001;p19"/>
          <p:cNvSpPr txBox="1">
            <a:spLocks noGrp="1"/>
          </p:cNvSpPr>
          <p:nvPr>
            <p:ph type="subTitle" idx="5"/>
          </p:nvPr>
        </p:nvSpPr>
        <p:spPr>
          <a:xfrm>
            <a:off x="8584000" y="2178599"/>
            <a:ext cx="2648000" cy="15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2" name="Google Shape;1002;p19"/>
          <p:cNvSpPr txBox="1">
            <a:spLocks noGrp="1"/>
          </p:cNvSpPr>
          <p:nvPr>
            <p:ph type="subTitle" idx="6"/>
          </p:nvPr>
        </p:nvSpPr>
        <p:spPr>
          <a:xfrm>
            <a:off x="8584000" y="4485667"/>
            <a:ext cx="2648000" cy="15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3" name="Google Shape;1003;p19"/>
          <p:cNvSpPr txBox="1">
            <a:spLocks noGrp="1"/>
          </p:cNvSpPr>
          <p:nvPr>
            <p:ph type="subTitle" idx="7"/>
          </p:nvPr>
        </p:nvSpPr>
        <p:spPr>
          <a:xfrm>
            <a:off x="960000" y="1781684"/>
            <a:ext cx="2645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4" name="Google Shape;1004;p19"/>
          <p:cNvSpPr txBox="1">
            <a:spLocks noGrp="1"/>
          </p:cNvSpPr>
          <p:nvPr>
            <p:ph type="subTitle" idx="8"/>
          </p:nvPr>
        </p:nvSpPr>
        <p:spPr>
          <a:xfrm>
            <a:off x="4772000" y="1781684"/>
            <a:ext cx="2645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5" name="Google Shape;1005;p19"/>
          <p:cNvSpPr txBox="1">
            <a:spLocks noGrp="1"/>
          </p:cNvSpPr>
          <p:nvPr>
            <p:ph type="subTitle" idx="9"/>
          </p:nvPr>
        </p:nvSpPr>
        <p:spPr>
          <a:xfrm>
            <a:off x="8586400" y="1781684"/>
            <a:ext cx="2645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6" name="Google Shape;1006;p19"/>
          <p:cNvSpPr txBox="1">
            <a:spLocks noGrp="1"/>
          </p:cNvSpPr>
          <p:nvPr>
            <p:ph type="subTitle" idx="13"/>
          </p:nvPr>
        </p:nvSpPr>
        <p:spPr>
          <a:xfrm>
            <a:off x="960000" y="4084467"/>
            <a:ext cx="2645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7" name="Google Shape;1007;p19"/>
          <p:cNvSpPr txBox="1">
            <a:spLocks noGrp="1"/>
          </p:cNvSpPr>
          <p:nvPr>
            <p:ph type="subTitle" idx="14"/>
          </p:nvPr>
        </p:nvSpPr>
        <p:spPr>
          <a:xfrm>
            <a:off x="4772000" y="4084467"/>
            <a:ext cx="2645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8" name="Google Shape;1008;p19"/>
          <p:cNvSpPr txBox="1">
            <a:spLocks noGrp="1"/>
          </p:cNvSpPr>
          <p:nvPr>
            <p:ph type="subTitle" idx="15"/>
          </p:nvPr>
        </p:nvSpPr>
        <p:spPr>
          <a:xfrm>
            <a:off x="8586400" y="4084467"/>
            <a:ext cx="2645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09" name="Google Shape;1009;p19"/>
          <p:cNvGrpSpPr/>
          <p:nvPr/>
        </p:nvGrpSpPr>
        <p:grpSpPr>
          <a:xfrm rot="3940031" flipH="1">
            <a:off x="11273574" y="4646113"/>
            <a:ext cx="2488884" cy="2605316"/>
            <a:chOff x="378850" y="1624025"/>
            <a:chExt cx="1268150" cy="1327475"/>
          </a:xfrm>
        </p:grpSpPr>
        <p:sp>
          <p:nvSpPr>
            <p:cNvPr id="1010" name="Google Shape;1010;p19"/>
            <p:cNvSpPr/>
            <p:nvPr/>
          </p:nvSpPr>
          <p:spPr>
            <a:xfrm>
              <a:off x="394900" y="2194525"/>
              <a:ext cx="202525" cy="741825"/>
            </a:xfrm>
            <a:custGeom>
              <a:avLst/>
              <a:gdLst/>
              <a:ahLst/>
              <a:cxnLst/>
              <a:rect l="l" t="t" r="r" b="b"/>
              <a:pathLst>
                <a:path w="8101" h="29673" extrusionOk="0">
                  <a:moveTo>
                    <a:pt x="134" y="135"/>
                  </a:moveTo>
                  <a:lnTo>
                    <a:pt x="7958" y="1214"/>
                  </a:lnTo>
                  <a:lnTo>
                    <a:pt x="1811" y="29128"/>
                  </a:lnTo>
                  <a:lnTo>
                    <a:pt x="134" y="135"/>
                  </a:lnTo>
                  <a:close/>
                  <a:moveTo>
                    <a:pt x="81" y="1"/>
                  </a:moveTo>
                  <a:cubicBezTo>
                    <a:pt x="54" y="1"/>
                    <a:pt x="36" y="1"/>
                    <a:pt x="27" y="19"/>
                  </a:cubicBezTo>
                  <a:cubicBezTo>
                    <a:pt x="9" y="28"/>
                    <a:pt x="0" y="45"/>
                    <a:pt x="0" y="63"/>
                  </a:cubicBezTo>
                  <a:lnTo>
                    <a:pt x="1704" y="29610"/>
                  </a:lnTo>
                  <a:cubicBezTo>
                    <a:pt x="1713" y="29636"/>
                    <a:pt x="1740" y="29663"/>
                    <a:pt x="1767" y="29672"/>
                  </a:cubicBezTo>
                  <a:lnTo>
                    <a:pt x="1776" y="29672"/>
                  </a:lnTo>
                  <a:cubicBezTo>
                    <a:pt x="1803" y="29672"/>
                    <a:pt x="1829" y="29645"/>
                    <a:pt x="1838" y="29619"/>
                  </a:cubicBezTo>
                  <a:lnTo>
                    <a:pt x="8101" y="1178"/>
                  </a:lnTo>
                  <a:cubicBezTo>
                    <a:pt x="8101" y="1161"/>
                    <a:pt x="8101" y="1143"/>
                    <a:pt x="8092" y="1125"/>
                  </a:cubicBezTo>
                  <a:cubicBezTo>
                    <a:pt x="8074" y="1107"/>
                    <a:pt x="8065" y="1098"/>
                    <a:pt x="8047" y="1098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1" name="Google Shape;1011;p19"/>
            <p:cNvSpPr/>
            <p:nvPr/>
          </p:nvSpPr>
          <p:spPr>
            <a:xfrm>
              <a:off x="1237275" y="1639725"/>
              <a:ext cx="396550" cy="798150"/>
            </a:xfrm>
            <a:custGeom>
              <a:avLst/>
              <a:gdLst/>
              <a:ahLst/>
              <a:cxnLst/>
              <a:rect l="l" t="t" r="r" b="b"/>
              <a:pathLst>
                <a:path w="15862" h="31926" extrusionOk="0">
                  <a:moveTo>
                    <a:pt x="14006" y="220"/>
                  </a:moveTo>
                  <a:lnTo>
                    <a:pt x="15719" y="31685"/>
                  </a:lnTo>
                  <a:lnTo>
                    <a:pt x="161" y="15556"/>
                  </a:lnTo>
                  <a:lnTo>
                    <a:pt x="14006" y="220"/>
                  </a:lnTo>
                  <a:close/>
                  <a:moveTo>
                    <a:pt x="14055" y="1"/>
                  </a:moveTo>
                  <a:cubicBezTo>
                    <a:pt x="14041" y="1"/>
                    <a:pt x="14027" y="7"/>
                    <a:pt x="14015" y="24"/>
                  </a:cubicBezTo>
                  <a:lnTo>
                    <a:pt x="27" y="15511"/>
                  </a:lnTo>
                  <a:cubicBezTo>
                    <a:pt x="0" y="15538"/>
                    <a:pt x="0" y="15573"/>
                    <a:pt x="27" y="15600"/>
                  </a:cubicBezTo>
                  <a:lnTo>
                    <a:pt x="15746" y="31899"/>
                  </a:lnTo>
                  <a:cubicBezTo>
                    <a:pt x="15755" y="31917"/>
                    <a:pt x="15773" y="31926"/>
                    <a:pt x="15791" y="31926"/>
                  </a:cubicBezTo>
                  <a:cubicBezTo>
                    <a:pt x="15799" y="31926"/>
                    <a:pt x="15808" y="31917"/>
                    <a:pt x="15817" y="31917"/>
                  </a:cubicBezTo>
                  <a:cubicBezTo>
                    <a:pt x="15844" y="31908"/>
                    <a:pt x="15862" y="31881"/>
                    <a:pt x="15862" y="31854"/>
                  </a:cubicBezTo>
                  <a:lnTo>
                    <a:pt x="14122" y="60"/>
                  </a:lnTo>
                  <a:cubicBezTo>
                    <a:pt x="14122" y="33"/>
                    <a:pt x="14104" y="15"/>
                    <a:pt x="14078" y="6"/>
                  </a:cubicBezTo>
                  <a:cubicBezTo>
                    <a:pt x="14071" y="3"/>
                    <a:pt x="14063" y="1"/>
                    <a:pt x="1405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2" name="Google Shape;1012;p19"/>
            <p:cNvSpPr/>
            <p:nvPr/>
          </p:nvSpPr>
          <p:spPr>
            <a:xfrm>
              <a:off x="809500" y="1639600"/>
              <a:ext cx="781075" cy="390600"/>
            </a:xfrm>
            <a:custGeom>
              <a:avLst/>
              <a:gdLst/>
              <a:ahLst/>
              <a:cxnLst/>
              <a:rect l="l" t="t" r="r" b="b"/>
              <a:pathLst>
                <a:path w="31243" h="15624" extrusionOk="0">
                  <a:moveTo>
                    <a:pt x="31010" y="154"/>
                  </a:moveTo>
                  <a:lnTo>
                    <a:pt x="17174" y="15471"/>
                  </a:lnTo>
                  <a:lnTo>
                    <a:pt x="251" y="3526"/>
                  </a:lnTo>
                  <a:lnTo>
                    <a:pt x="31010" y="154"/>
                  </a:lnTo>
                  <a:close/>
                  <a:moveTo>
                    <a:pt x="31176" y="0"/>
                  </a:moveTo>
                  <a:cubicBezTo>
                    <a:pt x="31171" y="0"/>
                    <a:pt x="31167" y="1"/>
                    <a:pt x="31162" y="2"/>
                  </a:cubicBezTo>
                  <a:lnTo>
                    <a:pt x="63" y="3410"/>
                  </a:lnTo>
                  <a:cubicBezTo>
                    <a:pt x="36" y="3419"/>
                    <a:pt x="10" y="3437"/>
                    <a:pt x="10" y="3464"/>
                  </a:cubicBezTo>
                  <a:cubicBezTo>
                    <a:pt x="1" y="3491"/>
                    <a:pt x="10" y="3517"/>
                    <a:pt x="27" y="3535"/>
                  </a:cubicBezTo>
                  <a:lnTo>
                    <a:pt x="17147" y="15614"/>
                  </a:lnTo>
                  <a:cubicBezTo>
                    <a:pt x="17156" y="15623"/>
                    <a:pt x="17174" y="15623"/>
                    <a:pt x="17183" y="15623"/>
                  </a:cubicBezTo>
                  <a:cubicBezTo>
                    <a:pt x="17200" y="15623"/>
                    <a:pt x="17218" y="15623"/>
                    <a:pt x="17236" y="15605"/>
                  </a:cubicBezTo>
                  <a:lnTo>
                    <a:pt x="31215" y="109"/>
                  </a:lnTo>
                  <a:cubicBezTo>
                    <a:pt x="31233" y="92"/>
                    <a:pt x="31242" y="65"/>
                    <a:pt x="31224" y="38"/>
                  </a:cubicBezTo>
                  <a:cubicBezTo>
                    <a:pt x="31217" y="16"/>
                    <a:pt x="31198" y="0"/>
                    <a:pt x="3117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3" name="Google Shape;1013;p19"/>
            <p:cNvSpPr/>
            <p:nvPr/>
          </p:nvSpPr>
          <p:spPr>
            <a:xfrm>
              <a:off x="1132225" y="2434500"/>
              <a:ext cx="501600" cy="476200"/>
            </a:xfrm>
            <a:custGeom>
              <a:avLst/>
              <a:gdLst/>
              <a:ahLst/>
              <a:cxnLst/>
              <a:rect l="l" t="t" r="r" b="b"/>
              <a:pathLst>
                <a:path w="20064" h="19048" extrusionOk="0">
                  <a:moveTo>
                    <a:pt x="19716" y="286"/>
                  </a:moveTo>
                  <a:lnTo>
                    <a:pt x="3310" y="18860"/>
                  </a:lnTo>
                  <a:lnTo>
                    <a:pt x="152" y="10599"/>
                  </a:lnTo>
                  <a:lnTo>
                    <a:pt x="19716" y="286"/>
                  </a:lnTo>
                  <a:close/>
                  <a:moveTo>
                    <a:pt x="19996" y="0"/>
                  </a:moveTo>
                  <a:cubicBezTo>
                    <a:pt x="19986" y="0"/>
                    <a:pt x="19975" y="3"/>
                    <a:pt x="19966" y="10"/>
                  </a:cubicBezTo>
                  <a:lnTo>
                    <a:pt x="45" y="10519"/>
                  </a:lnTo>
                  <a:cubicBezTo>
                    <a:pt x="9" y="10528"/>
                    <a:pt x="0" y="10563"/>
                    <a:pt x="9" y="10599"/>
                  </a:cubicBezTo>
                  <a:lnTo>
                    <a:pt x="3230" y="19011"/>
                  </a:lnTo>
                  <a:cubicBezTo>
                    <a:pt x="3239" y="19029"/>
                    <a:pt x="3257" y="19047"/>
                    <a:pt x="3283" y="19047"/>
                  </a:cubicBezTo>
                  <a:lnTo>
                    <a:pt x="3292" y="19047"/>
                  </a:lnTo>
                  <a:cubicBezTo>
                    <a:pt x="3310" y="19047"/>
                    <a:pt x="3328" y="19047"/>
                    <a:pt x="3337" y="19029"/>
                  </a:cubicBezTo>
                  <a:lnTo>
                    <a:pt x="20046" y="108"/>
                  </a:lnTo>
                  <a:cubicBezTo>
                    <a:pt x="20064" y="90"/>
                    <a:pt x="20064" y="54"/>
                    <a:pt x="20046" y="28"/>
                  </a:cubicBezTo>
                  <a:cubicBezTo>
                    <a:pt x="20035" y="10"/>
                    <a:pt x="20016" y="0"/>
                    <a:pt x="1999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4" name="Google Shape;1014;p19"/>
            <p:cNvSpPr/>
            <p:nvPr/>
          </p:nvSpPr>
          <p:spPr>
            <a:xfrm>
              <a:off x="394900" y="1724925"/>
              <a:ext cx="418200" cy="500200"/>
            </a:xfrm>
            <a:custGeom>
              <a:avLst/>
              <a:gdLst/>
              <a:ahLst/>
              <a:cxnLst/>
              <a:rect l="l" t="t" r="r" b="b"/>
              <a:pathLst>
                <a:path w="16728" h="20008" extrusionOk="0">
                  <a:moveTo>
                    <a:pt x="16433" y="417"/>
                  </a:moveTo>
                  <a:lnTo>
                    <a:pt x="7994" y="19873"/>
                  </a:lnTo>
                  <a:lnTo>
                    <a:pt x="197" y="18803"/>
                  </a:lnTo>
                  <a:lnTo>
                    <a:pt x="16433" y="417"/>
                  </a:lnTo>
                  <a:close/>
                  <a:moveTo>
                    <a:pt x="16660" y="1"/>
                  </a:moveTo>
                  <a:cubicBezTo>
                    <a:pt x="16640" y="1"/>
                    <a:pt x="16620" y="7"/>
                    <a:pt x="16603" y="24"/>
                  </a:cubicBezTo>
                  <a:lnTo>
                    <a:pt x="18" y="18803"/>
                  </a:lnTo>
                  <a:cubicBezTo>
                    <a:pt x="0" y="18821"/>
                    <a:pt x="0" y="18847"/>
                    <a:pt x="9" y="18874"/>
                  </a:cubicBezTo>
                  <a:cubicBezTo>
                    <a:pt x="18" y="18892"/>
                    <a:pt x="36" y="18910"/>
                    <a:pt x="63" y="18910"/>
                  </a:cubicBezTo>
                  <a:lnTo>
                    <a:pt x="8029" y="20007"/>
                  </a:lnTo>
                  <a:lnTo>
                    <a:pt x="8038" y="20007"/>
                  </a:lnTo>
                  <a:cubicBezTo>
                    <a:pt x="8056" y="20007"/>
                    <a:pt x="8083" y="19998"/>
                    <a:pt x="8092" y="19971"/>
                  </a:cubicBezTo>
                  <a:lnTo>
                    <a:pt x="16710" y="86"/>
                  </a:lnTo>
                  <a:cubicBezTo>
                    <a:pt x="16727" y="60"/>
                    <a:pt x="16719" y="24"/>
                    <a:pt x="16692" y="6"/>
                  </a:cubicBezTo>
                  <a:cubicBezTo>
                    <a:pt x="16682" y="3"/>
                    <a:pt x="16671" y="1"/>
                    <a:pt x="16660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5" name="Google Shape;1015;p19"/>
            <p:cNvSpPr/>
            <p:nvPr/>
          </p:nvSpPr>
          <p:spPr>
            <a:xfrm>
              <a:off x="437500" y="2697175"/>
              <a:ext cx="778825" cy="239175"/>
            </a:xfrm>
            <a:custGeom>
              <a:avLst/>
              <a:gdLst/>
              <a:ahLst/>
              <a:cxnLst/>
              <a:rect l="l" t="t" r="r" b="b"/>
              <a:pathLst>
                <a:path w="31153" h="9567" extrusionOk="0">
                  <a:moveTo>
                    <a:pt x="27825" y="146"/>
                  </a:moveTo>
                  <a:lnTo>
                    <a:pt x="30983" y="8415"/>
                  </a:lnTo>
                  <a:lnTo>
                    <a:pt x="509" y="9414"/>
                  </a:lnTo>
                  <a:lnTo>
                    <a:pt x="509" y="9414"/>
                  </a:lnTo>
                  <a:lnTo>
                    <a:pt x="27825" y="146"/>
                  </a:lnTo>
                  <a:close/>
                  <a:moveTo>
                    <a:pt x="27858" y="0"/>
                  </a:moveTo>
                  <a:cubicBezTo>
                    <a:pt x="27853" y="0"/>
                    <a:pt x="27848" y="1"/>
                    <a:pt x="27843" y="3"/>
                  </a:cubicBezTo>
                  <a:lnTo>
                    <a:pt x="45" y="9432"/>
                  </a:lnTo>
                  <a:cubicBezTo>
                    <a:pt x="18" y="9450"/>
                    <a:pt x="0" y="9477"/>
                    <a:pt x="9" y="9513"/>
                  </a:cubicBezTo>
                  <a:cubicBezTo>
                    <a:pt x="9" y="9539"/>
                    <a:pt x="36" y="9566"/>
                    <a:pt x="72" y="9566"/>
                  </a:cubicBezTo>
                  <a:lnTo>
                    <a:pt x="31081" y="8540"/>
                  </a:lnTo>
                  <a:cubicBezTo>
                    <a:pt x="31099" y="8540"/>
                    <a:pt x="31126" y="8531"/>
                    <a:pt x="31135" y="8513"/>
                  </a:cubicBezTo>
                  <a:cubicBezTo>
                    <a:pt x="31144" y="8496"/>
                    <a:pt x="31153" y="8478"/>
                    <a:pt x="31144" y="8451"/>
                  </a:cubicBezTo>
                  <a:lnTo>
                    <a:pt x="27923" y="38"/>
                  </a:lnTo>
                  <a:cubicBezTo>
                    <a:pt x="27909" y="16"/>
                    <a:pt x="27882" y="0"/>
                    <a:pt x="2785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6" name="Google Shape;1016;p19"/>
            <p:cNvSpPr/>
            <p:nvPr/>
          </p:nvSpPr>
          <p:spPr>
            <a:xfrm>
              <a:off x="594050" y="2027050"/>
              <a:ext cx="646825" cy="673325"/>
            </a:xfrm>
            <a:custGeom>
              <a:avLst/>
              <a:gdLst/>
              <a:ahLst/>
              <a:cxnLst/>
              <a:rect l="l" t="t" r="r" b="b"/>
              <a:pathLst>
                <a:path w="25873" h="26933" extrusionOk="0">
                  <a:moveTo>
                    <a:pt x="25720" y="152"/>
                  </a:moveTo>
                  <a:lnTo>
                    <a:pt x="21554" y="26745"/>
                  </a:lnTo>
                  <a:lnTo>
                    <a:pt x="197" y="7886"/>
                  </a:lnTo>
                  <a:lnTo>
                    <a:pt x="25720" y="152"/>
                  </a:lnTo>
                  <a:close/>
                  <a:moveTo>
                    <a:pt x="25783" y="0"/>
                  </a:moveTo>
                  <a:lnTo>
                    <a:pt x="55" y="7797"/>
                  </a:lnTo>
                  <a:cubicBezTo>
                    <a:pt x="28" y="7806"/>
                    <a:pt x="10" y="7824"/>
                    <a:pt x="10" y="7851"/>
                  </a:cubicBezTo>
                  <a:cubicBezTo>
                    <a:pt x="1" y="7868"/>
                    <a:pt x="10" y="7895"/>
                    <a:pt x="28" y="7913"/>
                  </a:cubicBezTo>
                  <a:lnTo>
                    <a:pt x="21554" y="26915"/>
                  </a:lnTo>
                  <a:cubicBezTo>
                    <a:pt x="21563" y="26933"/>
                    <a:pt x="21581" y="26933"/>
                    <a:pt x="21599" y="26933"/>
                  </a:cubicBezTo>
                  <a:lnTo>
                    <a:pt x="21617" y="26933"/>
                  </a:lnTo>
                  <a:cubicBezTo>
                    <a:pt x="21643" y="26924"/>
                    <a:pt x="21661" y="26906"/>
                    <a:pt x="21661" y="26879"/>
                  </a:cubicBezTo>
                  <a:lnTo>
                    <a:pt x="25863" y="72"/>
                  </a:lnTo>
                  <a:cubicBezTo>
                    <a:pt x="25872" y="54"/>
                    <a:pt x="25863" y="27"/>
                    <a:pt x="25845" y="18"/>
                  </a:cubicBezTo>
                  <a:cubicBezTo>
                    <a:pt x="25827" y="0"/>
                    <a:pt x="25810" y="0"/>
                    <a:pt x="2578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7" name="Google Shape;1017;p19"/>
            <p:cNvSpPr/>
            <p:nvPr/>
          </p:nvSpPr>
          <p:spPr>
            <a:xfrm>
              <a:off x="1132225" y="2026950"/>
              <a:ext cx="501600" cy="673425"/>
            </a:xfrm>
            <a:custGeom>
              <a:avLst/>
              <a:gdLst/>
              <a:ahLst/>
              <a:cxnLst/>
              <a:rect l="l" t="t" r="r" b="b"/>
              <a:pathLst>
                <a:path w="20064" h="26937" extrusionOk="0">
                  <a:moveTo>
                    <a:pt x="4318" y="209"/>
                  </a:moveTo>
                  <a:lnTo>
                    <a:pt x="19885" y="16347"/>
                  </a:lnTo>
                  <a:lnTo>
                    <a:pt x="152" y="26758"/>
                  </a:lnTo>
                  <a:lnTo>
                    <a:pt x="4318" y="209"/>
                  </a:lnTo>
                  <a:close/>
                  <a:moveTo>
                    <a:pt x="4277" y="1"/>
                  </a:moveTo>
                  <a:cubicBezTo>
                    <a:pt x="4270" y="1"/>
                    <a:pt x="4263" y="2"/>
                    <a:pt x="4256" y="4"/>
                  </a:cubicBezTo>
                  <a:cubicBezTo>
                    <a:pt x="4229" y="13"/>
                    <a:pt x="4220" y="31"/>
                    <a:pt x="4211" y="58"/>
                  </a:cubicBezTo>
                  <a:lnTo>
                    <a:pt x="9" y="26865"/>
                  </a:lnTo>
                  <a:cubicBezTo>
                    <a:pt x="0" y="26892"/>
                    <a:pt x="9" y="26910"/>
                    <a:pt x="36" y="26928"/>
                  </a:cubicBezTo>
                  <a:cubicBezTo>
                    <a:pt x="45" y="26937"/>
                    <a:pt x="54" y="26937"/>
                    <a:pt x="72" y="26937"/>
                  </a:cubicBezTo>
                  <a:cubicBezTo>
                    <a:pt x="81" y="26937"/>
                    <a:pt x="90" y="26937"/>
                    <a:pt x="99" y="26928"/>
                  </a:cubicBezTo>
                  <a:lnTo>
                    <a:pt x="20028" y="16428"/>
                  </a:lnTo>
                  <a:cubicBezTo>
                    <a:pt x="20046" y="16419"/>
                    <a:pt x="20055" y="16401"/>
                    <a:pt x="20055" y="16383"/>
                  </a:cubicBezTo>
                  <a:cubicBezTo>
                    <a:pt x="20064" y="16356"/>
                    <a:pt x="20055" y="16339"/>
                    <a:pt x="20046" y="16321"/>
                  </a:cubicBezTo>
                  <a:lnTo>
                    <a:pt x="4327" y="22"/>
                  </a:lnTo>
                  <a:cubicBezTo>
                    <a:pt x="4314" y="9"/>
                    <a:pt x="4296" y="1"/>
                    <a:pt x="427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8" name="Google Shape;1018;p19"/>
            <p:cNvSpPr/>
            <p:nvPr/>
          </p:nvSpPr>
          <p:spPr>
            <a:xfrm>
              <a:off x="594050" y="1724925"/>
              <a:ext cx="646825" cy="500200"/>
            </a:xfrm>
            <a:custGeom>
              <a:avLst/>
              <a:gdLst/>
              <a:ahLst/>
              <a:cxnLst/>
              <a:rect l="l" t="t" r="r" b="b"/>
              <a:pathLst>
                <a:path w="25873" h="20008" extrusionOk="0">
                  <a:moveTo>
                    <a:pt x="8717" y="167"/>
                  </a:moveTo>
                  <a:lnTo>
                    <a:pt x="25658" y="12121"/>
                  </a:lnTo>
                  <a:lnTo>
                    <a:pt x="188" y="19846"/>
                  </a:lnTo>
                  <a:lnTo>
                    <a:pt x="188" y="19846"/>
                  </a:lnTo>
                  <a:lnTo>
                    <a:pt x="8717" y="167"/>
                  </a:lnTo>
                  <a:close/>
                  <a:moveTo>
                    <a:pt x="8694" y="0"/>
                  </a:moveTo>
                  <a:cubicBezTo>
                    <a:pt x="8687" y="0"/>
                    <a:pt x="8680" y="2"/>
                    <a:pt x="8672" y="6"/>
                  </a:cubicBezTo>
                  <a:cubicBezTo>
                    <a:pt x="8654" y="6"/>
                    <a:pt x="8637" y="24"/>
                    <a:pt x="8628" y="42"/>
                  </a:cubicBezTo>
                  <a:lnTo>
                    <a:pt x="10" y="19918"/>
                  </a:lnTo>
                  <a:cubicBezTo>
                    <a:pt x="1" y="19945"/>
                    <a:pt x="1" y="19971"/>
                    <a:pt x="19" y="19989"/>
                  </a:cubicBezTo>
                  <a:cubicBezTo>
                    <a:pt x="37" y="20007"/>
                    <a:pt x="55" y="20007"/>
                    <a:pt x="72" y="20007"/>
                  </a:cubicBezTo>
                  <a:lnTo>
                    <a:pt x="90" y="20007"/>
                  </a:lnTo>
                  <a:lnTo>
                    <a:pt x="25818" y="12210"/>
                  </a:lnTo>
                  <a:cubicBezTo>
                    <a:pt x="25845" y="12201"/>
                    <a:pt x="25863" y="12183"/>
                    <a:pt x="25872" y="12157"/>
                  </a:cubicBezTo>
                  <a:cubicBezTo>
                    <a:pt x="25872" y="12139"/>
                    <a:pt x="25863" y="12112"/>
                    <a:pt x="25845" y="12094"/>
                  </a:cubicBezTo>
                  <a:lnTo>
                    <a:pt x="8726" y="15"/>
                  </a:lnTo>
                  <a:cubicBezTo>
                    <a:pt x="8715" y="5"/>
                    <a:pt x="8705" y="0"/>
                    <a:pt x="8694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9" name="Google Shape;1019;p19"/>
            <p:cNvSpPr/>
            <p:nvPr/>
          </p:nvSpPr>
          <p:spPr>
            <a:xfrm>
              <a:off x="437500" y="2221875"/>
              <a:ext cx="698325" cy="714475"/>
            </a:xfrm>
            <a:custGeom>
              <a:avLst/>
              <a:gdLst/>
              <a:ahLst/>
              <a:cxnLst/>
              <a:rect l="l" t="t" r="r" b="b"/>
              <a:pathLst>
                <a:path w="27933" h="28579" extrusionOk="0">
                  <a:moveTo>
                    <a:pt x="6370" y="191"/>
                  </a:moveTo>
                  <a:lnTo>
                    <a:pt x="27736" y="19050"/>
                  </a:lnTo>
                  <a:lnTo>
                    <a:pt x="161" y="28409"/>
                  </a:lnTo>
                  <a:lnTo>
                    <a:pt x="6370" y="191"/>
                  </a:lnTo>
                  <a:close/>
                  <a:moveTo>
                    <a:pt x="6327" y="1"/>
                  </a:moveTo>
                  <a:cubicBezTo>
                    <a:pt x="6321" y="1"/>
                    <a:pt x="6315" y="2"/>
                    <a:pt x="6308" y="4"/>
                  </a:cubicBezTo>
                  <a:cubicBezTo>
                    <a:pt x="6290" y="13"/>
                    <a:pt x="6272" y="31"/>
                    <a:pt x="6263" y="58"/>
                  </a:cubicBezTo>
                  <a:lnTo>
                    <a:pt x="9" y="28498"/>
                  </a:lnTo>
                  <a:cubicBezTo>
                    <a:pt x="0" y="28516"/>
                    <a:pt x="9" y="28542"/>
                    <a:pt x="27" y="28560"/>
                  </a:cubicBezTo>
                  <a:cubicBezTo>
                    <a:pt x="36" y="28569"/>
                    <a:pt x="54" y="28578"/>
                    <a:pt x="72" y="28578"/>
                  </a:cubicBezTo>
                  <a:cubicBezTo>
                    <a:pt x="81" y="28578"/>
                    <a:pt x="81" y="28569"/>
                    <a:pt x="90" y="28569"/>
                  </a:cubicBezTo>
                  <a:lnTo>
                    <a:pt x="27879" y="19140"/>
                  </a:lnTo>
                  <a:cubicBezTo>
                    <a:pt x="27905" y="19131"/>
                    <a:pt x="27923" y="19113"/>
                    <a:pt x="27923" y="19086"/>
                  </a:cubicBezTo>
                  <a:cubicBezTo>
                    <a:pt x="27932" y="19068"/>
                    <a:pt x="27923" y="19042"/>
                    <a:pt x="27905" y="19033"/>
                  </a:cubicBezTo>
                  <a:lnTo>
                    <a:pt x="6370" y="22"/>
                  </a:lnTo>
                  <a:cubicBezTo>
                    <a:pt x="6357" y="9"/>
                    <a:pt x="6344" y="1"/>
                    <a:pt x="632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0" name="Google Shape;1020;p19"/>
            <p:cNvSpPr/>
            <p:nvPr/>
          </p:nvSpPr>
          <p:spPr>
            <a:xfrm>
              <a:off x="426125" y="2923525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86" y="1"/>
                  </a:moveTo>
                  <a:cubicBezTo>
                    <a:pt x="419" y="1"/>
                    <a:pt x="350" y="16"/>
                    <a:pt x="286" y="48"/>
                  </a:cubicBezTo>
                  <a:cubicBezTo>
                    <a:pt x="81" y="164"/>
                    <a:pt x="0" y="423"/>
                    <a:pt x="107" y="637"/>
                  </a:cubicBezTo>
                  <a:cubicBezTo>
                    <a:pt x="187" y="778"/>
                    <a:pt x="334" y="860"/>
                    <a:pt x="485" y="860"/>
                  </a:cubicBezTo>
                  <a:cubicBezTo>
                    <a:pt x="554" y="860"/>
                    <a:pt x="623" y="843"/>
                    <a:pt x="687" y="806"/>
                  </a:cubicBezTo>
                  <a:cubicBezTo>
                    <a:pt x="901" y="699"/>
                    <a:pt x="982" y="441"/>
                    <a:pt x="866" y="227"/>
                  </a:cubicBezTo>
                  <a:cubicBezTo>
                    <a:pt x="791" y="83"/>
                    <a:pt x="642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1" name="Google Shape;1021;p19"/>
            <p:cNvSpPr/>
            <p:nvPr/>
          </p:nvSpPr>
          <p:spPr>
            <a:xfrm>
              <a:off x="420550" y="2917050"/>
              <a:ext cx="35700" cy="34450"/>
            </a:xfrm>
            <a:custGeom>
              <a:avLst/>
              <a:gdLst/>
              <a:ahLst/>
              <a:cxnLst/>
              <a:rect l="l" t="t" r="r" b="b"/>
              <a:pathLst>
                <a:path w="1428" h="1378" extrusionOk="0">
                  <a:moveTo>
                    <a:pt x="714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3" y="539"/>
                    <a:pt x="839" y="566"/>
                    <a:pt x="866" y="610"/>
                  </a:cubicBezTo>
                  <a:cubicBezTo>
                    <a:pt x="884" y="646"/>
                    <a:pt x="893" y="700"/>
                    <a:pt x="875" y="735"/>
                  </a:cubicBezTo>
                  <a:cubicBezTo>
                    <a:pt x="866" y="780"/>
                    <a:pt x="830" y="816"/>
                    <a:pt x="794" y="842"/>
                  </a:cubicBezTo>
                  <a:cubicBezTo>
                    <a:pt x="767" y="853"/>
                    <a:pt x="739" y="861"/>
                    <a:pt x="712" y="861"/>
                  </a:cubicBezTo>
                  <a:cubicBezTo>
                    <a:pt x="695" y="861"/>
                    <a:pt x="678" y="858"/>
                    <a:pt x="661" y="851"/>
                  </a:cubicBezTo>
                  <a:cubicBezTo>
                    <a:pt x="616" y="842"/>
                    <a:pt x="580" y="807"/>
                    <a:pt x="562" y="771"/>
                  </a:cubicBezTo>
                  <a:cubicBezTo>
                    <a:pt x="536" y="726"/>
                    <a:pt x="536" y="682"/>
                    <a:pt x="545" y="637"/>
                  </a:cubicBezTo>
                  <a:cubicBezTo>
                    <a:pt x="562" y="593"/>
                    <a:pt x="589" y="557"/>
                    <a:pt x="634" y="539"/>
                  </a:cubicBezTo>
                  <a:cubicBezTo>
                    <a:pt x="661" y="521"/>
                    <a:pt x="687" y="521"/>
                    <a:pt x="714" y="521"/>
                  </a:cubicBezTo>
                  <a:close/>
                  <a:moveTo>
                    <a:pt x="714" y="1"/>
                  </a:moveTo>
                  <a:cubicBezTo>
                    <a:pt x="603" y="1"/>
                    <a:pt x="490" y="28"/>
                    <a:pt x="384" y="84"/>
                  </a:cubicBezTo>
                  <a:cubicBezTo>
                    <a:pt x="223" y="164"/>
                    <a:pt x="107" y="316"/>
                    <a:pt x="54" y="486"/>
                  </a:cubicBezTo>
                  <a:cubicBezTo>
                    <a:pt x="0" y="664"/>
                    <a:pt x="18" y="851"/>
                    <a:pt x="107" y="1012"/>
                  </a:cubicBezTo>
                  <a:cubicBezTo>
                    <a:pt x="188" y="1173"/>
                    <a:pt x="339" y="1297"/>
                    <a:pt x="509" y="1351"/>
                  </a:cubicBezTo>
                  <a:cubicBezTo>
                    <a:pt x="580" y="1369"/>
                    <a:pt x="643" y="1378"/>
                    <a:pt x="714" y="1378"/>
                  </a:cubicBezTo>
                  <a:cubicBezTo>
                    <a:pt x="821" y="1378"/>
                    <a:pt x="937" y="1351"/>
                    <a:pt x="1035" y="1297"/>
                  </a:cubicBezTo>
                  <a:cubicBezTo>
                    <a:pt x="1196" y="1208"/>
                    <a:pt x="1321" y="1065"/>
                    <a:pt x="1374" y="887"/>
                  </a:cubicBezTo>
                  <a:cubicBezTo>
                    <a:pt x="1428" y="718"/>
                    <a:pt x="1410" y="530"/>
                    <a:pt x="1321" y="370"/>
                  </a:cubicBezTo>
                  <a:cubicBezTo>
                    <a:pt x="1232" y="200"/>
                    <a:pt x="1089" y="84"/>
                    <a:pt x="910" y="31"/>
                  </a:cubicBezTo>
                  <a:cubicBezTo>
                    <a:pt x="847" y="11"/>
                    <a:pt x="781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2" name="Google Shape;1022;p19"/>
            <p:cNvSpPr/>
            <p:nvPr/>
          </p:nvSpPr>
          <p:spPr>
            <a:xfrm>
              <a:off x="1121750" y="26880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8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6" y="862"/>
                  </a:cubicBezTo>
                  <a:cubicBezTo>
                    <a:pt x="563" y="862"/>
                    <a:pt x="632" y="847"/>
                    <a:pt x="696" y="815"/>
                  </a:cubicBezTo>
                  <a:cubicBezTo>
                    <a:pt x="901" y="699"/>
                    <a:pt x="981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3" name="Google Shape;1023;p19"/>
            <p:cNvSpPr/>
            <p:nvPr/>
          </p:nvSpPr>
          <p:spPr>
            <a:xfrm>
              <a:off x="1116175" y="2681525"/>
              <a:ext cx="37475" cy="34475"/>
            </a:xfrm>
            <a:custGeom>
              <a:avLst/>
              <a:gdLst/>
              <a:ahLst/>
              <a:cxnLst/>
              <a:rect l="l" t="t" r="r" b="b"/>
              <a:pathLst>
                <a:path w="1499" h="1379" extrusionOk="0">
                  <a:moveTo>
                    <a:pt x="714" y="522"/>
                  </a:moveTo>
                  <a:cubicBezTo>
                    <a:pt x="732" y="522"/>
                    <a:pt x="750" y="522"/>
                    <a:pt x="767" y="531"/>
                  </a:cubicBezTo>
                  <a:cubicBezTo>
                    <a:pt x="803" y="540"/>
                    <a:pt x="839" y="566"/>
                    <a:pt x="865" y="611"/>
                  </a:cubicBezTo>
                  <a:cubicBezTo>
                    <a:pt x="910" y="691"/>
                    <a:pt x="874" y="798"/>
                    <a:pt x="794" y="843"/>
                  </a:cubicBezTo>
                  <a:cubicBezTo>
                    <a:pt x="767" y="854"/>
                    <a:pt x="739" y="862"/>
                    <a:pt x="711" y="862"/>
                  </a:cubicBezTo>
                  <a:cubicBezTo>
                    <a:pt x="694" y="862"/>
                    <a:pt x="677" y="859"/>
                    <a:pt x="660" y="852"/>
                  </a:cubicBezTo>
                  <a:cubicBezTo>
                    <a:pt x="616" y="843"/>
                    <a:pt x="580" y="807"/>
                    <a:pt x="562" y="772"/>
                  </a:cubicBezTo>
                  <a:cubicBezTo>
                    <a:pt x="544" y="727"/>
                    <a:pt x="535" y="682"/>
                    <a:pt x="553" y="638"/>
                  </a:cubicBezTo>
                  <a:cubicBezTo>
                    <a:pt x="562" y="593"/>
                    <a:pt x="589" y="557"/>
                    <a:pt x="634" y="540"/>
                  </a:cubicBezTo>
                  <a:cubicBezTo>
                    <a:pt x="660" y="531"/>
                    <a:pt x="687" y="522"/>
                    <a:pt x="714" y="522"/>
                  </a:cubicBezTo>
                  <a:close/>
                  <a:moveTo>
                    <a:pt x="714" y="1"/>
                  </a:moveTo>
                  <a:cubicBezTo>
                    <a:pt x="604" y="1"/>
                    <a:pt x="493" y="29"/>
                    <a:pt x="393" y="85"/>
                  </a:cubicBezTo>
                  <a:cubicBezTo>
                    <a:pt x="223" y="165"/>
                    <a:pt x="107" y="317"/>
                    <a:pt x="54" y="486"/>
                  </a:cubicBezTo>
                  <a:cubicBezTo>
                    <a:pt x="0" y="664"/>
                    <a:pt x="18" y="852"/>
                    <a:pt x="107" y="1012"/>
                  </a:cubicBezTo>
                  <a:cubicBezTo>
                    <a:pt x="187" y="1182"/>
                    <a:pt x="339" y="1298"/>
                    <a:pt x="509" y="1351"/>
                  </a:cubicBezTo>
                  <a:cubicBezTo>
                    <a:pt x="580" y="1369"/>
                    <a:pt x="642" y="1378"/>
                    <a:pt x="714" y="1378"/>
                  </a:cubicBezTo>
                  <a:cubicBezTo>
                    <a:pt x="830" y="1378"/>
                    <a:pt x="937" y="1351"/>
                    <a:pt x="1035" y="1298"/>
                  </a:cubicBezTo>
                  <a:cubicBezTo>
                    <a:pt x="1374" y="1119"/>
                    <a:pt x="1499" y="700"/>
                    <a:pt x="1320" y="370"/>
                  </a:cubicBezTo>
                  <a:cubicBezTo>
                    <a:pt x="1231" y="201"/>
                    <a:pt x="1089" y="85"/>
                    <a:pt x="910" y="31"/>
                  </a:cubicBezTo>
                  <a:cubicBezTo>
                    <a:pt x="847" y="11"/>
                    <a:pt x="780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4" name="Google Shape;1024;p19"/>
            <p:cNvSpPr/>
            <p:nvPr/>
          </p:nvSpPr>
          <p:spPr>
            <a:xfrm>
              <a:off x="1202250" y="2898400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94" y="1"/>
                  </a:moveTo>
                  <a:cubicBezTo>
                    <a:pt x="425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6" y="860"/>
                  </a:cubicBezTo>
                  <a:cubicBezTo>
                    <a:pt x="564" y="860"/>
                    <a:pt x="632" y="845"/>
                    <a:pt x="697" y="812"/>
                  </a:cubicBezTo>
                  <a:cubicBezTo>
                    <a:pt x="902" y="696"/>
                    <a:pt x="982" y="438"/>
                    <a:pt x="866" y="224"/>
                  </a:cubicBezTo>
                  <a:cubicBezTo>
                    <a:pt x="793" y="83"/>
                    <a:pt x="647" y="1"/>
                    <a:pt x="49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5" name="Google Shape;1025;p19"/>
            <p:cNvSpPr/>
            <p:nvPr/>
          </p:nvSpPr>
          <p:spPr>
            <a:xfrm>
              <a:off x="1196675" y="2891900"/>
              <a:ext cx="37500" cy="34400"/>
            </a:xfrm>
            <a:custGeom>
              <a:avLst/>
              <a:gdLst/>
              <a:ahLst/>
              <a:cxnLst/>
              <a:rect l="l" t="t" r="r" b="b"/>
              <a:pathLst>
                <a:path w="1500" h="1376" extrusionOk="0">
                  <a:moveTo>
                    <a:pt x="714" y="519"/>
                  </a:moveTo>
                  <a:cubicBezTo>
                    <a:pt x="777" y="519"/>
                    <a:pt x="830" y="555"/>
                    <a:pt x="866" y="608"/>
                  </a:cubicBezTo>
                  <a:cubicBezTo>
                    <a:pt x="911" y="689"/>
                    <a:pt x="875" y="796"/>
                    <a:pt x="795" y="840"/>
                  </a:cubicBezTo>
                  <a:cubicBezTo>
                    <a:pt x="767" y="851"/>
                    <a:pt x="739" y="859"/>
                    <a:pt x="712" y="859"/>
                  </a:cubicBezTo>
                  <a:cubicBezTo>
                    <a:pt x="695" y="859"/>
                    <a:pt x="678" y="856"/>
                    <a:pt x="661" y="849"/>
                  </a:cubicBezTo>
                  <a:cubicBezTo>
                    <a:pt x="616" y="840"/>
                    <a:pt x="581" y="814"/>
                    <a:pt x="563" y="769"/>
                  </a:cubicBezTo>
                  <a:cubicBezTo>
                    <a:pt x="545" y="733"/>
                    <a:pt x="536" y="680"/>
                    <a:pt x="554" y="644"/>
                  </a:cubicBezTo>
                  <a:cubicBezTo>
                    <a:pt x="563" y="600"/>
                    <a:pt x="589" y="564"/>
                    <a:pt x="634" y="537"/>
                  </a:cubicBezTo>
                  <a:cubicBezTo>
                    <a:pt x="661" y="528"/>
                    <a:pt x="688" y="519"/>
                    <a:pt x="714" y="519"/>
                  </a:cubicBezTo>
                  <a:close/>
                  <a:moveTo>
                    <a:pt x="714" y="1"/>
                  </a:moveTo>
                  <a:cubicBezTo>
                    <a:pt x="605" y="1"/>
                    <a:pt x="495" y="27"/>
                    <a:pt x="393" y="82"/>
                  </a:cubicBezTo>
                  <a:cubicBezTo>
                    <a:pt x="224" y="171"/>
                    <a:pt x="108" y="314"/>
                    <a:pt x="54" y="492"/>
                  </a:cubicBezTo>
                  <a:cubicBezTo>
                    <a:pt x="1" y="662"/>
                    <a:pt x="18" y="849"/>
                    <a:pt x="108" y="1010"/>
                  </a:cubicBezTo>
                  <a:cubicBezTo>
                    <a:pt x="188" y="1179"/>
                    <a:pt x="331" y="1295"/>
                    <a:pt x="509" y="1349"/>
                  </a:cubicBezTo>
                  <a:cubicBezTo>
                    <a:pt x="581" y="1367"/>
                    <a:pt x="643" y="1376"/>
                    <a:pt x="714" y="1376"/>
                  </a:cubicBezTo>
                  <a:cubicBezTo>
                    <a:pt x="821" y="1376"/>
                    <a:pt x="937" y="1349"/>
                    <a:pt x="1035" y="1295"/>
                  </a:cubicBezTo>
                  <a:cubicBezTo>
                    <a:pt x="1374" y="1117"/>
                    <a:pt x="1499" y="698"/>
                    <a:pt x="1321" y="368"/>
                  </a:cubicBezTo>
                  <a:cubicBezTo>
                    <a:pt x="1198" y="133"/>
                    <a:pt x="959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6" name="Google Shape;1026;p19"/>
            <p:cNvSpPr/>
            <p:nvPr/>
          </p:nvSpPr>
          <p:spPr>
            <a:xfrm>
              <a:off x="384425" y="21853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9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3" y="862"/>
                  </a:cubicBezTo>
                  <a:cubicBezTo>
                    <a:pt x="559" y="862"/>
                    <a:pt x="625" y="847"/>
                    <a:pt x="687" y="815"/>
                  </a:cubicBezTo>
                  <a:cubicBezTo>
                    <a:pt x="901" y="699"/>
                    <a:pt x="982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7" name="Google Shape;1027;p19"/>
            <p:cNvSpPr/>
            <p:nvPr/>
          </p:nvSpPr>
          <p:spPr>
            <a:xfrm>
              <a:off x="378850" y="2178900"/>
              <a:ext cx="37475" cy="34400"/>
            </a:xfrm>
            <a:custGeom>
              <a:avLst/>
              <a:gdLst/>
              <a:ahLst/>
              <a:cxnLst/>
              <a:rect l="l" t="t" r="r" b="b"/>
              <a:pathLst>
                <a:path w="1499" h="1376" extrusionOk="0">
                  <a:moveTo>
                    <a:pt x="710" y="517"/>
                  </a:moveTo>
                  <a:cubicBezTo>
                    <a:pt x="772" y="517"/>
                    <a:pt x="834" y="552"/>
                    <a:pt x="866" y="608"/>
                  </a:cubicBezTo>
                  <a:cubicBezTo>
                    <a:pt x="910" y="688"/>
                    <a:pt x="874" y="795"/>
                    <a:pt x="794" y="840"/>
                  </a:cubicBezTo>
                  <a:cubicBezTo>
                    <a:pt x="767" y="851"/>
                    <a:pt x="739" y="859"/>
                    <a:pt x="711" y="859"/>
                  </a:cubicBezTo>
                  <a:cubicBezTo>
                    <a:pt x="694" y="859"/>
                    <a:pt x="677" y="856"/>
                    <a:pt x="660" y="849"/>
                  </a:cubicBezTo>
                  <a:cubicBezTo>
                    <a:pt x="616" y="840"/>
                    <a:pt x="580" y="813"/>
                    <a:pt x="562" y="769"/>
                  </a:cubicBezTo>
                  <a:cubicBezTo>
                    <a:pt x="535" y="733"/>
                    <a:pt x="535" y="679"/>
                    <a:pt x="544" y="635"/>
                  </a:cubicBezTo>
                  <a:cubicBezTo>
                    <a:pt x="562" y="599"/>
                    <a:pt x="589" y="563"/>
                    <a:pt x="634" y="537"/>
                  </a:cubicBezTo>
                  <a:cubicBezTo>
                    <a:pt x="657" y="523"/>
                    <a:pt x="684" y="517"/>
                    <a:pt x="710" y="517"/>
                  </a:cubicBezTo>
                  <a:close/>
                  <a:moveTo>
                    <a:pt x="711" y="1"/>
                  </a:moveTo>
                  <a:cubicBezTo>
                    <a:pt x="600" y="1"/>
                    <a:pt x="488" y="27"/>
                    <a:pt x="384" y="82"/>
                  </a:cubicBezTo>
                  <a:cubicBezTo>
                    <a:pt x="223" y="171"/>
                    <a:pt x="107" y="314"/>
                    <a:pt x="54" y="483"/>
                  </a:cubicBezTo>
                  <a:cubicBezTo>
                    <a:pt x="0" y="662"/>
                    <a:pt x="18" y="849"/>
                    <a:pt x="98" y="1009"/>
                  </a:cubicBezTo>
                  <a:cubicBezTo>
                    <a:pt x="188" y="1179"/>
                    <a:pt x="330" y="1295"/>
                    <a:pt x="509" y="1348"/>
                  </a:cubicBezTo>
                  <a:cubicBezTo>
                    <a:pt x="580" y="1366"/>
                    <a:pt x="642" y="1375"/>
                    <a:pt x="714" y="1375"/>
                  </a:cubicBezTo>
                  <a:cubicBezTo>
                    <a:pt x="821" y="1375"/>
                    <a:pt x="937" y="1348"/>
                    <a:pt x="1035" y="1295"/>
                  </a:cubicBezTo>
                  <a:cubicBezTo>
                    <a:pt x="1374" y="1116"/>
                    <a:pt x="1499" y="697"/>
                    <a:pt x="1320" y="367"/>
                  </a:cubicBezTo>
                  <a:cubicBezTo>
                    <a:pt x="1197" y="133"/>
                    <a:pt x="958" y="1"/>
                    <a:pt x="711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8" name="Google Shape;1028;p19"/>
            <p:cNvSpPr/>
            <p:nvPr/>
          </p:nvSpPr>
          <p:spPr>
            <a:xfrm>
              <a:off x="583350" y="2212825"/>
              <a:ext cx="24800" cy="21500"/>
            </a:xfrm>
            <a:custGeom>
              <a:avLst/>
              <a:gdLst/>
              <a:ahLst/>
              <a:cxnLst/>
              <a:rect l="l" t="t" r="r" b="b"/>
              <a:pathLst>
                <a:path w="992" h="860" extrusionOk="0">
                  <a:moveTo>
                    <a:pt x="498" y="1"/>
                  </a:moveTo>
                  <a:cubicBezTo>
                    <a:pt x="429" y="1"/>
                    <a:pt x="359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8" y="777"/>
                    <a:pt x="349" y="860"/>
                    <a:pt x="502" y="860"/>
                  </a:cubicBezTo>
                  <a:cubicBezTo>
                    <a:pt x="568" y="860"/>
                    <a:pt x="635" y="844"/>
                    <a:pt x="697" y="812"/>
                  </a:cubicBezTo>
                  <a:cubicBezTo>
                    <a:pt x="911" y="696"/>
                    <a:pt x="991" y="437"/>
                    <a:pt x="875" y="232"/>
                  </a:cubicBezTo>
                  <a:cubicBezTo>
                    <a:pt x="801" y="85"/>
                    <a:pt x="651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9" name="Google Shape;1029;p19"/>
            <p:cNvSpPr/>
            <p:nvPr/>
          </p:nvSpPr>
          <p:spPr>
            <a:xfrm>
              <a:off x="578000" y="220627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4" y="521"/>
                  </a:moveTo>
                  <a:cubicBezTo>
                    <a:pt x="723" y="521"/>
                    <a:pt x="741" y="521"/>
                    <a:pt x="759" y="530"/>
                  </a:cubicBezTo>
                  <a:cubicBezTo>
                    <a:pt x="804" y="539"/>
                    <a:pt x="839" y="575"/>
                    <a:pt x="857" y="610"/>
                  </a:cubicBezTo>
                  <a:cubicBezTo>
                    <a:pt x="884" y="655"/>
                    <a:pt x="884" y="699"/>
                    <a:pt x="875" y="744"/>
                  </a:cubicBezTo>
                  <a:cubicBezTo>
                    <a:pt x="857" y="789"/>
                    <a:pt x="830" y="824"/>
                    <a:pt x="795" y="842"/>
                  </a:cubicBezTo>
                  <a:cubicBezTo>
                    <a:pt x="762" y="855"/>
                    <a:pt x="729" y="864"/>
                    <a:pt x="697" y="864"/>
                  </a:cubicBezTo>
                  <a:cubicBezTo>
                    <a:pt x="685" y="864"/>
                    <a:pt x="673" y="862"/>
                    <a:pt x="661" y="860"/>
                  </a:cubicBezTo>
                  <a:cubicBezTo>
                    <a:pt x="616" y="842"/>
                    <a:pt x="581" y="815"/>
                    <a:pt x="563" y="771"/>
                  </a:cubicBezTo>
                  <a:cubicBezTo>
                    <a:pt x="536" y="735"/>
                    <a:pt x="536" y="691"/>
                    <a:pt x="545" y="646"/>
                  </a:cubicBezTo>
                  <a:cubicBezTo>
                    <a:pt x="563" y="601"/>
                    <a:pt x="589" y="566"/>
                    <a:pt x="634" y="539"/>
                  </a:cubicBezTo>
                  <a:cubicBezTo>
                    <a:pt x="652" y="530"/>
                    <a:pt x="679" y="521"/>
                    <a:pt x="714" y="521"/>
                  </a:cubicBezTo>
                  <a:close/>
                  <a:moveTo>
                    <a:pt x="710" y="0"/>
                  </a:moveTo>
                  <a:cubicBezTo>
                    <a:pt x="600" y="0"/>
                    <a:pt x="490" y="28"/>
                    <a:pt x="384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99" y="1021"/>
                  </a:cubicBezTo>
                  <a:cubicBezTo>
                    <a:pt x="188" y="1181"/>
                    <a:pt x="331" y="1297"/>
                    <a:pt x="509" y="1351"/>
                  </a:cubicBezTo>
                  <a:cubicBezTo>
                    <a:pt x="572" y="1369"/>
                    <a:pt x="643" y="1386"/>
                    <a:pt x="714" y="1386"/>
                  </a:cubicBezTo>
                  <a:cubicBezTo>
                    <a:pt x="821" y="1386"/>
                    <a:pt x="937" y="1360"/>
                    <a:pt x="1036" y="1297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4" y="10"/>
                    <a:pt x="777" y="0"/>
                    <a:pt x="710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0" name="Google Shape;1030;p19"/>
            <p:cNvSpPr/>
            <p:nvPr/>
          </p:nvSpPr>
          <p:spPr>
            <a:xfrm>
              <a:off x="799025" y="1715700"/>
              <a:ext cx="24550" cy="21650"/>
            </a:xfrm>
            <a:custGeom>
              <a:avLst/>
              <a:gdLst/>
              <a:ahLst/>
              <a:cxnLst/>
              <a:rect l="l" t="t" r="r" b="b"/>
              <a:pathLst>
                <a:path w="982" h="866" extrusionOk="0">
                  <a:moveTo>
                    <a:pt x="493" y="1"/>
                  </a:moveTo>
                  <a:cubicBezTo>
                    <a:pt x="423" y="1"/>
                    <a:pt x="352" y="18"/>
                    <a:pt x="286" y="54"/>
                  </a:cubicBezTo>
                  <a:cubicBezTo>
                    <a:pt x="81" y="170"/>
                    <a:pt x="0" y="429"/>
                    <a:pt x="107" y="634"/>
                  </a:cubicBezTo>
                  <a:cubicBezTo>
                    <a:pt x="187" y="781"/>
                    <a:pt x="335" y="865"/>
                    <a:pt x="486" y="865"/>
                  </a:cubicBezTo>
                  <a:cubicBezTo>
                    <a:pt x="555" y="865"/>
                    <a:pt x="624" y="848"/>
                    <a:pt x="687" y="812"/>
                  </a:cubicBezTo>
                  <a:cubicBezTo>
                    <a:pt x="901" y="705"/>
                    <a:pt x="982" y="438"/>
                    <a:pt x="866" y="232"/>
                  </a:cubicBezTo>
                  <a:cubicBezTo>
                    <a:pt x="792" y="85"/>
                    <a:pt x="646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1" name="Google Shape;1031;p19"/>
            <p:cNvSpPr/>
            <p:nvPr/>
          </p:nvSpPr>
          <p:spPr>
            <a:xfrm>
              <a:off x="793450" y="1709350"/>
              <a:ext cx="35700" cy="34475"/>
            </a:xfrm>
            <a:custGeom>
              <a:avLst/>
              <a:gdLst/>
              <a:ahLst/>
              <a:cxnLst/>
              <a:rect l="l" t="t" r="r" b="b"/>
              <a:pathLst>
                <a:path w="1428" h="1379" extrusionOk="0">
                  <a:moveTo>
                    <a:pt x="714" y="513"/>
                  </a:moveTo>
                  <a:cubicBezTo>
                    <a:pt x="732" y="513"/>
                    <a:pt x="741" y="522"/>
                    <a:pt x="759" y="522"/>
                  </a:cubicBezTo>
                  <a:cubicBezTo>
                    <a:pt x="803" y="540"/>
                    <a:pt x="839" y="567"/>
                    <a:pt x="866" y="611"/>
                  </a:cubicBezTo>
                  <a:cubicBezTo>
                    <a:pt x="884" y="647"/>
                    <a:pt x="893" y="692"/>
                    <a:pt x="875" y="736"/>
                  </a:cubicBezTo>
                  <a:cubicBezTo>
                    <a:pt x="866" y="781"/>
                    <a:pt x="830" y="816"/>
                    <a:pt x="794" y="834"/>
                  </a:cubicBezTo>
                  <a:cubicBezTo>
                    <a:pt x="766" y="851"/>
                    <a:pt x="738" y="858"/>
                    <a:pt x="710" y="858"/>
                  </a:cubicBezTo>
                  <a:cubicBezTo>
                    <a:pt x="693" y="858"/>
                    <a:pt x="677" y="855"/>
                    <a:pt x="661" y="852"/>
                  </a:cubicBezTo>
                  <a:cubicBezTo>
                    <a:pt x="616" y="834"/>
                    <a:pt x="580" y="808"/>
                    <a:pt x="562" y="772"/>
                  </a:cubicBezTo>
                  <a:cubicBezTo>
                    <a:pt x="536" y="727"/>
                    <a:pt x="536" y="683"/>
                    <a:pt x="545" y="638"/>
                  </a:cubicBezTo>
                  <a:cubicBezTo>
                    <a:pt x="562" y="593"/>
                    <a:pt x="589" y="558"/>
                    <a:pt x="634" y="540"/>
                  </a:cubicBezTo>
                  <a:cubicBezTo>
                    <a:pt x="661" y="522"/>
                    <a:pt x="687" y="513"/>
                    <a:pt x="714" y="513"/>
                  </a:cubicBezTo>
                  <a:close/>
                  <a:moveTo>
                    <a:pt x="705" y="1"/>
                  </a:moveTo>
                  <a:cubicBezTo>
                    <a:pt x="596" y="1"/>
                    <a:pt x="488" y="27"/>
                    <a:pt x="384" y="76"/>
                  </a:cubicBezTo>
                  <a:cubicBezTo>
                    <a:pt x="223" y="165"/>
                    <a:pt x="107" y="308"/>
                    <a:pt x="54" y="486"/>
                  </a:cubicBezTo>
                  <a:cubicBezTo>
                    <a:pt x="0" y="665"/>
                    <a:pt x="18" y="852"/>
                    <a:pt x="99" y="1013"/>
                  </a:cubicBezTo>
                  <a:cubicBezTo>
                    <a:pt x="188" y="1173"/>
                    <a:pt x="330" y="1298"/>
                    <a:pt x="509" y="1352"/>
                  </a:cubicBezTo>
                  <a:cubicBezTo>
                    <a:pt x="580" y="1370"/>
                    <a:pt x="643" y="1379"/>
                    <a:pt x="714" y="1379"/>
                  </a:cubicBezTo>
                  <a:cubicBezTo>
                    <a:pt x="821" y="1379"/>
                    <a:pt x="937" y="1352"/>
                    <a:pt x="1035" y="1298"/>
                  </a:cubicBezTo>
                  <a:cubicBezTo>
                    <a:pt x="1196" y="1209"/>
                    <a:pt x="1321" y="1066"/>
                    <a:pt x="1374" y="888"/>
                  </a:cubicBezTo>
                  <a:cubicBezTo>
                    <a:pt x="1428" y="709"/>
                    <a:pt x="1410" y="522"/>
                    <a:pt x="1321" y="362"/>
                  </a:cubicBezTo>
                  <a:cubicBezTo>
                    <a:pt x="1232" y="201"/>
                    <a:pt x="1089" y="85"/>
                    <a:pt x="910" y="31"/>
                  </a:cubicBezTo>
                  <a:cubicBezTo>
                    <a:pt x="842" y="11"/>
                    <a:pt x="773" y="1"/>
                    <a:pt x="70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2" name="Google Shape;1032;p19"/>
            <p:cNvSpPr/>
            <p:nvPr/>
          </p:nvSpPr>
          <p:spPr>
            <a:xfrm>
              <a:off x="1226775" y="2017900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8" y="1"/>
                  </a:moveTo>
                  <a:cubicBezTo>
                    <a:pt x="429" y="1"/>
                    <a:pt x="360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2" y="777"/>
                    <a:pt x="341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75" y="223"/>
                  </a:cubicBezTo>
                  <a:cubicBezTo>
                    <a:pt x="796" y="83"/>
                    <a:pt x="649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3" name="Google Shape;1033;p19"/>
            <p:cNvSpPr/>
            <p:nvPr/>
          </p:nvSpPr>
          <p:spPr>
            <a:xfrm>
              <a:off x="1221200" y="2011350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68" y="530"/>
                  </a:cubicBezTo>
                  <a:cubicBezTo>
                    <a:pt x="813" y="539"/>
                    <a:pt x="848" y="575"/>
                    <a:pt x="866" y="610"/>
                  </a:cubicBezTo>
                  <a:cubicBezTo>
                    <a:pt x="893" y="655"/>
                    <a:pt x="893" y="700"/>
                    <a:pt x="884" y="744"/>
                  </a:cubicBezTo>
                  <a:cubicBezTo>
                    <a:pt x="866" y="789"/>
                    <a:pt x="840" y="824"/>
                    <a:pt x="795" y="842"/>
                  </a:cubicBezTo>
                  <a:cubicBezTo>
                    <a:pt x="773" y="853"/>
                    <a:pt x="747" y="861"/>
                    <a:pt x="721" y="861"/>
                  </a:cubicBezTo>
                  <a:cubicBezTo>
                    <a:pt x="704" y="861"/>
                    <a:pt x="687" y="858"/>
                    <a:pt x="670" y="851"/>
                  </a:cubicBezTo>
                  <a:cubicBezTo>
                    <a:pt x="625" y="842"/>
                    <a:pt x="590" y="816"/>
                    <a:pt x="563" y="771"/>
                  </a:cubicBezTo>
                  <a:cubicBezTo>
                    <a:pt x="545" y="735"/>
                    <a:pt x="536" y="682"/>
                    <a:pt x="554" y="646"/>
                  </a:cubicBezTo>
                  <a:cubicBezTo>
                    <a:pt x="563" y="601"/>
                    <a:pt x="599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7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33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12"/>
                  </a:cubicBezTo>
                  <a:cubicBezTo>
                    <a:pt x="197" y="1181"/>
                    <a:pt x="340" y="1297"/>
                    <a:pt x="518" y="1351"/>
                  </a:cubicBezTo>
                  <a:cubicBezTo>
                    <a:pt x="581" y="1369"/>
                    <a:pt x="652" y="1386"/>
                    <a:pt x="715" y="1386"/>
                  </a:cubicBezTo>
                  <a:cubicBezTo>
                    <a:pt x="831" y="1386"/>
                    <a:pt x="938" y="1351"/>
                    <a:pt x="1045" y="1297"/>
                  </a:cubicBezTo>
                  <a:cubicBezTo>
                    <a:pt x="1205" y="1217"/>
                    <a:pt x="1321" y="1065"/>
                    <a:pt x="1375" y="896"/>
                  </a:cubicBezTo>
                  <a:cubicBezTo>
                    <a:pt x="1428" y="717"/>
                    <a:pt x="1410" y="530"/>
                    <a:pt x="1330" y="369"/>
                  </a:cubicBezTo>
                  <a:cubicBezTo>
                    <a:pt x="1241" y="209"/>
                    <a:pt x="1098" y="84"/>
                    <a:pt x="920" y="30"/>
                  </a:cubicBezTo>
                  <a:cubicBezTo>
                    <a:pt x="853" y="10"/>
                    <a:pt x="785" y="0"/>
                    <a:pt x="717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4" name="Google Shape;1034;p19"/>
            <p:cNvSpPr/>
            <p:nvPr/>
          </p:nvSpPr>
          <p:spPr>
            <a:xfrm>
              <a:off x="1616850" y="2424475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3" y="1"/>
                  </a:moveTo>
                  <a:cubicBezTo>
                    <a:pt x="424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66" y="232"/>
                  </a:cubicBezTo>
                  <a:cubicBezTo>
                    <a:pt x="792" y="85"/>
                    <a:pt x="647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5" name="Google Shape;1035;p19"/>
            <p:cNvSpPr/>
            <p:nvPr/>
          </p:nvSpPr>
          <p:spPr>
            <a:xfrm>
              <a:off x="1611275" y="241792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4" y="539"/>
                    <a:pt x="839" y="575"/>
                    <a:pt x="866" y="610"/>
                  </a:cubicBezTo>
                  <a:cubicBezTo>
                    <a:pt x="884" y="655"/>
                    <a:pt x="893" y="700"/>
                    <a:pt x="875" y="744"/>
                  </a:cubicBezTo>
                  <a:cubicBezTo>
                    <a:pt x="866" y="789"/>
                    <a:pt x="831" y="824"/>
                    <a:pt x="795" y="842"/>
                  </a:cubicBezTo>
                  <a:cubicBezTo>
                    <a:pt x="769" y="856"/>
                    <a:pt x="741" y="863"/>
                    <a:pt x="713" y="863"/>
                  </a:cubicBezTo>
                  <a:cubicBezTo>
                    <a:pt x="653" y="863"/>
                    <a:pt x="593" y="832"/>
                    <a:pt x="563" y="771"/>
                  </a:cubicBezTo>
                  <a:cubicBezTo>
                    <a:pt x="545" y="735"/>
                    <a:pt x="536" y="691"/>
                    <a:pt x="554" y="646"/>
                  </a:cubicBezTo>
                  <a:cubicBezTo>
                    <a:pt x="563" y="601"/>
                    <a:pt x="590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5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21"/>
                  </a:cubicBezTo>
                  <a:cubicBezTo>
                    <a:pt x="233" y="1253"/>
                    <a:pt x="465" y="1386"/>
                    <a:pt x="715" y="1386"/>
                  </a:cubicBezTo>
                  <a:cubicBezTo>
                    <a:pt x="822" y="1386"/>
                    <a:pt x="938" y="1360"/>
                    <a:pt x="1036" y="1306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7" y="10"/>
                    <a:pt x="781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6" name="Google Shape;1036;p19"/>
            <p:cNvSpPr/>
            <p:nvPr/>
          </p:nvSpPr>
          <p:spPr>
            <a:xfrm>
              <a:off x="1576500" y="1630525"/>
              <a:ext cx="24550" cy="21525"/>
            </a:xfrm>
            <a:custGeom>
              <a:avLst/>
              <a:gdLst/>
              <a:ahLst/>
              <a:cxnLst/>
              <a:rect l="l" t="t" r="r" b="b"/>
              <a:pathLst>
                <a:path w="982" h="861" extrusionOk="0">
                  <a:moveTo>
                    <a:pt x="493" y="0"/>
                  </a:moveTo>
                  <a:cubicBezTo>
                    <a:pt x="423" y="0"/>
                    <a:pt x="352" y="17"/>
                    <a:pt x="286" y="53"/>
                  </a:cubicBezTo>
                  <a:cubicBezTo>
                    <a:pt x="80" y="160"/>
                    <a:pt x="0" y="428"/>
                    <a:pt x="107" y="633"/>
                  </a:cubicBezTo>
                  <a:cubicBezTo>
                    <a:pt x="187" y="781"/>
                    <a:pt x="335" y="861"/>
                    <a:pt x="490" y="861"/>
                  </a:cubicBezTo>
                  <a:cubicBezTo>
                    <a:pt x="559" y="861"/>
                    <a:pt x="630" y="845"/>
                    <a:pt x="696" y="811"/>
                  </a:cubicBezTo>
                  <a:cubicBezTo>
                    <a:pt x="901" y="695"/>
                    <a:pt x="982" y="437"/>
                    <a:pt x="874" y="232"/>
                  </a:cubicBezTo>
                  <a:cubicBezTo>
                    <a:pt x="795" y="84"/>
                    <a:pt x="647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7" name="Google Shape;1037;p19"/>
            <p:cNvSpPr/>
            <p:nvPr/>
          </p:nvSpPr>
          <p:spPr>
            <a:xfrm>
              <a:off x="1569125" y="1624025"/>
              <a:ext cx="37500" cy="34600"/>
            </a:xfrm>
            <a:custGeom>
              <a:avLst/>
              <a:gdLst/>
              <a:ahLst/>
              <a:cxnLst/>
              <a:rect l="l" t="t" r="r" b="b"/>
              <a:pathLst>
                <a:path w="1500" h="1384" extrusionOk="0">
                  <a:moveTo>
                    <a:pt x="780" y="521"/>
                  </a:moveTo>
                  <a:cubicBezTo>
                    <a:pt x="843" y="521"/>
                    <a:pt x="906" y="551"/>
                    <a:pt x="938" y="608"/>
                  </a:cubicBezTo>
                  <a:cubicBezTo>
                    <a:pt x="955" y="652"/>
                    <a:pt x="964" y="697"/>
                    <a:pt x="946" y="741"/>
                  </a:cubicBezTo>
                  <a:cubicBezTo>
                    <a:pt x="938" y="786"/>
                    <a:pt x="911" y="822"/>
                    <a:pt x="866" y="840"/>
                  </a:cubicBezTo>
                  <a:cubicBezTo>
                    <a:pt x="841" y="854"/>
                    <a:pt x="812" y="861"/>
                    <a:pt x="784" y="861"/>
                  </a:cubicBezTo>
                  <a:cubicBezTo>
                    <a:pt x="724" y="861"/>
                    <a:pt x="665" y="829"/>
                    <a:pt x="634" y="768"/>
                  </a:cubicBezTo>
                  <a:cubicBezTo>
                    <a:pt x="590" y="688"/>
                    <a:pt x="625" y="581"/>
                    <a:pt x="706" y="536"/>
                  </a:cubicBezTo>
                  <a:cubicBezTo>
                    <a:pt x="729" y="526"/>
                    <a:pt x="755" y="521"/>
                    <a:pt x="780" y="521"/>
                  </a:cubicBezTo>
                  <a:close/>
                  <a:moveTo>
                    <a:pt x="786" y="0"/>
                  </a:moveTo>
                  <a:cubicBezTo>
                    <a:pt x="677" y="0"/>
                    <a:pt x="566" y="26"/>
                    <a:pt x="465" y="81"/>
                  </a:cubicBezTo>
                  <a:cubicBezTo>
                    <a:pt x="126" y="260"/>
                    <a:pt x="1" y="679"/>
                    <a:pt x="179" y="1018"/>
                  </a:cubicBezTo>
                  <a:cubicBezTo>
                    <a:pt x="304" y="1250"/>
                    <a:pt x="536" y="1384"/>
                    <a:pt x="786" y="1384"/>
                  </a:cubicBezTo>
                  <a:cubicBezTo>
                    <a:pt x="893" y="1384"/>
                    <a:pt x="1009" y="1357"/>
                    <a:pt x="1107" y="1303"/>
                  </a:cubicBezTo>
                  <a:cubicBezTo>
                    <a:pt x="1277" y="1214"/>
                    <a:pt x="1392" y="1071"/>
                    <a:pt x="1446" y="893"/>
                  </a:cubicBezTo>
                  <a:cubicBezTo>
                    <a:pt x="1500" y="715"/>
                    <a:pt x="1482" y="527"/>
                    <a:pt x="1392" y="367"/>
                  </a:cubicBezTo>
                  <a:cubicBezTo>
                    <a:pt x="1269" y="132"/>
                    <a:pt x="1030" y="0"/>
                    <a:pt x="7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38" name="Google Shape;1038;p19"/>
          <p:cNvGrpSpPr/>
          <p:nvPr/>
        </p:nvGrpSpPr>
        <p:grpSpPr>
          <a:xfrm rot="-9988860" flipH="1">
            <a:off x="10517427" y="139121"/>
            <a:ext cx="3698103" cy="2401712"/>
            <a:chOff x="2636525" y="1932700"/>
            <a:chExt cx="1743875" cy="1132550"/>
          </a:xfrm>
        </p:grpSpPr>
        <p:sp>
          <p:nvSpPr>
            <p:cNvPr id="1039" name="Google Shape;1039;p19"/>
            <p:cNvSpPr/>
            <p:nvPr/>
          </p:nvSpPr>
          <p:spPr>
            <a:xfrm>
              <a:off x="2636525" y="2177350"/>
              <a:ext cx="528375" cy="632750"/>
            </a:xfrm>
            <a:custGeom>
              <a:avLst/>
              <a:gdLst/>
              <a:ahLst/>
              <a:cxnLst/>
              <a:rect l="l" t="t" r="r" b="b"/>
              <a:pathLst>
                <a:path w="21135" h="25310" extrusionOk="0">
                  <a:moveTo>
                    <a:pt x="14524" y="1"/>
                  </a:moveTo>
                  <a:lnTo>
                    <a:pt x="1" y="25310"/>
                  </a:lnTo>
                  <a:lnTo>
                    <a:pt x="21135" y="3766"/>
                  </a:lnTo>
                  <a:lnTo>
                    <a:pt x="1452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0" name="Google Shape;1040;p19"/>
            <p:cNvSpPr/>
            <p:nvPr/>
          </p:nvSpPr>
          <p:spPr>
            <a:xfrm>
              <a:off x="3853150" y="2138550"/>
              <a:ext cx="527250" cy="680025"/>
            </a:xfrm>
            <a:custGeom>
              <a:avLst/>
              <a:gdLst/>
              <a:ahLst/>
              <a:cxnLst/>
              <a:rect l="l" t="t" r="r" b="b"/>
              <a:pathLst>
                <a:path w="21090" h="27201" extrusionOk="0">
                  <a:moveTo>
                    <a:pt x="21090" y="1"/>
                  </a:moveTo>
                  <a:lnTo>
                    <a:pt x="0" y="7967"/>
                  </a:lnTo>
                  <a:lnTo>
                    <a:pt x="5371" y="27201"/>
                  </a:lnTo>
                  <a:lnTo>
                    <a:pt x="2109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3984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1" name="Google Shape;1041;p19"/>
            <p:cNvSpPr/>
            <p:nvPr/>
          </p:nvSpPr>
          <p:spPr>
            <a:xfrm>
              <a:off x="3630125" y="1932700"/>
              <a:ext cx="750275" cy="405050"/>
            </a:xfrm>
            <a:custGeom>
              <a:avLst/>
              <a:gdLst/>
              <a:ahLst/>
              <a:cxnLst/>
              <a:rect l="l" t="t" r="r" b="b"/>
              <a:pathLst>
                <a:path w="30011" h="16202" extrusionOk="0">
                  <a:moveTo>
                    <a:pt x="0" y="1"/>
                  </a:moveTo>
                  <a:lnTo>
                    <a:pt x="8921" y="16201"/>
                  </a:lnTo>
                  <a:lnTo>
                    <a:pt x="30011" y="823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2" name="Google Shape;1042;p19"/>
            <p:cNvSpPr/>
            <p:nvPr/>
          </p:nvSpPr>
          <p:spPr>
            <a:xfrm>
              <a:off x="3352225" y="2818550"/>
              <a:ext cx="635200" cy="246700"/>
            </a:xfrm>
            <a:custGeom>
              <a:avLst/>
              <a:gdLst/>
              <a:ahLst/>
              <a:cxnLst/>
              <a:rect l="l" t="t" r="r" b="b"/>
              <a:pathLst>
                <a:path w="25408" h="9868" extrusionOk="0">
                  <a:moveTo>
                    <a:pt x="25408" y="1"/>
                  </a:moveTo>
                  <a:lnTo>
                    <a:pt x="1660" y="1687"/>
                  </a:lnTo>
                  <a:lnTo>
                    <a:pt x="1" y="9867"/>
                  </a:lnTo>
                  <a:lnTo>
                    <a:pt x="25408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5994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3" name="Google Shape;1043;p19"/>
            <p:cNvSpPr/>
            <p:nvPr/>
          </p:nvSpPr>
          <p:spPr>
            <a:xfrm>
              <a:off x="2999625" y="1932700"/>
              <a:ext cx="630525" cy="338800"/>
            </a:xfrm>
            <a:custGeom>
              <a:avLst/>
              <a:gdLst/>
              <a:ahLst/>
              <a:cxnLst/>
              <a:rect l="l" t="t" r="r" b="b"/>
              <a:pathLst>
                <a:path w="25221" h="13552" extrusionOk="0">
                  <a:moveTo>
                    <a:pt x="25220" y="1"/>
                  </a:moveTo>
                  <a:lnTo>
                    <a:pt x="0" y="9787"/>
                  </a:lnTo>
                  <a:lnTo>
                    <a:pt x="6611" y="13552"/>
                  </a:lnTo>
                  <a:lnTo>
                    <a:pt x="2522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4" name="Google Shape;1044;p19"/>
            <p:cNvSpPr/>
            <p:nvPr/>
          </p:nvSpPr>
          <p:spPr>
            <a:xfrm>
              <a:off x="2636525" y="2810075"/>
              <a:ext cx="757200" cy="255175"/>
            </a:xfrm>
            <a:custGeom>
              <a:avLst/>
              <a:gdLst/>
              <a:ahLst/>
              <a:cxnLst/>
              <a:rect l="l" t="t" r="r" b="b"/>
              <a:pathLst>
                <a:path w="30288" h="10207" extrusionOk="0">
                  <a:moveTo>
                    <a:pt x="1" y="1"/>
                  </a:moveTo>
                  <a:lnTo>
                    <a:pt x="28629" y="10206"/>
                  </a:lnTo>
                  <a:lnTo>
                    <a:pt x="30288" y="202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426005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5" name="Google Shape;1045;p19"/>
            <p:cNvSpPr/>
            <p:nvPr/>
          </p:nvSpPr>
          <p:spPr>
            <a:xfrm>
              <a:off x="3164875" y="2271475"/>
              <a:ext cx="688300" cy="589250"/>
            </a:xfrm>
            <a:custGeom>
              <a:avLst/>
              <a:gdLst/>
              <a:ahLst/>
              <a:cxnLst/>
              <a:rect l="l" t="t" r="r" b="b"/>
              <a:pathLst>
                <a:path w="27532" h="23570" extrusionOk="0">
                  <a:moveTo>
                    <a:pt x="1" y="1"/>
                  </a:moveTo>
                  <a:lnTo>
                    <a:pt x="9154" y="23570"/>
                  </a:lnTo>
                  <a:lnTo>
                    <a:pt x="27531" y="265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6" name="Google Shape;1046;p19"/>
            <p:cNvSpPr/>
            <p:nvPr/>
          </p:nvSpPr>
          <p:spPr>
            <a:xfrm>
              <a:off x="3393700" y="2337725"/>
              <a:ext cx="593725" cy="523000"/>
            </a:xfrm>
            <a:custGeom>
              <a:avLst/>
              <a:gdLst/>
              <a:ahLst/>
              <a:cxnLst/>
              <a:rect l="l" t="t" r="r" b="b"/>
              <a:pathLst>
                <a:path w="23749" h="20920" extrusionOk="0">
                  <a:moveTo>
                    <a:pt x="18378" y="0"/>
                  </a:moveTo>
                  <a:lnTo>
                    <a:pt x="1" y="20920"/>
                  </a:lnTo>
                  <a:lnTo>
                    <a:pt x="23749" y="19234"/>
                  </a:lnTo>
                  <a:lnTo>
                    <a:pt x="1837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7" name="Google Shape;1047;p19"/>
            <p:cNvSpPr/>
            <p:nvPr/>
          </p:nvSpPr>
          <p:spPr>
            <a:xfrm>
              <a:off x="3164875" y="1932700"/>
              <a:ext cx="688300" cy="405050"/>
            </a:xfrm>
            <a:custGeom>
              <a:avLst/>
              <a:gdLst/>
              <a:ahLst/>
              <a:cxnLst/>
              <a:rect l="l" t="t" r="r" b="b"/>
              <a:pathLst>
                <a:path w="27532" h="16202" extrusionOk="0">
                  <a:moveTo>
                    <a:pt x="18610" y="1"/>
                  </a:moveTo>
                  <a:lnTo>
                    <a:pt x="1" y="13552"/>
                  </a:lnTo>
                  <a:lnTo>
                    <a:pt x="27531" y="16201"/>
                  </a:lnTo>
                  <a:lnTo>
                    <a:pt x="1861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30599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8" name="Google Shape;1048;p19"/>
            <p:cNvSpPr/>
            <p:nvPr/>
          </p:nvSpPr>
          <p:spPr>
            <a:xfrm>
              <a:off x="2636525" y="2271475"/>
              <a:ext cx="757200" cy="589250"/>
            </a:xfrm>
            <a:custGeom>
              <a:avLst/>
              <a:gdLst/>
              <a:ahLst/>
              <a:cxnLst/>
              <a:rect l="l" t="t" r="r" b="b"/>
              <a:pathLst>
                <a:path w="30288" h="23570" extrusionOk="0">
                  <a:moveTo>
                    <a:pt x="21135" y="1"/>
                  </a:moveTo>
                  <a:lnTo>
                    <a:pt x="1" y="21545"/>
                  </a:lnTo>
                  <a:lnTo>
                    <a:pt x="30288" y="23570"/>
                  </a:lnTo>
                  <a:lnTo>
                    <a:pt x="2113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49" name="Google Shape;1049;p19"/>
          <p:cNvGrpSpPr/>
          <p:nvPr/>
        </p:nvGrpSpPr>
        <p:grpSpPr>
          <a:xfrm rot="-7667501">
            <a:off x="-574167" y="-1892001"/>
            <a:ext cx="2488872" cy="2605303"/>
            <a:chOff x="378850" y="1624025"/>
            <a:chExt cx="1268150" cy="1327475"/>
          </a:xfrm>
        </p:grpSpPr>
        <p:sp>
          <p:nvSpPr>
            <p:cNvPr id="1050" name="Google Shape;1050;p19"/>
            <p:cNvSpPr/>
            <p:nvPr/>
          </p:nvSpPr>
          <p:spPr>
            <a:xfrm>
              <a:off x="394900" y="2194525"/>
              <a:ext cx="202525" cy="741825"/>
            </a:xfrm>
            <a:custGeom>
              <a:avLst/>
              <a:gdLst/>
              <a:ahLst/>
              <a:cxnLst/>
              <a:rect l="l" t="t" r="r" b="b"/>
              <a:pathLst>
                <a:path w="8101" h="29673" extrusionOk="0">
                  <a:moveTo>
                    <a:pt x="134" y="135"/>
                  </a:moveTo>
                  <a:lnTo>
                    <a:pt x="7958" y="1214"/>
                  </a:lnTo>
                  <a:lnTo>
                    <a:pt x="1811" y="29128"/>
                  </a:lnTo>
                  <a:lnTo>
                    <a:pt x="134" y="135"/>
                  </a:lnTo>
                  <a:close/>
                  <a:moveTo>
                    <a:pt x="81" y="1"/>
                  </a:moveTo>
                  <a:cubicBezTo>
                    <a:pt x="54" y="1"/>
                    <a:pt x="36" y="1"/>
                    <a:pt x="27" y="19"/>
                  </a:cubicBezTo>
                  <a:cubicBezTo>
                    <a:pt x="9" y="28"/>
                    <a:pt x="0" y="45"/>
                    <a:pt x="0" y="63"/>
                  </a:cubicBezTo>
                  <a:lnTo>
                    <a:pt x="1704" y="29610"/>
                  </a:lnTo>
                  <a:cubicBezTo>
                    <a:pt x="1713" y="29636"/>
                    <a:pt x="1740" y="29663"/>
                    <a:pt x="1767" y="29672"/>
                  </a:cubicBezTo>
                  <a:lnTo>
                    <a:pt x="1776" y="29672"/>
                  </a:lnTo>
                  <a:cubicBezTo>
                    <a:pt x="1803" y="29672"/>
                    <a:pt x="1829" y="29645"/>
                    <a:pt x="1838" y="29619"/>
                  </a:cubicBezTo>
                  <a:lnTo>
                    <a:pt x="8101" y="1178"/>
                  </a:lnTo>
                  <a:cubicBezTo>
                    <a:pt x="8101" y="1161"/>
                    <a:pt x="8101" y="1143"/>
                    <a:pt x="8092" y="1125"/>
                  </a:cubicBezTo>
                  <a:cubicBezTo>
                    <a:pt x="8074" y="1107"/>
                    <a:pt x="8065" y="1098"/>
                    <a:pt x="8047" y="1098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1" name="Google Shape;1051;p19"/>
            <p:cNvSpPr/>
            <p:nvPr/>
          </p:nvSpPr>
          <p:spPr>
            <a:xfrm>
              <a:off x="1237275" y="1639725"/>
              <a:ext cx="396550" cy="798150"/>
            </a:xfrm>
            <a:custGeom>
              <a:avLst/>
              <a:gdLst/>
              <a:ahLst/>
              <a:cxnLst/>
              <a:rect l="l" t="t" r="r" b="b"/>
              <a:pathLst>
                <a:path w="15862" h="31926" extrusionOk="0">
                  <a:moveTo>
                    <a:pt x="14006" y="220"/>
                  </a:moveTo>
                  <a:lnTo>
                    <a:pt x="15719" y="31685"/>
                  </a:lnTo>
                  <a:lnTo>
                    <a:pt x="161" y="15556"/>
                  </a:lnTo>
                  <a:lnTo>
                    <a:pt x="14006" y="220"/>
                  </a:lnTo>
                  <a:close/>
                  <a:moveTo>
                    <a:pt x="14055" y="1"/>
                  </a:moveTo>
                  <a:cubicBezTo>
                    <a:pt x="14041" y="1"/>
                    <a:pt x="14027" y="7"/>
                    <a:pt x="14015" y="24"/>
                  </a:cubicBezTo>
                  <a:lnTo>
                    <a:pt x="27" y="15511"/>
                  </a:lnTo>
                  <a:cubicBezTo>
                    <a:pt x="0" y="15538"/>
                    <a:pt x="0" y="15573"/>
                    <a:pt x="27" y="15600"/>
                  </a:cubicBezTo>
                  <a:lnTo>
                    <a:pt x="15746" y="31899"/>
                  </a:lnTo>
                  <a:cubicBezTo>
                    <a:pt x="15755" y="31917"/>
                    <a:pt x="15773" y="31926"/>
                    <a:pt x="15791" y="31926"/>
                  </a:cubicBezTo>
                  <a:cubicBezTo>
                    <a:pt x="15799" y="31926"/>
                    <a:pt x="15808" y="31917"/>
                    <a:pt x="15817" y="31917"/>
                  </a:cubicBezTo>
                  <a:cubicBezTo>
                    <a:pt x="15844" y="31908"/>
                    <a:pt x="15862" y="31881"/>
                    <a:pt x="15862" y="31854"/>
                  </a:cubicBezTo>
                  <a:lnTo>
                    <a:pt x="14122" y="60"/>
                  </a:lnTo>
                  <a:cubicBezTo>
                    <a:pt x="14122" y="33"/>
                    <a:pt x="14104" y="15"/>
                    <a:pt x="14078" y="6"/>
                  </a:cubicBezTo>
                  <a:cubicBezTo>
                    <a:pt x="14071" y="3"/>
                    <a:pt x="14063" y="1"/>
                    <a:pt x="1405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2" name="Google Shape;1052;p19"/>
            <p:cNvSpPr/>
            <p:nvPr/>
          </p:nvSpPr>
          <p:spPr>
            <a:xfrm>
              <a:off x="809500" y="1639600"/>
              <a:ext cx="781075" cy="390600"/>
            </a:xfrm>
            <a:custGeom>
              <a:avLst/>
              <a:gdLst/>
              <a:ahLst/>
              <a:cxnLst/>
              <a:rect l="l" t="t" r="r" b="b"/>
              <a:pathLst>
                <a:path w="31243" h="15624" extrusionOk="0">
                  <a:moveTo>
                    <a:pt x="31010" y="154"/>
                  </a:moveTo>
                  <a:lnTo>
                    <a:pt x="17174" y="15471"/>
                  </a:lnTo>
                  <a:lnTo>
                    <a:pt x="251" y="3526"/>
                  </a:lnTo>
                  <a:lnTo>
                    <a:pt x="31010" y="154"/>
                  </a:lnTo>
                  <a:close/>
                  <a:moveTo>
                    <a:pt x="31176" y="0"/>
                  </a:moveTo>
                  <a:cubicBezTo>
                    <a:pt x="31171" y="0"/>
                    <a:pt x="31167" y="1"/>
                    <a:pt x="31162" y="2"/>
                  </a:cubicBezTo>
                  <a:lnTo>
                    <a:pt x="63" y="3410"/>
                  </a:lnTo>
                  <a:cubicBezTo>
                    <a:pt x="36" y="3419"/>
                    <a:pt x="10" y="3437"/>
                    <a:pt x="10" y="3464"/>
                  </a:cubicBezTo>
                  <a:cubicBezTo>
                    <a:pt x="1" y="3491"/>
                    <a:pt x="10" y="3517"/>
                    <a:pt x="27" y="3535"/>
                  </a:cubicBezTo>
                  <a:lnTo>
                    <a:pt x="17147" y="15614"/>
                  </a:lnTo>
                  <a:cubicBezTo>
                    <a:pt x="17156" y="15623"/>
                    <a:pt x="17174" y="15623"/>
                    <a:pt x="17183" y="15623"/>
                  </a:cubicBezTo>
                  <a:cubicBezTo>
                    <a:pt x="17200" y="15623"/>
                    <a:pt x="17218" y="15623"/>
                    <a:pt x="17236" y="15605"/>
                  </a:cubicBezTo>
                  <a:lnTo>
                    <a:pt x="31215" y="109"/>
                  </a:lnTo>
                  <a:cubicBezTo>
                    <a:pt x="31233" y="92"/>
                    <a:pt x="31242" y="65"/>
                    <a:pt x="31224" y="38"/>
                  </a:cubicBezTo>
                  <a:cubicBezTo>
                    <a:pt x="31217" y="16"/>
                    <a:pt x="31198" y="0"/>
                    <a:pt x="3117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3" name="Google Shape;1053;p19"/>
            <p:cNvSpPr/>
            <p:nvPr/>
          </p:nvSpPr>
          <p:spPr>
            <a:xfrm>
              <a:off x="1132225" y="2434500"/>
              <a:ext cx="501600" cy="476200"/>
            </a:xfrm>
            <a:custGeom>
              <a:avLst/>
              <a:gdLst/>
              <a:ahLst/>
              <a:cxnLst/>
              <a:rect l="l" t="t" r="r" b="b"/>
              <a:pathLst>
                <a:path w="20064" h="19048" extrusionOk="0">
                  <a:moveTo>
                    <a:pt x="19716" y="286"/>
                  </a:moveTo>
                  <a:lnTo>
                    <a:pt x="3310" y="18860"/>
                  </a:lnTo>
                  <a:lnTo>
                    <a:pt x="152" y="10599"/>
                  </a:lnTo>
                  <a:lnTo>
                    <a:pt x="19716" y="286"/>
                  </a:lnTo>
                  <a:close/>
                  <a:moveTo>
                    <a:pt x="19996" y="0"/>
                  </a:moveTo>
                  <a:cubicBezTo>
                    <a:pt x="19986" y="0"/>
                    <a:pt x="19975" y="3"/>
                    <a:pt x="19966" y="10"/>
                  </a:cubicBezTo>
                  <a:lnTo>
                    <a:pt x="45" y="10519"/>
                  </a:lnTo>
                  <a:cubicBezTo>
                    <a:pt x="9" y="10528"/>
                    <a:pt x="0" y="10563"/>
                    <a:pt x="9" y="10599"/>
                  </a:cubicBezTo>
                  <a:lnTo>
                    <a:pt x="3230" y="19011"/>
                  </a:lnTo>
                  <a:cubicBezTo>
                    <a:pt x="3239" y="19029"/>
                    <a:pt x="3257" y="19047"/>
                    <a:pt x="3283" y="19047"/>
                  </a:cubicBezTo>
                  <a:lnTo>
                    <a:pt x="3292" y="19047"/>
                  </a:lnTo>
                  <a:cubicBezTo>
                    <a:pt x="3310" y="19047"/>
                    <a:pt x="3328" y="19047"/>
                    <a:pt x="3337" y="19029"/>
                  </a:cubicBezTo>
                  <a:lnTo>
                    <a:pt x="20046" y="108"/>
                  </a:lnTo>
                  <a:cubicBezTo>
                    <a:pt x="20064" y="90"/>
                    <a:pt x="20064" y="54"/>
                    <a:pt x="20046" y="28"/>
                  </a:cubicBezTo>
                  <a:cubicBezTo>
                    <a:pt x="20035" y="10"/>
                    <a:pt x="20016" y="0"/>
                    <a:pt x="1999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4" name="Google Shape;1054;p19"/>
            <p:cNvSpPr/>
            <p:nvPr/>
          </p:nvSpPr>
          <p:spPr>
            <a:xfrm>
              <a:off x="394900" y="1724925"/>
              <a:ext cx="418200" cy="500200"/>
            </a:xfrm>
            <a:custGeom>
              <a:avLst/>
              <a:gdLst/>
              <a:ahLst/>
              <a:cxnLst/>
              <a:rect l="l" t="t" r="r" b="b"/>
              <a:pathLst>
                <a:path w="16728" h="20008" extrusionOk="0">
                  <a:moveTo>
                    <a:pt x="16433" y="417"/>
                  </a:moveTo>
                  <a:lnTo>
                    <a:pt x="7994" y="19873"/>
                  </a:lnTo>
                  <a:lnTo>
                    <a:pt x="197" y="18803"/>
                  </a:lnTo>
                  <a:lnTo>
                    <a:pt x="16433" y="417"/>
                  </a:lnTo>
                  <a:close/>
                  <a:moveTo>
                    <a:pt x="16660" y="1"/>
                  </a:moveTo>
                  <a:cubicBezTo>
                    <a:pt x="16640" y="1"/>
                    <a:pt x="16620" y="7"/>
                    <a:pt x="16603" y="24"/>
                  </a:cubicBezTo>
                  <a:lnTo>
                    <a:pt x="18" y="18803"/>
                  </a:lnTo>
                  <a:cubicBezTo>
                    <a:pt x="0" y="18821"/>
                    <a:pt x="0" y="18847"/>
                    <a:pt x="9" y="18874"/>
                  </a:cubicBezTo>
                  <a:cubicBezTo>
                    <a:pt x="18" y="18892"/>
                    <a:pt x="36" y="18910"/>
                    <a:pt x="63" y="18910"/>
                  </a:cubicBezTo>
                  <a:lnTo>
                    <a:pt x="8029" y="20007"/>
                  </a:lnTo>
                  <a:lnTo>
                    <a:pt x="8038" y="20007"/>
                  </a:lnTo>
                  <a:cubicBezTo>
                    <a:pt x="8056" y="20007"/>
                    <a:pt x="8083" y="19998"/>
                    <a:pt x="8092" y="19971"/>
                  </a:cubicBezTo>
                  <a:lnTo>
                    <a:pt x="16710" y="86"/>
                  </a:lnTo>
                  <a:cubicBezTo>
                    <a:pt x="16727" y="60"/>
                    <a:pt x="16719" y="24"/>
                    <a:pt x="16692" y="6"/>
                  </a:cubicBezTo>
                  <a:cubicBezTo>
                    <a:pt x="16682" y="3"/>
                    <a:pt x="16671" y="1"/>
                    <a:pt x="16660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5" name="Google Shape;1055;p19"/>
            <p:cNvSpPr/>
            <p:nvPr/>
          </p:nvSpPr>
          <p:spPr>
            <a:xfrm>
              <a:off x="437500" y="2697175"/>
              <a:ext cx="778825" cy="239175"/>
            </a:xfrm>
            <a:custGeom>
              <a:avLst/>
              <a:gdLst/>
              <a:ahLst/>
              <a:cxnLst/>
              <a:rect l="l" t="t" r="r" b="b"/>
              <a:pathLst>
                <a:path w="31153" h="9567" extrusionOk="0">
                  <a:moveTo>
                    <a:pt x="27825" y="146"/>
                  </a:moveTo>
                  <a:lnTo>
                    <a:pt x="30983" y="8415"/>
                  </a:lnTo>
                  <a:lnTo>
                    <a:pt x="509" y="9414"/>
                  </a:lnTo>
                  <a:lnTo>
                    <a:pt x="509" y="9414"/>
                  </a:lnTo>
                  <a:lnTo>
                    <a:pt x="27825" y="146"/>
                  </a:lnTo>
                  <a:close/>
                  <a:moveTo>
                    <a:pt x="27858" y="0"/>
                  </a:moveTo>
                  <a:cubicBezTo>
                    <a:pt x="27853" y="0"/>
                    <a:pt x="27848" y="1"/>
                    <a:pt x="27843" y="3"/>
                  </a:cubicBezTo>
                  <a:lnTo>
                    <a:pt x="45" y="9432"/>
                  </a:lnTo>
                  <a:cubicBezTo>
                    <a:pt x="18" y="9450"/>
                    <a:pt x="0" y="9477"/>
                    <a:pt x="9" y="9513"/>
                  </a:cubicBezTo>
                  <a:cubicBezTo>
                    <a:pt x="9" y="9539"/>
                    <a:pt x="36" y="9566"/>
                    <a:pt x="72" y="9566"/>
                  </a:cubicBezTo>
                  <a:lnTo>
                    <a:pt x="31081" y="8540"/>
                  </a:lnTo>
                  <a:cubicBezTo>
                    <a:pt x="31099" y="8540"/>
                    <a:pt x="31126" y="8531"/>
                    <a:pt x="31135" y="8513"/>
                  </a:cubicBezTo>
                  <a:cubicBezTo>
                    <a:pt x="31144" y="8496"/>
                    <a:pt x="31153" y="8478"/>
                    <a:pt x="31144" y="8451"/>
                  </a:cubicBezTo>
                  <a:lnTo>
                    <a:pt x="27923" y="38"/>
                  </a:lnTo>
                  <a:cubicBezTo>
                    <a:pt x="27909" y="16"/>
                    <a:pt x="27882" y="0"/>
                    <a:pt x="2785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6" name="Google Shape;1056;p19"/>
            <p:cNvSpPr/>
            <p:nvPr/>
          </p:nvSpPr>
          <p:spPr>
            <a:xfrm>
              <a:off x="594050" y="2027050"/>
              <a:ext cx="646825" cy="673325"/>
            </a:xfrm>
            <a:custGeom>
              <a:avLst/>
              <a:gdLst/>
              <a:ahLst/>
              <a:cxnLst/>
              <a:rect l="l" t="t" r="r" b="b"/>
              <a:pathLst>
                <a:path w="25873" h="26933" extrusionOk="0">
                  <a:moveTo>
                    <a:pt x="25720" y="152"/>
                  </a:moveTo>
                  <a:lnTo>
                    <a:pt x="21554" y="26745"/>
                  </a:lnTo>
                  <a:lnTo>
                    <a:pt x="197" y="7886"/>
                  </a:lnTo>
                  <a:lnTo>
                    <a:pt x="25720" y="152"/>
                  </a:lnTo>
                  <a:close/>
                  <a:moveTo>
                    <a:pt x="25783" y="0"/>
                  </a:moveTo>
                  <a:lnTo>
                    <a:pt x="55" y="7797"/>
                  </a:lnTo>
                  <a:cubicBezTo>
                    <a:pt x="28" y="7806"/>
                    <a:pt x="10" y="7824"/>
                    <a:pt x="10" y="7851"/>
                  </a:cubicBezTo>
                  <a:cubicBezTo>
                    <a:pt x="1" y="7868"/>
                    <a:pt x="10" y="7895"/>
                    <a:pt x="28" y="7913"/>
                  </a:cubicBezTo>
                  <a:lnTo>
                    <a:pt x="21554" y="26915"/>
                  </a:lnTo>
                  <a:cubicBezTo>
                    <a:pt x="21563" y="26933"/>
                    <a:pt x="21581" y="26933"/>
                    <a:pt x="21599" y="26933"/>
                  </a:cubicBezTo>
                  <a:lnTo>
                    <a:pt x="21617" y="26933"/>
                  </a:lnTo>
                  <a:cubicBezTo>
                    <a:pt x="21643" y="26924"/>
                    <a:pt x="21661" y="26906"/>
                    <a:pt x="21661" y="26879"/>
                  </a:cubicBezTo>
                  <a:lnTo>
                    <a:pt x="25863" y="72"/>
                  </a:lnTo>
                  <a:cubicBezTo>
                    <a:pt x="25872" y="54"/>
                    <a:pt x="25863" y="27"/>
                    <a:pt x="25845" y="18"/>
                  </a:cubicBezTo>
                  <a:cubicBezTo>
                    <a:pt x="25827" y="0"/>
                    <a:pt x="25810" y="0"/>
                    <a:pt x="2578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7" name="Google Shape;1057;p19"/>
            <p:cNvSpPr/>
            <p:nvPr/>
          </p:nvSpPr>
          <p:spPr>
            <a:xfrm>
              <a:off x="1132225" y="2026950"/>
              <a:ext cx="501600" cy="673425"/>
            </a:xfrm>
            <a:custGeom>
              <a:avLst/>
              <a:gdLst/>
              <a:ahLst/>
              <a:cxnLst/>
              <a:rect l="l" t="t" r="r" b="b"/>
              <a:pathLst>
                <a:path w="20064" h="26937" extrusionOk="0">
                  <a:moveTo>
                    <a:pt x="4318" y="209"/>
                  </a:moveTo>
                  <a:lnTo>
                    <a:pt x="19885" y="16347"/>
                  </a:lnTo>
                  <a:lnTo>
                    <a:pt x="152" y="26758"/>
                  </a:lnTo>
                  <a:lnTo>
                    <a:pt x="4318" y="209"/>
                  </a:lnTo>
                  <a:close/>
                  <a:moveTo>
                    <a:pt x="4277" y="1"/>
                  </a:moveTo>
                  <a:cubicBezTo>
                    <a:pt x="4270" y="1"/>
                    <a:pt x="4263" y="2"/>
                    <a:pt x="4256" y="4"/>
                  </a:cubicBezTo>
                  <a:cubicBezTo>
                    <a:pt x="4229" y="13"/>
                    <a:pt x="4220" y="31"/>
                    <a:pt x="4211" y="58"/>
                  </a:cubicBezTo>
                  <a:lnTo>
                    <a:pt x="9" y="26865"/>
                  </a:lnTo>
                  <a:cubicBezTo>
                    <a:pt x="0" y="26892"/>
                    <a:pt x="9" y="26910"/>
                    <a:pt x="36" y="26928"/>
                  </a:cubicBezTo>
                  <a:cubicBezTo>
                    <a:pt x="45" y="26937"/>
                    <a:pt x="54" y="26937"/>
                    <a:pt x="72" y="26937"/>
                  </a:cubicBezTo>
                  <a:cubicBezTo>
                    <a:pt x="81" y="26937"/>
                    <a:pt x="90" y="26937"/>
                    <a:pt x="99" y="26928"/>
                  </a:cubicBezTo>
                  <a:lnTo>
                    <a:pt x="20028" y="16428"/>
                  </a:lnTo>
                  <a:cubicBezTo>
                    <a:pt x="20046" y="16419"/>
                    <a:pt x="20055" y="16401"/>
                    <a:pt x="20055" y="16383"/>
                  </a:cubicBezTo>
                  <a:cubicBezTo>
                    <a:pt x="20064" y="16356"/>
                    <a:pt x="20055" y="16339"/>
                    <a:pt x="20046" y="16321"/>
                  </a:cubicBezTo>
                  <a:lnTo>
                    <a:pt x="4327" y="22"/>
                  </a:lnTo>
                  <a:cubicBezTo>
                    <a:pt x="4314" y="9"/>
                    <a:pt x="4296" y="1"/>
                    <a:pt x="427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8" name="Google Shape;1058;p19"/>
            <p:cNvSpPr/>
            <p:nvPr/>
          </p:nvSpPr>
          <p:spPr>
            <a:xfrm>
              <a:off x="594050" y="1724925"/>
              <a:ext cx="646825" cy="500200"/>
            </a:xfrm>
            <a:custGeom>
              <a:avLst/>
              <a:gdLst/>
              <a:ahLst/>
              <a:cxnLst/>
              <a:rect l="l" t="t" r="r" b="b"/>
              <a:pathLst>
                <a:path w="25873" h="20008" extrusionOk="0">
                  <a:moveTo>
                    <a:pt x="8717" y="167"/>
                  </a:moveTo>
                  <a:lnTo>
                    <a:pt x="25658" y="12121"/>
                  </a:lnTo>
                  <a:lnTo>
                    <a:pt x="188" y="19846"/>
                  </a:lnTo>
                  <a:lnTo>
                    <a:pt x="188" y="19846"/>
                  </a:lnTo>
                  <a:lnTo>
                    <a:pt x="8717" y="167"/>
                  </a:lnTo>
                  <a:close/>
                  <a:moveTo>
                    <a:pt x="8694" y="0"/>
                  </a:moveTo>
                  <a:cubicBezTo>
                    <a:pt x="8687" y="0"/>
                    <a:pt x="8680" y="2"/>
                    <a:pt x="8672" y="6"/>
                  </a:cubicBezTo>
                  <a:cubicBezTo>
                    <a:pt x="8654" y="6"/>
                    <a:pt x="8637" y="24"/>
                    <a:pt x="8628" y="42"/>
                  </a:cubicBezTo>
                  <a:lnTo>
                    <a:pt x="10" y="19918"/>
                  </a:lnTo>
                  <a:cubicBezTo>
                    <a:pt x="1" y="19945"/>
                    <a:pt x="1" y="19971"/>
                    <a:pt x="19" y="19989"/>
                  </a:cubicBezTo>
                  <a:cubicBezTo>
                    <a:pt x="37" y="20007"/>
                    <a:pt x="55" y="20007"/>
                    <a:pt x="72" y="20007"/>
                  </a:cubicBezTo>
                  <a:lnTo>
                    <a:pt x="90" y="20007"/>
                  </a:lnTo>
                  <a:lnTo>
                    <a:pt x="25818" y="12210"/>
                  </a:lnTo>
                  <a:cubicBezTo>
                    <a:pt x="25845" y="12201"/>
                    <a:pt x="25863" y="12183"/>
                    <a:pt x="25872" y="12157"/>
                  </a:cubicBezTo>
                  <a:cubicBezTo>
                    <a:pt x="25872" y="12139"/>
                    <a:pt x="25863" y="12112"/>
                    <a:pt x="25845" y="12094"/>
                  </a:cubicBezTo>
                  <a:lnTo>
                    <a:pt x="8726" y="15"/>
                  </a:lnTo>
                  <a:cubicBezTo>
                    <a:pt x="8715" y="5"/>
                    <a:pt x="8705" y="0"/>
                    <a:pt x="8694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9" name="Google Shape;1059;p19"/>
            <p:cNvSpPr/>
            <p:nvPr/>
          </p:nvSpPr>
          <p:spPr>
            <a:xfrm>
              <a:off x="437500" y="2221875"/>
              <a:ext cx="698325" cy="714475"/>
            </a:xfrm>
            <a:custGeom>
              <a:avLst/>
              <a:gdLst/>
              <a:ahLst/>
              <a:cxnLst/>
              <a:rect l="l" t="t" r="r" b="b"/>
              <a:pathLst>
                <a:path w="27933" h="28579" extrusionOk="0">
                  <a:moveTo>
                    <a:pt x="6370" y="191"/>
                  </a:moveTo>
                  <a:lnTo>
                    <a:pt x="27736" y="19050"/>
                  </a:lnTo>
                  <a:lnTo>
                    <a:pt x="161" y="28409"/>
                  </a:lnTo>
                  <a:lnTo>
                    <a:pt x="6370" y="191"/>
                  </a:lnTo>
                  <a:close/>
                  <a:moveTo>
                    <a:pt x="6327" y="1"/>
                  </a:moveTo>
                  <a:cubicBezTo>
                    <a:pt x="6321" y="1"/>
                    <a:pt x="6315" y="2"/>
                    <a:pt x="6308" y="4"/>
                  </a:cubicBezTo>
                  <a:cubicBezTo>
                    <a:pt x="6290" y="13"/>
                    <a:pt x="6272" y="31"/>
                    <a:pt x="6263" y="58"/>
                  </a:cubicBezTo>
                  <a:lnTo>
                    <a:pt x="9" y="28498"/>
                  </a:lnTo>
                  <a:cubicBezTo>
                    <a:pt x="0" y="28516"/>
                    <a:pt x="9" y="28542"/>
                    <a:pt x="27" y="28560"/>
                  </a:cubicBezTo>
                  <a:cubicBezTo>
                    <a:pt x="36" y="28569"/>
                    <a:pt x="54" y="28578"/>
                    <a:pt x="72" y="28578"/>
                  </a:cubicBezTo>
                  <a:cubicBezTo>
                    <a:pt x="81" y="28578"/>
                    <a:pt x="81" y="28569"/>
                    <a:pt x="90" y="28569"/>
                  </a:cubicBezTo>
                  <a:lnTo>
                    <a:pt x="27879" y="19140"/>
                  </a:lnTo>
                  <a:cubicBezTo>
                    <a:pt x="27905" y="19131"/>
                    <a:pt x="27923" y="19113"/>
                    <a:pt x="27923" y="19086"/>
                  </a:cubicBezTo>
                  <a:cubicBezTo>
                    <a:pt x="27932" y="19068"/>
                    <a:pt x="27923" y="19042"/>
                    <a:pt x="27905" y="19033"/>
                  </a:cubicBezTo>
                  <a:lnTo>
                    <a:pt x="6370" y="22"/>
                  </a:lnTo>
                  <a:cubicBezTo>
                    <a:pt x="6357" y="9"/>
                    <a:pt x="6344" y="1"/>
                    <a:pt x="632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0" name="Google Shape;1060;p19"/>
            <p:cNvSpPr/>
            <p:nvPr/>
          </p:nvSpPr>
          <p:spPr>
            <a:xfrm>
              <a:off x="426125" y="2923525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86" y="1"/>
                  </a:moveTo>
                  <a:cubicBezTo>
                    <a:pt x="419" y="1"/>
                    <a:pt x="350" y="16"/>
                    <a:pt x="286" y="48"/>
                  </a:cubicBezTo>
                  <a:cubicBezTo>
                    <a:pt x="81" y="164"/>
                    <a:pt x="0" y="423"/>
                    <a:pt x="107" y="637"/>
                  </a:cubicBezTo>
                  <a:cubicBezTo>
                    <a:pt x="187" y="778"/>
                    <a:pt x="334" y="860"/>
                    <a:pt x="485" y="860"/>
                  </a:cubicBezTo>
                  <a:cubicBezTo>
                    <a:pt x="554" y="860"/>
                    <a:pt x="623" y="843"/>
                    <a:pt x="687" y="806"/>
                  </a:cubicBezTo>
                  <a:cubicBezTo>
                    <a:pt x="901" y="699"/>
                    <a:pt x="982" y="441"/>
                    <a:pt x="866" y="227"/>
                  </a:cubicBezTo>
                  <a:cubicBezTo>
                    <a:pt x="791" y="83"/>
                    <a:pt x="642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1" name="Google Shape;1061;p19"/>
            <p:cNvSpPr/>
            <p:nvPr/>
          </p:nvSpPr>
          <p:spPr>
            <a:xfrm>
              <a:off x="420550" y="2917050"/>
              <a:ext cx="35700" cy="34450"/>
            </a:xfrm>
            <a:custGeom>
              <a:avLst/>
              <a:gdLst/>
              <a:ahLst/>
              <a:cxnLst/>
              <a:rect l="l" t="t" r="r" b="b"/>
              <a:pathLst>
                <a:path w="1428" h="1378" extrusionOk="0">
                  <a:moveTo>
                    <a:pt x="714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3" y="539"/>
                    <a:pt x="839" y="566"/>
                    <a:pt x="866" y="610"/>
                  </a:cubicBezTo>
                  <a:cubicBezTo>
                    <a:pt x="884" y="646"/>
                    <a:pt x="893" y="700"/>
                    <a:pt x="875" y="735"/>
                  </a:cubicBezTo>
                  <a:cubicBezTo>
                    <a:pt x="866" y="780"/>
                    <a:pt x="830" y="816"/>
                    <a:pt x="794" y="842"/>
                  </a:cubicBezTo>
                  <a:cubicBezTo>
                    <a:pt x="767" y="853"/>
                    <a:pt x="739" y="861"/>
                    <a:pt x="712" y="861"/>
                  </a:cubicBezTo>
                  <a:cubicBezTo>
                    <a:pt x="695" y="861"/>
                    <a:pt x="678" y="858"/>
                    <a:pt x="661" y="851"/>
                  </a:cubicBezTo>
                  <a:cubicBezTo>
                    <a:pt x="616" y="842"/>
                    <a:pt x="580" y="807"/>
                    <a:pt x="562" y="771"/>
                  </a:cubicBezTo>
                  <a:cubicBezTo>
                    <a:pt x="536" y="726"/>
                    <a:pt x="536" y="682"/>
                    <a:pt x="545" y="637"/>
                  </a:cubicBezTo>
                  <a:cubicBezTo>
                    <a:pt x="562" y="593"/>
                    <a:pt x="589" y="557"/>
                    <a:pt x="634" y="539"/>
                  </a:cubicBezTo>
                  <a:cubicBezTo>
                    <a:pt x="661" y="521"/>
                    <a:pt x="687" y="521"/>
                    <a:pt x="714" y="521"/>
                  </a:cubicBezTo>
                  <a:close/>
                  <a:moveTo>
                    <a:pt x="714" y="1"/>
                  </a:moveTo>
                  <a:cubicBezTo>
                    <a:pt x="603" y="1"/>
                    <a:pt x="490" y="28"/>
                    <a:pt x="384" y="84"/>
                  </a:cubicBezTo>
                  <a:cubicBezTo>
                    <a:pt x="223" y="164"/>
                    <a:pt x="107" y="316"/>
                    <a:pt x="54" y="486"/>
                  </a:cubicBezTo>
                  <a:cubicBezTo>
                    <a:pt x="0" y="664"/>
                    <a:pt x="18" y="851"/>
                    <a:pt x="107" y="1012"/>
                  </a:cubicBezTo>
                  <a:cubicBezTo>
                    <a:pt x="188" y="1173"/>
                    <a:pt x="339" y="1297"/>
                    <a:pt x="509" y="1351"/>
                  </a:cubicBezTo>
                  <a:cubicBezTo>
                    <a:pt x="580" y="1369"/>
                    <a:pt x="643" y="1378"/>
                    <a:pt x="714" y="1378"/>
                  </a:cubicBezTo>
                  <a:cubicBezTo>
                    <a:pt x="821" y="1378"/>
                    <a:pt x="937" y="1351"/>
                    <a:pt x="1035" y="1297"/>
                  </a:cubicBezTo>
                  <a:cubicBezTo>
                    <a:pt x="1196" y="1208"/>
                    <a:pt x="1321" y="1065"/>
                    <a:pt x="1374" y="887"/>
                  </a:cubicBezTo>
                  <a:cubicBezTo>
                    <a:pt x="1428" y="718"/>
                    <a:pt x="1410" y="530"/>
                    <a:pt x="1321" y="370"/>
                  </a:cubicBezTo>
                  <a:cubicBezTo>
                    <a:pt x="1232" y="200"/>
                    <a:pt x="1089" y="84"/>
                    <a:pt x="910" y="31"/>
                  </a:cubicBezTo>
                  <a:cubicBezTo>
                    <a:pt x="847" y="11"/>
                    <a:pt x="781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2" name="Google Shape;1062;p19"/>
            <p:cNvSpPr/>
            <p:nvPr/>
          </p:nvSpPr>
          <p:spPr>
            <a:xfrm>
              <a:off x="1121750" y="26880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8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6" y="862"/>
                  </a:cubicBezTo>
                  <a:cubicBezTo>
                    <a:pt x="563" y="862"/>
                    <a:pt x="632" y="847"/>
                    <a:pt x="696" y="815"/>
                  </a:cubicBezTo>
                  <a:cubicBezTo>
                    <a:pt x="901" y="699"/>
                    <a:pt x="981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3" name="Google Shape;1063;p19"/>
            <p:cNvSpPr/>
            <p:nvPr/>
          </p:nvSpPr>
          <p:spPr>
            <a:xfrm>
              <a:off x="1116175" y="2681525"/>
              <a:ext cx="37475" cy="34475"/>
            </a:xfrm>
            <a:custGeom>
              <a:avLst/>
              <a:gdLst/>
              <a:ahLst/>
              <a:cxnLst/>
              <a:rect l="l" t="t" r="r" b="b"/>
              <a:pathLst>
                <a:path w="1499" h="1379" extrusionOk="0">
                  <a:moveTo>
                    <a:pt x="714" y="522"/>
                  </a:moveTo>
                  <a:cubicBezTo>
                    <a:pt x="732" y="522"/>
                    <a:pt x="750" y="522"/>
                    <a:pt x="767" y="531"/>
                  </a:cubicBezTo>
                  <a:cubicBezTo>
                    <a:pt x="803" y="540"/>
                    <a:pt x="839" y="566"/>
                    <a:pt x="865" y="611"/>
                  </a:cubicBezTo>
                  <a:cubicBezTo>
                    <a:pt x="910" y="691"/>
                    <a:pt x="874" y="798"/>
                    <a:pt x="794" y="843"/>
                  </a:cubicBezTo>
                  <a:cubicBezTo>
                    <a:pt x="767" y="854"/>
                    <a:pt x="739" y="862"/>
                    <a:pt x="711" y="862"/>
                  </a:cubicBezTo>
                  <a:cubicBezTo>
                    <a:pt x="694" y="862"/>
                    <a:pt x="677" y="859"/>
                    <a:pt x="660" y="852"/>
                  </a:cubicBezTo>
                  <a:cubicBezTo>
                    <a:pt x="616" y="843"/>
                    <a:pt x="580" y="807"/>
                    <a:pt x="562" y="772"/>
                  </a:cubicBezTo>
                  <a:cubicBezTo>
                    <a:pt x="544" y="727"/>
                    <a:pt x="535" y="682"/>
                    <a:pt x="553" y="638"/>
                  </a:cubicBezTo>
                  <a:cubicBezTo>
                    <a:pt x="562" y="593"/>
                    <a:pt x="589" y="557"/>
                    <a:pt x="634" y="540"/>
                  </a:cubicBezTo>
                  <a:cubicBezTo>
                    <a:pt x="660" y="531"/>
                    <a:pt x="687" y="522"/>
                    <a:pt x="714" y="522"/>
                  </a:cubicBezTo>
                  <a:close/>
                  <a:moveTo>
                    <a:pt x="714" y="1"/>
                  </a:moveTo>
                  <a:cubicBezTo>
                    <a:pt x="604" y="1"/>
                    <a:pt x="493" y="29"/>
                    <a:pt x="393" y="85"/>
                  </a:cubicBezTo>
                  <a:cubicBezTo>
                    <a:pt x="223" y="165"/>
                    <a:pt x="107" y="317"/>
                    <a:pt x="54" y="486"/>
                  </a:cubicBezTo>
                  <a:cubicBezTo>
                    <a:pt x="0" y="664"/>
                    <a:pt x="18" y="852"/>
                    <a:pt x="107" y="1012"/>
                  </a:cubicBezTo>
                  <a:cubicBezTo>
                    <a:pt x="187" y="1182"/>
                    <a:pt x="339" y="1298"/>
                    <a:pt x="509" y="1351"/>
                  </a:cubicBezTo>
                  <a:cubicBezTo>
                    <a:pt x="580" y="1369"/>
                    <a:pt x="642" y="1378"/>
                    <a:pt x="714" y="1378"/>
                  </a:cubicBezTo>
                  <a:cubicBezTo>
                    <a:pt x="830" y="1378"/>
                    <a:pt x="937" y="1351"/>
                    <a:pt x="1035" y="1298"/>
                  </a:cubicBezTo>
                  <a:cubicBezTo>
                    <a:pt x="1374" y="1119"/>
                    <a:pt x="1499" y="700"/>
                    <a:pt x="1320" y="370"/>
                  </a:cubicBezTo>
                  <a:cubicBezTo>
                    <a:pt x="1231" y="201"/>
                    <a:pt x="1089" y="85"/>
                    <a:pt x="910" y="31"/>
                  </a:cubicBezTo>
                  <a:cubicBezTo>
                    <a:pt x="847" y="11"/>
                    <a:pt x="780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4" name="Google Shape;1064;p19"/>
            <p:cNvSpPr/>
            <p:nvPr/>
          </p:nvSpPr>
          <p:spPr>
            <a:xfrm>
              <a:off x="1202250" y="2898400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94" y="1"/>
                  </a:moveTo>
                  <a:cubicBezTo>
                    <a:pt x="425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6" y="860"/>
                  </a:cubicBezTo>
                  <a:cubicBezTo>
                    <a:pt x="564" y="860"/>
                    <a:pt x="632" y="845"/>
                    <a:pt x="697" y="812"/>
                  </a:cubicBezTo>
                  <a:cubicBezTo>
                    <a:pt x="902" y="696"/>
                    <a:pt x="982" y="438"/>
                    <a:pt x="866" y="224"/>
                  </a:cubicBezTo>
                  <a:cubicBezTo>
                    <a:pt x="793" y="83"/>
                    <a:pt x="647" y="1"/>
                    <a:pt x="49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5" name="Google Shape;1065;p19"/>
            <p:cNvSpPr/>
            <p:nvPr/>
          </p:nvSpPr>
          <p:spPr>
            <a:xfrm>
              <a:off x="1196675" y="2891900"/>
              <a:ext cx="37500" cy="34400"/>
            </a:xfrm>
            <a:custGeom>
              <a:avLst/>
              <a:gdLst/>
              <a:ahLst/>
              <a:cxnLst/>
              <a:rect l="l" t="t" r="r" b="b"/>
              <a:pathLst>
                <a:path w="1500" h="1376" extrusionOk="0">
                  <a:moveTo>
                    <a:pt x="714" y="519"/>
                  </a:moveTo>
                  <a:cubicBezTo>
                    <a:pt x="777" y="519"/>
                    <a:pt x="830" y="555"/>
                    <a:pt x="866" y="608"/>
                  </a:cubicBezTo>
                  <a:cubicBezTo>
                    <a:pt x="911" y="689"/>
                    <a:pt x="875" y="796"/>
                    <a:pt x="795" y="840"/>
                  </a:cubicBezTo>
                  <a:cubicBezTo>
                    <a:pt x="767" y="851"/>
                    <a:pt x="739" y="859"/>
                    <a:pt x="712" y="859"/>
                  </a:cubicBezTo>
                  <a:cubicBezTo>
                    <a:pt x="695" y="859"/>
                    <a:pt x="678" y="856"/>
                    <a:pt x="661" y="849"/>
                  </a:cubicBezTo>
                  <a:cubicBezTo>
                    <a:pt x="616" y="840"/>
                    <a:pt x="581" y="814"/>
                    <a:pt x="563" y="769"/>
                  </a:cubicBezTo>
                  <a:cubicBezTo>
                    <a:pt x="545" y="733"/>
                    <a:pt x="536" y="680"/>
                    <a:pt x="554" y="644"/>
                  </a:cubicBezTo>
                  <a:cubicBezTo>
                    <a:pt x="563" y="600"/>
                    <a:pt x="589" y="564"/>
                    <a:pt x="634" y="537"/>
                  </a:cubicBezTo>
                  <a:cubicBezTo>
                    <a:pt x="661" y="528"/>
                    <a:pt x="688" y="519"/>
                    <a:pt x="714" y="519"/>
                  </a:cubicBezTo>
                  <a:close/>
                  <a:moveTo>
                    <a:pt x="714" y="1"/>
                  </a:moveTo>
                  <a:cubicBezTo>
                    <a:pt x="605" y="1"/>
                    <a:pt x="495" y="27"/>
                    <a:pt x="393" y="82"/>
                  </a:cubicBezTo>
                  <a:cubicBezTo>
                    <a:pt x="224" y="171"/>
                    <a:pt x="108" y="314"/>
                    <a:pt x="54" y="492"/>
                  </a:cubicBezTo>
                  <a:cubicBezTo>
                    <a:pt x="1" y="662"/>
                    <a:pt x="18" y="849"/>
                    <a:pt x="108" y="1010"/>
                  </a:cubicBezTo>
                  <a:cubicBezTo>
                    <a:pt x="188" y="1179"/>
                    <a:pt x="331" y="1295"/>
                    <a:pt x="509" y="1349"/>
                  </a:cubicBezTo>
                  <a:cubicBezTo>
                    <a:pt x="581" y="1367"/>
                    <a:pt x="643" y="1376"/>
                    <a:pt x="714" y="1376"/>
                  </a:cubicBezTo>
                  <a:cubicBezTo>
                    <a:pt x="821" y="1376"/>
                    <a:pt x="937" y="1349"/>
                    <a:pt x="1035" y="1295"/>
                  </a:cubicBezTo>
                  <a:cubicBezTo>
                    <a:pt x="1374" y="1117"/>
                    <a:pt x="1499" y="698"/>
                    <a:pt x="1321" y="368"/>
                  </a:cubicBezTo>
                  <a:cubicBezTo>
                    <a:pt x="1198" y="133"/>
                    <a:pt x="959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6" name="Google Shape;1066;p19"/>
            <p:cNvSpPr/>
            <p:nvPr/>
          </p:nvSpPr>
          <p:spPr>
            <a:xfrm>
              <a:off x="384425" y="21853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9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3" y="862"/>
                  </a:cubicBezTo>
                  <a:cubicBezTo>
                    <a:pt x="559" y="862"/>
                    <a:pt x="625" y="847"/>
                    <a:pt x="687" y="815"/>
                  </a:cubicBezTo>
                  <a:cubicBezTo>
                    <a:pt x="901" y="699"/>
                    <a:pt x="982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7" name="Google Shape;1067;p19"/>
            <p:cNvSpPr/>
            <p:nvPr/>
          </p:nvSpPr>
          <p:spPr>
            <a:xfrm>
              <a:off x="378850" y="2178900"/>
              <a:ext cx="37475" cy="34400"/>
            </a:xfrm>
            <a:custGeom>
              <a:avLst/>
              <a:gdLst/>
              <a:ahLst/>
              <a:cxnLst/>
              <a:rect l="l" t="t" r="r" b="b"/>
              <a:pathLst>
                <a:path w="1499" h="1376" extrusionOk="0">
                  <a:moveTo>
                    <a:pt x="710" y="517"/>
                  </a:moveTo>
                  <a:cubicBezTo>
                    <a:pt x="772" y="517"/>
                    <a:pt x="834" y="552"/>
                    <a:pt x="866" y="608"/>
                  </a:cubicBezTo>
                  <a:cubicBezTo>
                    <a:pt x="910" y="688"/>
                    <a:pt x="874" y="795"/>
                    <a:pt x="794" y="840"/>
                  </a:cubicBezTo>
                  <a:cubicBezTo>
                    <a:pt x="767" y="851"/>
                    <a:pt x="739" y="859"/>
                    <a:pt x="711" y="859"/>
                  </a:cubicBezTo>
                  <a:cubicBezTo>
                    <a:pt x="694" y="859"/>
                    <a:pt x="677" y="856"/>
                    <a:pt x="660" y="849"/>
                  </a:cubicBezTo>
                  <a:cubicBezTo>
                    <a:pt x="616" y="840"/>
                    <a:pt x="580" y="813"/>
                    <a:pt x="562" y="769"/>
                  </a:cubicBezTo>
                  <a:cubicBezTo>
                    <a:pt x="535" y="733"/>
                    <a:pt x="535" y="679"/>
                    <a:pt x="544" y="635"/>
                  </a:cubicBezTo>
                  <a:cubicBezTo>
                    <a:pt x="562" y="599"/>
                    <a:pt x="589" y="563"/>
                    <a:pt x="634" y="537"/>
                  </a:cubicBezTo>
                  <a:cubicBezTo>
                    <a:pt x="657" y="523"/>
                    <a:pt x="684" y="517"/>
                    <a:pt x="710" y="517"/>
                  </a:cubicBezTo>
                  <a:close/>
                  <a:moveTo>
                    <a:pt x="711" y="1"/>
                  </a:moveTo>
                  <a:cubicBezTo>
                    <a:pt x="600" y="1"/>
                    <a:pt x="488" y="27"/>
                    <a:pt x="384" y="82"/>
                  </a:cubicBezTo>
                  <a:cubicBezTo>
                    <a:pt x="223" y="171"/>
                    <a:pt x="107" y="314"/>
                    <a:pt x="54" y="483"/>
                  </a:cubicBezTo>
                  <a:cubicBezTo>
                    <a:pt x="0" y="662"/>
                    <a:pt x="18" y="849"/>
                    <a:pt x="98" y="1009"/>
                  </a:cubicBezTo>
                  <a:cubicBezTo>
                    <a:pt x="188" y="1179"/>
                    <a:pt x="330" y="1295"/>
                    <a:pt x="509" y="1348"/>
                  </a:cubicBezTo>
                  <a:cubicBezTo>
                    <a:pt x="580" y="1366"/>
                    <a:pt x="642" y="1375"/>
                    <a:pt x="714" y="1375"/>
                  </a:cubicBezTo>
                  <a:cubicBezTo>
                    <a:pt x="821" y="1375"/>
                    <a:pt x="937" y="1348"/>
                    <a:pt x="1035" y="1295"/>
                  </a:cubicBezTo>
                  <a:cubicBezTo>
                    <a:pt x="1374" y="1116"/>
                    <a:pt x="1499" y="697"/>
                    <a:pt x="1320" y="367"/>
                  </a:cubicBezTo>
                  <a:cubicBezTo>
                    <a:pt x="1197" y="133"/>
                    <a:pt x="958" y="1"/>
                    <a:pt x="711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8" name="Google Shape;1068;p19"/>
            <p:cNvSpPr/>
            <p:nvPr/>
          </p:nvSpPr>
          <p:spPr>
            <a:xfrm>
              <a:off x="583350" y="2212825"/>
              <a:ext cx="24800" cy="21500"/>
            </a:xfrm>
            <a:custGeom>
              <a:avLst/>
              <a:gdLst/>
              <a:ahLst/>
              <a:cxnLst/>
              <a:rect l="l" t="t" r="r" b="b"/>
              <a:pathLst>
                <a:path w="992" h="860" extrusionOk="0">
                  <a:moveTo>
                    <a:pt x="498" y="1"/>
                  </a:moveTo>
                  <a:cubicBezTo>
                    <a:pt x="429" y="1"/>
                    <a:pt x="359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8" y="777"/>
                    <a:pt x="349" y="860"/>
                    <a:pt x="502" y="860"/>
                  </a:cubicBezTo>
                  <a:cubicBezTo>
                    <a:pt x="568" y="860"/>
                    <a:pt x="635" y="844"/>
                    <a:pt x="697" y="812"/>
                  </a:cubicBezTo>
                  <a:cubicBezTo>
                    <a:pt x="911" y="696"/>
                    <a:pt x="991" y="437"/>
                    <a:pt x="875" y="232"/>
                  </a:cubicBezTo>
                  <a:cubicBezTo>
                    <a:pt x="801" y="85"/>
                    <a:pt x="651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9" name="Google Shape;1069;p19"/>
            <p:cNvSpPr/>
            <p:nvPr/>
          </p:nvSpPr>
          <p:spPr>
            <a:xfrm>
              <a:off x="578000" y="220627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4" y="521"/>
                  </a:moveTo>
                  <a:cubicBezTo>
                    <a:pt x="723" y="521"/>
                    <a:pt x="741" y="521"/>
                    <a:pt x="759" y="530"/>
                  </a:cubicBezTo>
                  <a:cubicBezTo>
                    <a:pt x="804" y="539"/>
                    <a:pt x="839" y="575"/>
                    <a:pt x="857" y="610"/>
                  </a:cubicBezTo>
                  <a:cubicBezTo>
                    <a:pt x="884" y="655"/>
                    <a:pt x="884" y="699"/>
                    <a:pt x="875" y="744"/>
                  </a:cubicBezTo>
                  <a:cubicBezTo>
                    <a:pt x="857" y="789"/>
                    <a:pt x="830" y="824"/>
                    <a:pt x="795" y="842"/>
                  </a:cubicBezTo>
                  <a:cubicBezTo>
                    <a:pt x="762" y="855"/>
                    <a:pt x="729" y="864"/>
                    <a:pt x="697" y="864"/>
                  </a:cubicBezTo>
                  <a:cubicBezTo>
                    <a:pt x="685" y="864"/>
                    <a:pt x="673" y="862"/>
                    <a:pt x="661" y="860"/>
                  </a:cubicBezTo>
                  <a:cubicBezTo>
                    <a:pt x="616" y="842"/>
                    <a:pt x="581" y="815"/>
                    <a:pt x="563" y="771"/>
                  </a:cubicBezTo>
                  <a:cubicBezTo>
                    <a:pt x="536" y="735"/>
                    <a:pt x="536" y="691"/>
                    <a:pt x="545" y="646"/>
                  </a:cubicBezTo>
                  <a:cubicBezTo>
                    <a:pt x="563" y="601"/>
                    <a:pt x="589" y="566"/>
                    <a:pt x="634" y="539"/>
                  </a:cubicBezTo>
                  <a:cubicBezTo>
                    <a:pt x="652" y="530"/>
                    <a:pt x="679" y="521"/>
                    <a:pt x="714" y="521"/>
                  </a:cubicBezTo>
                  <a:close/>
                  <a:moveTo>
                    <a:pt x="710" y="0"/>
                  </a:moveTo>
                  <a:cubicBezTo>
                    <a:pt x="600" y="0"/>
                    <a:pt x="490" y="28"/>
                    <a:pt x="384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99" y="1021"/>
                  </a:cubicBezTo>
                  <a:cubicBezTo>
                    <a:pt x="188" y="1181"/>
                    <a:pt x="331" y="1297"/>
                    <a:pt x="509" y="1351"/>
                  </a:cubicBezTo>
                  <a:cubicBezTo>
                    <a:pt x="572" y="1369"/>
                    <a:pt x="643" y="1386"/>
                    <a:pt x="714" y="1386"/>
                  </a:cubicBezTo>
                  <a:cubicBezTo>
                    <a:pt x="821" y="1386"/>
                    <a:pt x="937" y="1360"/>
                    <a:pt x="1036" y="1297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4" y="10"/>
                    <a:pt x="777" y="0"/>
                    <a:pt x="710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0" name="Google Shape;1070;p19"/>
            <p:cNvSpPr/>
            <p:nvPr/>
          </p:nvSpPr>
          <p:spPr>
            <a:xfrm>
              <a:off x="799025" y="1715700"/>
              <a:ext cx="24550" cy="21650"/>
            </a:xfrm>
            <a:custGeom>
              <a:avLst/>
              <a:gdLst/>
              <a:ahLst/>
              <a:cxnLst/>
              <a:rect l="l" t="t" r="r" b="b"/>
              <a:pathLst>
                <a:path w="982" h="866" extrusionOk="0">
                  <a:moveTo>
                    <a:pt x="493" y="1"/>
                  </a:moveTo>
                  <a:cubicBezTo>
                    <a:pt x="423" y="1"/>
                    <a:pt x="352" y="18"/>
                    <a:pt x="286" y="54"/>
                  </a:cubicBezTo>
                  <a:cubicBezTo>
                    <a:pt x="81" y="170"/>
                    <a:pt x="0" y="429"/>
                    <a:pt x="107" y="634"/>
                  </a:cubicBezTo>
                  <a:cubicBezTo>
                    <a:pt x="187" y="781"/>
                    <a:pt x="335" y="865"/>
                    <a:pt x="486" y="865"/>
                  </a:cubicBezTo>
                  <a:cubicBezTo>
                    <a:pt x="555" y="865"/>
                    <a:pt x="624" y="848"/>
                    <a:pt x="687" y="812"/>
                  </a:cubicBezTo>
                  <a:cubicBezTo>
                    <a:pt x="901" y="705"/>
                    <a:pt x="982" y="438"/>
                    <a:pt x="866" y="232"/>
                  </a:cubicBezTo>
                  <a:cubicBezTo>
                    <a:pt x="792" y="85"/>
                    <a:pt x="646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1" name="Google Shape;1071;p19"/>
            <p:cNvSpPr/>
            <p:nvPr/>
          </p:nvSpPr>
          <p:spPr>
            <a:xfrm>
              <a:off x="793450" y="1709350"/>
              <a:ext cx="35700" cy="34475"/>
            </a:xfrm>
            <a:custGeom>
              <a:avLst/>
              <a:gdLst/>
              <a:ahLst/>
              <a:cxnLst/>
              <a:rect l="l" t="t" r="r" b="b"/>
              <a:pathLst>
                <a:path w="1428" h="1379" extrusionOk="0">
                  <a:moveTo>
                    <a:pt x="714" y="513"/>
                  </a:moveTo>
                  <a:cubicBezTo>
                    <a:pt x="732" y="513"/>
                    <a:pt x="741" y="522"/>
                    <a:pt x="759" y="522"/>
                  </a:cubicBezTo>
                  <a:cubicBezTo>
                    <a:pt x="803" y="540"/>
                    <a:pt x="839" y="567"/>
                    <a:pt x="866" y="611"/>
                  </a:cubicBezTo>
                  <a:cubicBezTo>
                    <a:pt x="884" y="647"/>
                    <a:pt x="893" y="692"/>
                    <a:pt x="875" y="736"/>
                  </a:cubicBezTo>
                  <a:cubicBezTo>
                    <a:pt x="866" y="781"/>
                    <a:pt x="830" y="816"/>
                    <a:pt x="794" y="834"/>
                  </a:cubicBezTo>
                  <a:cubicBezTo>
                    <a:pt x="766" y="851"/>
                    <a:pt x="738" y="858"/>
                    <a:pt x="710" y="858"/>
                  </a:cubicBezTo>
                  <a:cubicBezTo>
                    <a:pt x="693" y="858"/>
                    <a:pt x="677" y="855"/>
                    <a:pt x="661" y="852"/>
                  </a:cubicBezTo>
                  <a:cubicBezTo>
                    <a:pt x="616" y="834"/>
                    <a:pt x="580" y="808"/>
                    <a:pt x="562" y="772"/>
                  </a:cubicBezTo>
                  <a:cubicBezTo>
                    <a:pt x="536" y="727"/>
                    <a:pt x="536" y="683"/>
                    <a:pt x="545" y="638"/>
                  </a:cubicBezTo>
                  <a:cubicBezTo>
                    <a:pt x="562" y="593"/>
                    <a:pt x="589" y="558"/>
                    <a:pt x="634" y="540"/>
                  </a:cubicBezTo>
                  <a:cubicBezTo>
                    <a:pt x="661" y="522"/>
                    <a:pt x="687" y="513"/>
                    <a:pt x="714" y="513"/>
                  </a:cubicBezTo>
                  <a:close/>
                  <a:moveTo>
                    <a:pt x="705" y="1"/>
                  </a:moveTo>
                  <a:cubicBezTo>
                    <a:pt x="596" y="1"/>
                    <a:pt x="488" y="27"/>
                    <a:pt x="384" y="76"/>
                  </a:cubicBezTo>
                  <a:cubicBezTo>
                    <a:pt x="223" y="165"/>
                    <a:pt x="107" y="308"/>
                    <a:pt x="54" y="486"/>
                  </a:cubicBezTo>
                  <a:cubicBezTo>
                    <a:pt x="0" y="665"/>
                    <a:pt x="18" y="852"/>
                    <a:pt x="99" y="1013"/>
                  </a:cubicBezTo>
                  <a:cubicBezTo>
                    <a:pt x="188" y="1173"/>
                    <a:pt x="330" y="1298"/>
                    <a:pt x="509" y="1352"/>
                  </a:cubicBezTo>
                  <a:cubicBezTo>
                    <a:pt x="580" y="1370"/>
                    <a:pt x="643" y="1379"/>
                    <a:pt x="714" y="1379"/>
                  </a:cubicBezTo>
                  <a:cubicBezTo>
                    <a:pt x="821" y="1379"/>
                    <a:pt x="937" y="1352"/>
                    <a:pt x="1035" y="1298"/>
                  </a:cubicBezTo>
                  <a:cubicBezTo>
                    <a:pt x="1196" y="1209"/>
                    <a:pt x="1321" y="1066"/>
                    <a:pt x="1374" y="888"/>
                  </a:cubicBezTo>
                  <a:cubicBezTo>
                    <a:pt x="1428" y="709"/>
                    <a:pt x="1410" y="522"/>
                    <a:pt x="1321" y="362"/>
                  </a:cubicBezTo>
                  <a:cubicBezTo>
                    <a:pt x="1232" y="201"/>
                    <a:pt x="1089" y="85"/>
                    <a:pt x="910" y="31"/>
                  </a:cubicBezTo>
                  <a:cubicBezTo>
                    <a:pt x="842" y="11"/>
                    <a:pt x="773" y="1"/>
                    <a:pt x="70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2" name="Google Shape;1072;p19"/>
            <p:cNvSpPr/>
            <p:nvPr/>
          </p:nvSpPr>
          <p:spPr>
            <a:xfrm>
              <a:off x="1226775" y="2017900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8" y="1"/>
                  </a:moveTo>
                  <a:cubicBezTo>
                    <a:pt x="429" y="1"/>
                    <a:pt x="360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2" y="777"/>
                    <a:pt x="341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75" y="223"/>
                  </a:cubicBezTo>
                  <a:cubicBezTo>
                    <a:pt x="796" y="83"/>
                    <a:pt x="649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3" name="Google Shape;1073;p19"/>
            <p:cNvSpPr/>
            <p:nvPr/>
          </p:nvSpPr>
          <p:spPr>
            <a:xfrm>
              <a:off x="1221200" y="2011350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68" y="530"/>
                  </a:cubicBezTo>
                  <a:cubicBezTo>
                    <a:pt x="813" y="539"/>
                    <a:pt x="848" y="575"/>
                    <a:pt x="866" y="610"/>
                  </a:cubicBezTo>
                  <a:cubicBezTo>
                    <a:pt x="893" y="655"/>
                    <a:pt x="893" y="700"/>
                    <a:pt x="884" y="744"/>
                  </a:cubicBezTo>
                  <a:cubicBezTo>
                    <a:pt x="866" y="789"/>
                    <a:pt x="840" y="824"/>
                    <a:pt x="795" y="842"/>
                  </a:cubicBezTo>
                  <a:cubicBezTo>
                    <a:pt x="773" y="853"/>
                    <a:pt x="747" y="861"/>
                    <a:pt x="721" y="861"/>
                  </a:cubicBezTo>
                  <a:cubicBezTo>
                    <a:pt x="704" y="861"/>
                    <a:pt x="687" y="858"/>
                    <a:pt x="670" y="851"/>
                  </a:cubicBezTo>
                  <a:cubicBezTo>
                    <a:pt x="625" y="842"/>
                    <a:pt x="590" y="816"/>
                    <a:pt x="563" y="771"/>
                  </a:cubicBezTo>
                  <a:cubicBezTo>
                    <a:pt x="545" y="735"/>
                    <a:pt x="536" y="682"/>
                    <a:pt x="554" y="646"/>
                  </a:cubicBezTo>
                  <a:cubicBezTo>
                    <a:pt x="563" y="601"/>
                    <a:pt x="599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7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33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12"/>
                  </a:cubicBezTo>
                  <a:cubicBezTo>
                    <a:pt x="197" y="1181"/>
                    <a:pt x="340" y="1297"/>
                    <a:pt x="518" y="1351"/>
                  </a:cubicBezTo>
                  <a:cubicBezTo>
                    <a:pt x="581" y="1369"/>
                    <a:pt x="652" y="1386"/>
                    <a:pt x="715" y="1386"/>
                  </a:cubicBezTo>
                  <a:cubicBezTo>
                    <a:pt x="831" y="1386"/>
                    <a:pt x="938" y="1351"/>
                    <a:pt x="1045" y="1297"/>
                  </a:cubicBezTo>
                  <a:cubicBezTo>
                    <a:pt x="1205" y="1217"/>
                    <a:pt x="1321" y="1065"/>
                    <a:pt x="1375" y="896"/>
                  </a:cubicBezTo>
                  <a:cubicBezTo>
                    <a:pt x="1428" y="717"/>
                    <a:pt x="1410" y="530"/>
                    <a:pt x="1330" y="369"/>
                  </a:cubicBezTo>
                  <a:cubicBezTo>
                    <a:pt x="1241" y="209"/>
                    <a:pt x="1098" y="84"/>
                    <a:pt x="920" y="30"/>
                  </a:cubicBezTo>
                  <a:cubicBezTo>
                    <a:pt x="853" y="10"/>
                    <a:pt x="785" y="0"/>
                    <a:pt x="717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4" name="Google Shape;1074;p19"/>
            <p:cNvSpPr/>
            <p:nvPr/>
          </p:nvSpPr>
          <p:spPr>
            <a:xfrm>
              <a:off x="1616850" y="2424475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3" y="1"/>
                  </a:moveTo>
                  <a:cubicBezTo>
                    <a:pt x="424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66" y="232"/>
                  </a:cubicBezTo>
                  <a:cubicBezTo>
                    <a:pt x="792" y="85"/>
                    <a:pt x="647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5" name="Google Shape;1075;p19"/>
            <p:cNvSpPr/>
            <p:nvPr/>
          </p:nvSpPr>
          <p:spPr>
            <a:xfrm>
              <a:off x="1611275" y="241792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4" y="539"/>
                    <a:pt x="839" y="575"/>
                    <a:pt x="866" y="610"/>
                  </a:cubicBezTo>
                  <a:cubicBezTo>
                    <a:pt x="884" y="655"/>
                    <a:pt x="893" y="700"/>
                    <a:pt x="875" y="744"/>
                  </a:cubicBezTo>
                  <a:cubicBezTo>
                    <a:pt x="866" y="789"/>
                    <a:pt x="831" y="824"/>
                    <a:pt x="795" y="842"/>
                  </a:cubicBezTo>
                  <a:cubicBezTo>
                    <a:pt x="769" y="856"/>
                    <a:pt x="741" y="863"/>
                    <a:pt x="713" y="863"/>
                  </a:cubicBezTo>
                  <a:cubicBezTo>
                    <a:pt x="653" y="863"/>
                    <a:pt x="593" y="832"/>
                    <a:pt x="563" y="771"/>
                  </a:cubicBezTo>
                  <a:cubicBezTo>
                    <a:pt x="545" y="735"/>
                    <a:pt x="536" y="691"/>
                    <a:pt x="554" y="646"/>
                  </a:cubicBezTo>
                  <a:cubicBezTo>
                    <a:pt x="563" y="601"/>
                    <a:pt x="590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5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21"/>
                  </a:cubicBezTo>
                  <a:cubicBezTo>
                    <a:pt x="233" y="1253"/>
                    <a:pt x="465" y="1386"/>
                    <a:pt x="715" y="1386"/>
                  </a:cubicBezTo>
                  <a:cubicBezTo>
                    <a:pt x="822" y="1386"/>
                    <a:pt x="938" y="1360"/>
                    <a:pt x="1036" y="1306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7" y="10"/>
                    <a:pt x="781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6" name="Google Shape;1076;p19"/>
            <p:cNvSpPr/>
            <p:nvPr/>
          </p:nvSpPr>
          <p:spPr>
            <a:xfrm>
              <a:off x="1576500" y="1630525"/>
              <a:ext cx="24550" cy="21525"/>
            </a:xfrm>
            <a:custGeom>
              <a:avLst/>
              <a:gdLst/>
              <a:ahLst/>
              <a:cxnLst/>
              <a:rect l="l" t="t" r="r" b="b"/>
              <a:pathLst>
                <a:path w="982" h="861" extrusionOk="0">
                  <a:moveTo>
                    <a:pt x="493" y="0"/>
                  </a:moveTo>
                  <a:cubicBezTo>
                    <a:pt x="423" y="0"/>
                    <a:pt x="352" y="17"/>
                    <a:pt x="286" y="53"/>
                  </a:cubicBezTo>
                  <a:cubicBezTo>
                    <a:pt x="80" y="160"/>
                    <a:pt x="0" y="428"/>
                    <a:pt x="107" y="633"/>
                  </a:cubicBezTo>
                  <a:cubicBezTo>
                    <a:pt x="187" y="781"/>
                    <a:pt x="335" y="861"/>
                    <a:pt x="490" y="861"/>
                  </a:cubicBezTo>
                  <a:cubicBezTo>
                    <a:pt x="559" y="861"/>
                    <a:pt x="630" y="845"/>
                    <a:pt x="696" y="811"/>
                  </a:cubicBezTo>
                  <a:cubicBezTo>
                    <a:pt x="901" y="695"/>
                    <a:pt x="982" y="437"/>
                    <a:pt x="874" y="232"/>
                  </a:cubicBezTo>
                  <a:cubicBezTo>
                    <a:pt x="795" y="84"/>
                    <a:pt x="647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7" name="Google Shape;1077;p19"/>
            <p:cNvSpPr/>
            <p:nvPr/>
          </p:nvSpPr>
          <p:spPr>
            <a:xfrm>
              <a:off x="1569125" y="1624025"/>
              <a:ext cx="37500" cy="34600"/>
            </a:xfrm>
            <a:custGeom>
              <a:avLst/>
              <a:gdLst/>
              <a:ahLst/>
              <a:cxnLst/>
              <a:rect l="l" t="t" r="r" b="b"/>
              <a:pathLst>
                <a:path w="1500" h="1384" extrusionOk="0">
                  <a:moveTo>
                    <a:pt x="780" y="521"/>
                  </a:moveTo>
                  <a:cubicBezTo>
                    <a:pt x="843" y="521"/>
                    <a:pt x="906" y="551"/>
                    <a:pt x="938" y="608"/>
                  </a:cubicBezTo>
                  <a:cubicBezTo>
                    <a:pt x="955" y="652"/>
                    <a:pt x="964" y="697"/>
                    <a:pt x="946" y="741"/>
                  </a:cubicBezTo>
                  <a:cubicBezTo>
                    <a:pt x="938" y="786"/>
                    <a:pt x="911" y="822"/>
                    <a:pt x="866" y="840"/>
                  </a:cubicBezTo>
                  <a:cubicBezTo>
                    <a:pt x="841" y="854"/>
                    <a:pt x="812" y="861"/>
                    <a:pt x="784" y="861"/>
                  </a:cubicBezTo>
                  <a:cubicBezTo>
                    <a:pt x="724" y="861"/>
                    <a:pt x="665" y="829"/>
                    <a:pt x="634" y="768"/>
                  </a:cubicBezTo>
                  <a:cubicBezTo>
                    <a:pt x="590" y="688"/>
                    <a:pt x="625" y="581"/>
                    <a:pt x="706" y="536"/>
                  </a:cubicBezTo>
                  <a:cubicBezTo>
                    <a:pt x="729" y="526"/>
                    <a:pt x="755" y="521"/>
                    <a:pt x="780" y="521"/>
                  </a:cubicBezTo>
                  <a:close/>
                  <a:moveTo>
                    <a:pt x="786" y="0"/>
                  </a:moveTo>
                  <a:cubicBezTo>
                    <a:pt x="677" y="0"/>
                    <a:pt x="566" y="26"/>
                    <a:pt x="465" y="81"/>
                  </a:cubicBezTo>
                  <a:cubicBezTo>
                    <a:pt x="126" y="260"/>
                    <a:pt x="1" y="679"/>
                    <a:pt x="179" y="1018"/>
                  </a:cubicBezTo>
                  <a:cubicBezTo>
                    <a:pt x="304" y="1250"/>
                    <a:pt x="536" y="1384"/>
                    <a:pt x="786" y="1384"/>
                  </a:cubicBezTo>
                  <a:cubicBezTo>
                    <a:pt x="893" y="1384"/>
                    <a:pt x="1009" y="1357"/>
                    <a:pt x="1107" y="1303"/>
                  </a:cubicBezTo>
                  <a:cubicBezTo>
                    <a:pt x="1277" y="1214"/>
                    <a:pt x="1392" y="1071"/>
                    <a:pt x="1446" y="893"/>
                  </a:cubicBezTo>
                  <a:cubicBezTo>
                    <a:pt x="1500" y="715"/>
                    <a:pt x="1482" y="527"/>
                    <a:pt x="1392" y="367"/>
                  </a:cubicBezTo>
                  <a:cubicBezTo>
                    <a:pt x="1269" y="132"/>
                    <a:pt x="1030" y="0"/>
                    <a:pt x="7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450568575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9" name="Google Shape;1079;p20"/>
          <p:cNvGrpSpPr/>
          <p:nvPr/>
        </p:nvGrpSpPr>
        <p:grpSpPr>
          <a:xfrm rot="6204522" flipH="1">
            <a:off x="11465286" y="2521345"/>
            <a:ext cx="5182071" cy="5424664"/>
            <a:chOff x="378850" y="1624025"/>
            <a:chExt cx="1268150" cy="1327475"/>
          </a:xfrm>
        </p:grpSpPr>
        <p:sp>
          <p:nvSpPr>
            <p:cNvPr id="1080" name="Google Shape;1080;p20"/>
            <p:cNvSpPr/>
            <p:nvPr/>
          </p:nvSpPr>
          <p:spPr>
            <a:xfrm>
              <a:off x="394900" y="2194525"/>
              <a:ext cx="202525" cy="741825"/>
            </a:xfrm>
            <a:custGeom>
              <a:avLst/>
              <a:gdLst/>
              <a:ahLst/>
              <a:cxnLst/>
              <a:rect l="l" t="t" r="r" b="b"/>
              <a:pathLst>
                <a:path w="8101" h="29673" extrusionOk="0">
                  <a:moveTo>
                    <a:pt x="134" y="135"/>
                  </a:moveTo>
                  <a:lnTo>
                    <a:pt x="7958" y="1214"/>
                  </a:lnTo>
                  <a:lnTo>
                    <a:pt x="1811" y="29128"/>
                  </a:lnTo>
                  <a:lnTo>
                    <a:pt x="134" y="135"/>
                  </a:lnTo>
                  <a:close/>
                  <a:moveTo>
                    <a:pt x="81" y="1"/>
                  </a:moveTo>
                  <a:cubicBezTo>
                    <a:pt x="54" y="1"/>
                    <a:pt x="36" y="1"/>
                    <a:pt x="27" y="19"/>
                  </a:cubicBezTo>
                  <a:cubicBezTo>
                    <a:pt x="9" y="28"/>
                    <a:pt x="0" y="45"/>
                    <a:pt x="0" y="63"/>
                  </a:cubicBezTo>
                  <a:lnTo>
                    <a:pt x="1704" y="29610"/>
                  </a:lnTo>
                  <a:cubicBezTo>
                    <a:pt x="1713" y="29636"/>
                    <a:pt x="1740" y="29663"/>
                    <a:pt x="1767" y="29672"/>
                  </a:cubicBezTo>
                  <a:lnTo>
                    <a:pt x="1776" y="29672"/>
                  </a:lnTo>
                  <a:cubicBezTo>
                    <a:pt x="1803" y="29672"/>
                    <a:pt x="1829" y="29645"/>
                    <a:pt x="1838" y="29619"/>
                  </a:cubicBezTo>
                  <a:lnTo>
                    <a:pt x="8101" y="1178"/>
                  </a:lnTo>
                  <a:cubicBezTo>
                    <a:pt x="8101" y="1161"/>
                    <a:pt x="8101" y="1143"/>
                    <a:pt x="8092" y="1125"/>
                  </a:cubicBezTo>
                  <a:cubicBezTo>
                    <a:pt x="8074" y="1107"/>
                    <a:pt x="8065" y="1098"/>
                    <a:pt x="8047" y="1098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1" name="Google Shape;1081;p20"/>
            <p:cNvSpPr/>
            <p:nvPr/>
          </p:nvSpPr>
          <p:spPr>
            <a:xfrm>
              <a:off x="1237275" y="1639725"/>
              <a:ext cx="396550" cy="798150"/>
            </a:xfrm>
            <a:custGeom>
              <a:avLst/>
              <a:gdLst/>
              <a:ahLst/>
              <a:cxnLst/>
              <a:rect l="l" t="t" r="r" b="b"/>
              <a:pathLst>
                <a:path w="15862" h="31926" extrusionOk="0">
                  <a:moveTo>
                    <a:pt x="14006" y="220"/>
                  </a:moveTo>
                  <a:lnTo>
                    <a:pt x="15719" y="31685"/>
                  </a:lnTo>
                  <a:lnTo>
                    <a:pt x="161" y="15556"/>
                  </a:lnTo>
                  <a:lnTo>
                    <a:pt x="14006" y="220"/>
                  </a:lnTo>
                  <a:close/>
                  <a:moveTo>
                    <a:pt x="14055" y="1"/>
                  </a:moveTo>
                  <a:cubicBezTo>
                    <a:pt x="14041" y="1"/>
                    <a:pt x="14027" y="7"/>
                    <a:pt x="14015" y="24"/>
                  </a:cubicBezTo>
                  <a:lnTo>
                    <a:pt x="27" y="15511"/>
                  </a:lnTo>
                  <a:cubicBezTo>
                    <a:pt x="0" y="15538"/>
                    <a:pt x="0" y="15573"/>
                    <a:pt x="27" y="15600"/>
                  </a:cubicBezTo>
                  <a:lnTo>
                    <a:pt x="15746" y="31899"/>
                  </a:lnTo>
                  <a:cubicBezTo>
                    <a:pt x="15755" y="31917"/>
                    <a:pt x="15773" y="31926"/>
                    <a:pt x="15791" y="31926"/>
                  </a:cubicBezTo>
                  <a:cubicBezTo>
                    <a:pt x="15799" y="31926"/>
                    <a:pt x="15808" y="31917"/>
                    <a:pt x="15817" y="31917"/>
                  </a:cubicBezTo>
                  <a:cubicBezTo>
                    <a:pt x="15844" y="31908"/>
                    <a:pt x="15862" y="31881"/>
                    <a:pt x="15862" y="31854"/>
                  </a:cubicBezTo>
                  <a:lnTo>
                    <a:pt x="14122" y="60"/>
                  </a:lnTo>
                  <a:cubicBezTo>
                    <a:pt x="14122" y="33"/>
                    <a:pt x="14104" y="15"/>
                    <a:pt x="14078" y="6"/>
                  </a:cubicBezTo>
                  <a:cubicBezTo>
                    <a:pt x="14071" y="3"/>
                    <a:pt x="14063" y="1"/>
                    <a:pt x="1405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2" name="Google Shape;1082;p20"/>
            <p:cNvSpPr/>
            <p:nvPr/>
          </p:nvSpPr>
          <p:spPr>
            <a:xfrm>
              <a:off x="809500" y="1639600"/>
              <a:ext cx="781075" cy="390600"/>
            </a:xfrm>
            <a:custGeom>
              <a:avLst/>
              <a:gdLst/>
              <a:ahLst/>
              <a:cxnLst/>
              <a:rect l="l" t="t" r="r" b="b"/>
              <a:pathLst>
                <a:path w="31243" h="15624" extrusionOk="0">
                  <a:moveTo>
                    <a:pt x="31010" y="154"/>
                  </a:moveTo>
                  <a:lnTo>
                    <a:pt x="17174" y="15471"/>
                  </a:lnTo>
                  <a:lnTo>
                    <a:pt x="251" y="3526"/>
                  </a:lnTo>
                  <a:lnTo>
                    <a:pt x="31010" y="154"/>
                  </a:lnTo>
                  <a:close/>
                  <a:moveTo>
                    <a:pt x="31176" y="0"/>
                  </a:moveTo>
                  <a:cubicBezTo>
                    <a:pt x="31171" y="0"/>
                    <a:pt x="31167" y="1"/>
                    <a:pt x="31162" y="2"/>
                  </a:cubicBezTo>
                  <a:lnTo>
                    <a:pt x="63" y="3410"/>
                  </a:lnTo>
                  <a:cubicBezTo>
                    <a:pt x="36" y="3419"/>
                    <a:pt x="10" y="3437"/>
                    <a:pt x="10" y="3464"/>
                  </a:cubicBezTo>
                  <a:cubicBezTo>
                    <a:pt x="1" y="3491"/>
                    <a:pt x="10" y="3517"/>
                    <a:pt x="27" y="3535"/>
                  </a:cubicBezTo>
                  <a:lnTo>
                    <a:pt x="17147" y="15614"/>
                  </a:lnTo>
                  <a:cubicBezTo>
                    <a:pt x="17156" y="15623"/>
                    <a:pt x="17174" y="15623"/>
                    <a:pt x="17183" y="15623"/>
                  </a:cubicBezTo>
                  <a:cubicBezTo>
                    <a:pt x="17200" y="15623"/>
                    <a:pt x="17218" y="15623"/>
                    <a:pt x="17236" y="15605"/>
                  </a:cubicBezTo>
                  <a:lnTo>
                    <a:pt x="31215" y="109"/>
                  </a:lnTo>
                  <a:cubicBezTo>
                    <a:pt x="31233" y="92"/>
                    <a:pt x="31242" y="65"/>
                    <a:pt x="31224" y="38"/>
                  </a:cubicBezTo>
                  <a:cubicBezTo>
                    <a:pt x="31217" y="16"/>
                    <a:pt x="31198" y="0"/>
                    <a:pt x="3117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3" name="Google Shape;1083;p20"/>
            <p:cNvSpPr/>
            <p:nvPr/>
          </p:nvSpPr>
          <p:spPr>
            <a:xfrm>
              <a:off x="1132225" y="2434500"/>
              <a:ext cx="501600" cy="476200"/>
            </a:xfrm>
            <a:custGeom>
              <a:avLst/>
              <a:gdLst/>
              <a:ahLst/>
              <a:cxnLst/>
              <a:rect l="l" t="t" r="r" b="b"/>
              <a:pathLst>
                <a:path w="20064" h="19048" extrusionOk="0">
                  <a:moveTo>
                    <a:pt x="19716" y="286"/>
                  </a:moveTo>
                  <a:lnTo>
                    <a:pt x="3310" y="18860"/>
                  </a:lnTo>
                  <a:lnTo>
                    <a:pt x="152" y="10599"/>
                  </a:lnTo>
                  <a:lnTo>
                    <a:pt x="19716" y="286"/>
                  </a:lnTo>
                  <a:close/>
                  <a:moveTo>
                    <a:pt x="19996" y="0"/>
                  </a:moveTo>
                  <a:cubicBezTo>
                    <a:pt x="19986" y="0"/>
                    <a:pt x="19975" y="3"/>
                    <a:pt x="19966" y="10"/>
                  </a:cubicBezTo>
                  <a:lnTo>
                    <a:pt x="45" y="10519"/>
                  </a:lnTo>
                  <a:cubicBezTo>
                    <a:pt x="9" y="10528"/>
                    <a:pt x="0" y="10563"/>
                    <a:pt x="9" y="10599"/>
                  </a:cubicBezTo>
                  <a:lnTo>
                    <a:pt x="3230" y="19011"/>
                  </a:lnTo>
                  <a:cubicBezTo>
                    <a:pt x="3239" y="19029"/>
                    <a:pt x="3257" y="19047"/>
                    <a:pt x="3283" y="19047"/>
                  </a:cubicBezTo>
                  <a:lnTo>
                    <a:pt x="3292" y="19047"/>
                  </a:lnTo>
                  <a:cubicBezTo>
                    <a:pt x="3310" y="19047"/>
                    <a:pt x="3328" y="19047"/>
                    <a:pt x="3337" y="19029"/>
                  </a:cubicBezTo>
                  <a:lnTo>
                    <a:pt x="20046" y="108"/>
                  </a:lnTo>
                  <a:cubicBezTo>
                    <a:pt x="20064" y="90"/>
                    <a:pt x="20064" y="54"/>
                    <a:pt x="20046" y="28"/>
                  </a:cubicBezTo>
                  <a:cubicBezTo>
                    <a:pt x="20035" y="10"/>
                    <a:pt x="20016" y="0"/>
                    <a:pt x="1999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4" name="Google Shape;1084;p20"/>
            <p:cNvSpPr/>
            <p:nvPr/>
          </p:nvSpPr>
          <p:spPr>
            <a:xfrm>
              <a:off x="394900" y="1724925"/>
              <a:ext cx="418200" cy="500200"/>
            </a:xfrm>
            <a:custGeom>
              <a:avLst/>
              <a:gdLst/>
              <a:ahLst/>
              <a:cxnLst/>
              <a:rect l="l" t="t" r="r" b="b"/>
              <a:pathLst>
                <a:path w="16728" h="20008" extrusionOk="0">
                  <a:moveTo>
                    <a:pt x="16433" y="417"/>
                  </a:moveTo>
                  <a:lnTo>
                    <a:pt x="7994" y="19873"/>
                  </a:lnTo>
                  <a:lnTo>
                    <a:pt x="197" y="18803"/>
                  </a:lnTo>
                  <a:lnTo>
                    <a:pt x="16433" y="417"/>
                  </a:lnTo>
                  <a:close/>
                  <a:moveTo>
                    <a:pt x="16660" y="1"/>
                  </a:moveTo>
                  <a:cubicBezTo>
                    <a:pt x="16640" y="1"/>
                    <a:pt x="16620" y="7"/>
                    <a:pt x="16603" y="24"/>
                  </a:cubicBezTo>
                  <a:lnTo>
                    <a:pt x="18" y="18803"/>
                  </a:lnTo>
                  <a:cubicBezTo>
                    <a:pt x="0" y="18821"/>
                    <a:pt x="0" y="18847"/>
                    <a:pt x="9" y="18874"/>
                  </a:cubicBezTo>
                  <a:cubicBezTo>
                    <a:pt x="18" y="18892"/>
                    <a:pt x="36" y="18910"/>
                    <a:pt x="63" y="18910"/>
                  </a:cubicBezTo>
                  <a:lnTo>
                    <a:pt x="8029" y="20007"/>
                  </a:lnTo>
                  <a:lnTo>
                    <a:pt x="8038" y="20007"/>
                  </a:lnTo>
                  <a:cubicBezTo>
                    <a:pt x="8056" y="20007"/>
                    <a:pt x="8083" y="19998"/>
                    <a:pt x="8092" y="19971"/>
                  </a:cubicBezTo>
                  <a:lnTo>
                    <a:pt x="16710" y="86"/>
                  </a:lnTo>
                  <a:cubicBezTo>
                    <a:pt x="16727" y="60"/>
                    <a:pt x="16719" y="24"/>
                    <a:pt x="16692" y="6"/>
                  </a:cubicBezTo>
                  <a:cubicBezTo>
                    <a:pt x="16682" y="3"/>
                    <a:pt x="16671" y="1"/>
                    <a:pt x="16660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5" name="Google Shape;1085;p20"/>
            <p:cNvSpPr/>
            <p:nvPr/>
          </p:nvSpPr>
          <p:spPr>
            <a:xfrm>
              <a:off x="437500" y="2697175"/>
              <a:ext cx="778825" cy="239175"/>
            </a:xfrm>
            <a:custGeom>
              <a:avLst/>
              <a:gdLst/>
              <a:ahLst/>
              <a:cxnLst/>
              <a:rect l="l" t="t" r="r" b="b"/>
              <a:pathLst>
                <a:path w="31153" h="9567" extrusionOk="0">
                  <a:moveTo>
                    <a:pt x="27825" y="146"/>
                  </a:moveTo>
                  <a:lnTo>
                    <a:pt x="30983" y="8415"/>
                  </a:lnTo>
                  <a:lnTo>
                    <a:pt x="509" y="9414"/>
                  </a:lnTo>
                  <a:lnTo>
                    <a:pt x="509" y="9414"/>
                  </a:lnTo>
                  <a:lnTo>
                    <a:pt x="27825" y="146"/>
                  </a:lnTo>
                  <a:close/>
                  <a:moveTo>
                    <a:pt x="27858" y="0"/>
                  </a:moveTo>
                  <a:cubicBezTo>
                    <a:pt x="27853" y="0"/>
                    <a:pt x="27848" y="1"/>
                    <a:pt x="27843" y="3"/>
                  </a:cubicBezTo>
                  <a:lnTo>
                    <a:pt x="45" y="9432"/>
                  </a:lnTo>
                  <a:cubicBezTo>
                    <a:pt x="18" y="9450"/>
                    <a:pt x="0" y="9477"/>
                    <a:pt x="9" y="9513"/>
                  </a:cubicBezTo>
                  <a:cubicBezTo>
                    <a:pt x="9" y="9539"/>
                    <a:pt x="36" y="9566"/>
                    <a:pt x="72" y="9566"/>
                  </a:cubicBezTo>
                  <a:lnTo>
                    <a:pt x="31081" y="8540"/>
                  </a:lnTo>
                  <a:cubicBezTo>
                    <a:pt x="31099" y="8540"/>
                    <a:pt x="31126" y="8531"/>
                    <a:pt x="31135" y="8513"/>
                  </a:cubicBezTo>
                  <a:cubicBezTo>
                    <a:pt x="31144" y="8496"/>
                    <a:pt x="31153" y="8478"/>
                    <a:pt x="31144" y="8451"/>
                  </a:cubicBezTo>
                  <a:lnTo>
                    <a:pt x="27923" y="38"/>
                  </a:lnTo>
                  <a:cubicBezTo>
                    <a:pt x="27909" y="16"/>
                    <a:pt x="27882" y="0"/>
                    <a:pt x="2785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6" name="Google Shape;1086;p20"/>
            <p:cNvSpPr/>
            <p:nvPr/>
          </p:nvSpPr>
          <p:spPr>
            <a:xfrm>
              <a:off x="594050" y="2027050"/>
              <a:ext cx="646825" cy="673325"/>
            </a:xfrm>
            <a:custGeom>
              <a:avLst/>
              <a:gdLst/>
              <a:ahLst/>
              <a:cxnLst/>
              <a:rect l="l" t="t" r="r" b="b"/>
              <a:pathLst>
                <a:path w="25873" h="26933" extrusionOk="0">
                  <a:moveTo>
                    <a:pt x="25720" y="152"/>
                  </a:moveTo>
                  <a:lnTo>
                    <a:pt x="21554" y="26745"/>
                  </a:lnTo>
                  <a:lnTo>
                    <a:pt x="197" y="7886"/>
                  </a:lnTo>
                  <a:lnTo>
                    <a:pt x="25720" y="152"/>
                  </a:lnTo>
                  <a:close/>
                  <a:moveTo>
                    <a:pt x="25783" y="0"/>
                  </a:moveTo>
                  <a:lnTo>
                    <a:pt x="55" y="7797"/>
                  </a:lnTo>
                  <a:cubicBezTo>
                    <a:pt x="28" y="7806"/>
                    <a:pt x="10" y="7824"/>
                    <a:pt x="10" y="7851"/>
                  </a:cubicBezTo>
                  <a:cubicBezTo>
                    <a:pt x="1" y="7868"/>
                    <a:pt x="10" y="7895"/>
                    <a:pt x="28" y="7913"/>
                  </a:cubicBezTo>
                  <a:lnTo>
                    <a:pt x="21554" y="26915"/>
                  </a:lnTo>
                  <a:cubicBezTo>
                    <a:pt x="21563" y="26933"/>
                    <a:pt x="21581" y="26933"/>
                    <a:pt x="21599" y="26933"/>
                  </a:cubicBezTo>
                  <a:lnTo>
                    <a:pt x="21617" y="26933"/>
                  </a:lnTo>
                  <a:cubicBezTo>
                    <a:pt x="21643" y="26924"/>
                    <a:pt x="21661" y="26906"/>
                    <a:pt x="21661" y="26879"/>
                  </a:cubicBezTo>
                  <a:lnTo>
                    <a:pt x="25863" y="72"/>
                  </a:lnTo>
                  <a:cubicBezTo>
                    <a:pt x="25872" y="54"/>
                    <a:pt x="25863" y="27"/>
                    <a:pt x="25845" y="18"/>
                  </a:cubicBezTo>
                  <a:cubicBezTo>
                    <a:pt x="25827" y="0"/>
                    <a:pt x="25810" y="0"/>
                    <a:pt x="2578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7" name="Google Shape;1087;p20"/>
            <p:cNvSpPr/>
            <p:nvPr/>
          </p:nvSpPr>
          <p:spPr>
            <a:xfrm>
              <a:off x="1132225" y="2026950"/>
              <a:ext cx="501600" cy="673425"/>
            </a:xfrm>
            <a:custGeom>
              <a:avLst/>
              <a:gdLst/>
              <a:ahLst/>
              <a:cxnLst/>
              <a:rect l="l" t="t" r="r" b="b"/>
              <a:pathLst>
                <a:path w="20064" h="26937" extrusionOk="0">
                  <a:moveTo>
                    <a:pt x="4318" y="209"/>
                  </a:moveTo>
                  <a:lnTo>
                    <a:pt x="19885" y="16347"/>
                  </a:lnTo>
                  <a:lnTo>
                    <a:pt x="152" y="26758"/>
                  </a:lnTo>
                  <a:lnTo>
                    <a:pt x="4318" y="209"/>
                  </a:lnTo>
                  <a:close/>
                  <a:moveTo>
                    <a:pt x="4277" y="1"/>
                  </a:moveTo>
                  <a:cubicBezTo>
                    <a:pt x="4270" y="1"/>
                    <a:pt x="4263" y="2"/>
                    <a:pt x="4256" y="4"/>
                  </a:cubicBezTo>
                  <a:cubicBezTo>
                    <a:pt x="4229" y="13"/>
                    <a:pt x="4220" y="31"/>
                    <a:pt x="4211" y="58"/>
                  </a:cubicBezTo>
                  <a:lnTo>
                    <a:pt x="9" y="26865"/>
                  </a:lnTo>
                  <a:cubicBezTo>
                    <a:pt x="0" y="26892"/>
                    <a:pt x="9" y="26910"/>
                    <a:pt x="36" y="26928"/>
                  </a:cubicBezTo>
                  <a:cubicBezTo>
                    <a:pt x="45" y="26937"/>
                    <a:pt x="54" y="26937"/>
                    <a:pt x="72" y="26937"/>
                  </a:cubicBezTo>
                  <a:cubicBezTo>
                    <a:pt x="81" y="26937"/>
                    <a:pt x="90" y="26937"/>
                    <a:pt x="99" y="26928"/>
                  </a:cubicBezTo>
                  <a:lnTo>
                    <a:pt x="20028" y="16428"/>
                  </a:lnTo>
                  <a:cubicBezTo>
                    <a:pt x="20046" y="16419"/>
                    <a:pt x="20055" y="16401"/>
                    <a:pt x="20055" y="16383"/>
                  </a:cubicBezTo>
                  <a:cubicBezTo>
                    <a:pt x="20064" y="16356"/>
                    <a:pt x="20055" y="16339"/>
                    <a:pt x="20046" y="16321"/>
                  </a:cubicBezTo>
                  <a:lnTo>
                    <a:pt x="4327" y="22"/>
                  </a:lnTo>
                  <a:cubicBezTo>
                    <a:pt x="4314" y="9"/>
                    <a:pt x="4296" y="1"/>
                    <a:pt x="427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8" name="Google Shape;1088;p20"/>
            <p:cNvSpPr/>
            <p:nvPr/>
          </p:nvSpPr>
          <p:spPr>
            <a:xfrm>
              <a:off x="594050" y="1724925"/>
              <a:ext cx="646825" cy="500200"/>
            </a:xfrm>
            <a:custGeom>
              <a:avLst/>
              <a:gdLst/>
              <a:ahLst/>
              <a:cxnLst/>
              <a:rect l="l" t="t" r="r" b="b"/>
              <a:pathLst>
                <a:path w="25873" h="20008" extrusionOk="0">
                  <a:moveTo>
                    <a:pt x="8717" y="167"/>
                  </a:moveTo>
                  <a:lnTo>
                    <a:pt x="25658" y="12121"/>
                  </a:lnTo>
                  <a:lnTo>
                    <a:pt x="188" y="19846"/>
                  </a:lnTo>
                  <a:lnTo>
                    <a:pt x="188" y="19846"/>
                  </a:lnTo>
                  <a:lnTo>
                    <a:pt x="8717" y="167"/>
                  </a:lnTo>
                  <a:close/>
                  <a:moveTo>
                    <a:pt x="8694" y="0"/>
                  </a:moveTo>
                  <a:cubicBezTo>
                    <a:pt x="8687" y="0"/>
                    <a:pt x="8680" y="2"/>
                    <a:pt x="8672" y="6"/>
                  </a:cubicBezTo>
                  <a:cubicBezTo>
                    <a:pt x="8654" y="6"/>
                    <a:pt x="8637" y="24"/>
                    <a:pt x="8628" y="42"/>
                  </a:cubicBezTo>
                  <a:lnTo>
                    <a:pt x="10" y="19918"/>
                  </a:lnTo>
                  <a:cubicBezTo>
                    <a:pt x="1" y="19945"/>
                    <a:pt x="1" y="19971"/>
                    <a:pt x="19" y="19989"/>
                  </a:cubicBezTo>
                  <a:cubicBezTo>
                    <a:pt x="37" y="20007"/>
                    <a:pt x="55" y="20007"/>
                    <a:pt x="72" y="20007"/>
                  </a:cubicBezTo>
                  <a:lnTo>
                    <a:pt x="90" y="20007"/>
                  </a:lnTo>
                  <a:lnTo>
                    <a:pt x="25818" y="12210"/>
                  </a:lnTo>
                  <a:cubicBezTo>
                    <a:pt x="25845" y="12201"/>
                    <a:pt x="25863" y="12183"/>
                    <a:pt x="25872" y="12157"/>
                  </a:cubicBezTo>
                  <a:cubicBezTo>
                    <a:pt x="25872" y="12139"/>
                    <a:pt x="25863" y="12112"/>
                    <a:pt x="25845" y="12094"/>
                  </a:cubicBezTo>
                  <a:lnTo>
                    <a:pt x="8726" y="15"/>
                  </a:lnTo>
                  <a:cubicBezTo>
                    <a:pt x="8715" y="5"/>
                    <a:pt x="8705" y="0"/>
                    <a:pt x="8694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9" name="Google Shape;1089;p20"/>
            <p:cNvSpPr/>
            <p:nvPr/>
          </p:nvSpPr>
          <p:spPr>
            <a:xfrm>
              <a:off x="437500" y="2221875"/>
              <a:ext cx="698325" cy="714475"/>
            </a:xfrm>
            <a:custGeom>
              <a:avLst/>
              <a:gdLst/>
              <a:ahLst/>
              <a:cxnLst/>
              <a:rect l="l" t="t" r="r" b="b"/>
              <a:pathLst>
                <a:path w="27933" h="28579" extrusionOk="0">
                  <a:moveTo>
                    <a:pt x="6370" y="191"/>
                  </a:moveTo>
                  <a:lnTo>
                    <a:pt x="27736" y="19050"/>
                  </a:lnTo>
                  <a:lnTo>
                    <a:pt x="161" y="28409"/>
                  </a:lnTo>
                  <a:lnTo>
                    <a:pt x="6370" y="191"/>
                  </a:lnTo>
                  <a:close/>
                  <a:moveTo>
                    <a:pt x="6327" y="1"/>
                  </a:moveTo>
                  <a:cubicBezTo>
                    <a:pt x="6321" y="1"/>
                    <a:pt x="6315" y="2"/>
                    <a:pt x="6308" y="4"/>
                  </a:cubicBezTo>
                  <a:cubicBezTo>
                    <a:pt x="6290" y="13"/>
                    <a:pt x="6272" y="31"/>
                    <a:pt x="6263" y="58"/>
                  </a:cubicBezTo>
                  <a:lnTo>
                    <a:pt x="9" y="28498"/>
                  </a:lnTo>
                  <a:cubicBezTo>
                    <a:pt x="0" y="28516"/>
                    <a:pt x="9" y="28542"/>
                    <a:pt x="27" y="28560"/>
                  </a:cubicBezTo>
                  <a:cubicBezTo>
                    <a:pt x="36" y="28569"/>
                    <a:pt x="54" y="28578"/>
                    <a:pt x="72" y="28578"/>
                  </a:cubicBezTo>
                  <a:cubicBezTo>
                    <a:pt x="81" y="28578"/>
                    <a:pt x="81" y="28569"/>
                    <a:pt x="90" y="28569"/>
                  </a:cubicBezTo>
                  <a:lnTo>
                    <a:pt x="27879" y="19140"/>
                  </a:lnTo>
                  <a:cubicBezTo>
                    <a:pt x="27905" y="19131"/>
                    <a:pt x="27923" y="19113"/>
                    <a:pt x="27923" y="19086"/>
                  </a:cubicBezTo>
                  <a:cubicBezTo>
                    <a:pt x="27932" y="19068"/>
                    <a:pt x="27923" y="19042"/>
                    <a:pt x="27905" y="19033"/>
                  </a:cubicBezTo>
                  <a:lnTo>
                    <a:pt x="6370" y="22"/>
                  </a:lnTo>
                  <a:cubicBezTo>
                    <a:pt x="6357" y="9"/>
                    <a:pt x="6344" y="1"/>
                    <a:pt x="632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0" name="Google Shape;1090;p20"/>
            <p:cNvSpPr/>
            <p:nvPr/>
          </p:nvSpPr>
          <p:spPr>
            <a:xfrm>
              <a:off x="426125" y="2923525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86" y="1"/>
                  </a:moveTo>
                  <a:cubicBezTo>
                    <a:pt x="419" y="1"/>
                    <a:pt x="350" y="16"/>
                    <a:pt x="286" y="48"/>
                  </a:cubicBezTo>
                  <a:cubicBezTo>
                    <a:pt x="81" y="164"/>
                    <a:pt x="0" y="423"/>
                    <a:pt x="107" y="637"/>
                  </a:cubicBezTo>
                  <a:cubicBezTo>
                    <a:pt x="187" y="778"/>
                    <a:pt x="334" y="860"/>
                    <a:pt x="485" y="860"/>
                  </a:cubicBezTo>
                  <a:cubicBezTo>
                    <a:pt x="554" y="860"/>
                    <a:pt x="623" y="843"/>
                    <a:pt x="687" y="806"/>
                  </a:cubicBezTo>
                  <a:cubicBezTo>
                    <a:pt x="901" y="699"/>
                    <a:pt x="982" y="441"/>
                    <a:pt x="866" y="227"/>
                  </a:cubicBezTo>
                  <a:cubicBezTo>
                    <a:pt x="791" y="83"/>
                    <a:pt x="642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1" name="Google Shape;1091;p20"/>
            <p:cNvSpPr/>
            <p:nvPr/>
          </p:nvSpPr>
          <p:spPr>
            <a:xfrm>
              <a:off x="420550" y="2917050"/>
              <a:ext cx="35700" cy="34450"/>
            </a:xfrm>
            <a:custGeom>
              <a:avLst/>
              <a:gdLst/>
              <a:ahLst/>
              <a:cxnLst/>
              <a:rect l="l" t="t" r="r" b="b"/>
              <a:pathLst>
                <a:path w="1428" h="1378" extrusionOk="0">
                  <a:moveTo>
                    <a:pt x="714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3" y="539"/>
                    <a:pt x="839" y="566"/>
                    <a:pt x="866" y="610"/>
                  </a:cubicBezTo>
                  <a:cubicBezTo>
                    <a:pt x="884" y="646"/>
                    <a:pt x="893" y="700"/>
                    <a:pt x="875" y="735"/>
                  </a:cubicBezTo>
                  <a:cubicBezTo>
                    <a:pt x="866" y="780"/>
                    <a:pt x="830" y="816"/>
                    <a:pt x="794" y="842"/>
                  </a:cubicBezTo>
                  <a:cubicBezTo>
                    <a:pt x="767" y="853"/>
                    <a:pt x="739" y="861"/>
                    <a:pt x="712" y="861"/>
                  </a:cubicBezTo>
                  <a:cubicBezTo>
                    <a:pt x="695" y="861"/>
                    <a:pt x="678" y="858"/>
                    <a:pt x="661" y="851"/>
                  </a:cubicBezTo>
                  <a:cubicBezTo>
                    <a:pt x="616" y="842"/>
                    <a:pt x="580" y="807"/>
                    <a:pt x="562" y="771"/>
                  </a:cubicBezTo>
                  <a:cubicBezTo>
                    <a:pt x="536" y="726"/>
                    <a:pt x="536" y="682"/>
                    <a:pt x="545" y="637"/>
                  </a:cubicBezTo>
                  <a:cubicBezTo>
                    <a:pt x="562" y="593"/>
                    <a:pt x="589" y="557"/>
                    <a:pt x="634" y="539"/>
                  </a:cubicBezTo>
                  <a:cubicBezTo>
                    <a:pt x="661" y="521"/>
                    <a:pt x="687" y="521"/>
                    <a:pt x="714" y="521"/>
                  </a:cubicBezTo>
                  <a:close/>
                  <a:moveTo>
                    <a:pt x="714" y="1"/>
                  </a:moveTo>
                  <a:cubicBezTo>
                    <a:pt x="603" y="1"/>
                    <a:pt x="490" y="28"/>
                    <a:pt x="384" y="84"/>
                  </a:cubicBezTo>
                  <a:cubicBezTo>
                    <a:pt x="223" y="164"/>
                    <a:pt x="107" y="316"/>
                    <a:pt x="54" y="486"/>
                  </a:cubicBezTo>
                  <a:cubicBezTo>
                    <a:pt x="0" y="664"/>
                    <a:pt x="18" y="851"/>
                    <a:pt x="107" y="1012"/>
                  </a:cubicBezTo>
                  <a:cubicBezTo>
                    <a:pt x="188" y="1173"/>
                    <a:pt x="339" y="1297"/>
                    <a:pt x="509" y="1351"/>
                  </a:cubicBezTo>
                  <a:cubicBezTo>
                    <a:pt x="580" y="1369"/>
                    <a:pt x="643" y="1378"/>
                    <a:pt x="714" y="1378"/>
                  </a:cubicBezTo>
                  <a:cubicBezTo>
                    <a:pt x="821" y="1378"/>
                    <a:pt x="937" y="1351"/>
                    <a:pt x="1035" y="1297"/>
                  </a:cubicBezTo>
                  <a:cubicBezTo>
                    <a:pt x="1196" y="1208"/>
                    <a:pt x="1321" y="1065"/>
                    <a:pt x="1374" y="887"/>
                  </a:cubicBezTo>
                  <a:cubicBezTo>
                    <a:pt x="1428" y="718"/>
                    <a:pt x="1410" y="530"/>
                    <a:pt x="1321" y="370"/>
                  </a:cubicBezTo>
                  <a:cubicBezTo>
                    <a:pt x="1232" y="200"/>
                    <a:pt x="1089" y="84"/>
                    <a:pt x="910" y="31"/>
                  </a:cubicBezTo>
                  <a:cubicBezTo>
                    <a:pt x="847" y="11"/>
                    <a:pt x="781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2" name="Google Shape;1092;p20"/>
            <p:cNvSpPr/>
            <p:nvPr/>
          </p:nvSpPr>
          <p:spPr>
            <a:xfrm>
              <a:off x="1121750" y="26880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8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6" y="862"/>
                  </a:cubicBezTo>
                  <a:cubicBezTo>
                    <a:pt x="563" y="862"/>
                    <a:pt x="632" y="847"/>
                    <a:pt x="696" y="815"/>
                  </a:cubicBezTo>
                  <a:cubicBezTo>
                    <a:pt x="901" y="699"/>
                    <a:pt x="981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3" name="Google Shape;1093;p20"/>
            <p:cNvSpPr/>
            <p:nvPr/>
          </p:nvSpPr>
          <p:spPr>
            <a:xfrm>
              <a:off x="1116175" y="2681525"/>
              <a:ext cx="37475" cy="34475"/>
            </a:xfrm>
            <a:custGeom>
              <a:avLst/>
              <a:gdLst/>
              <a:ahLst/>
              <a:cxnLst/>
              <a:rect l="l" t="t" r="r" b="b"/>
              <a:pathLst>
                <a:path w="1499" h="1379" extrusionOk="0">
                  <a:moveTo>
                    <a:pt x="714" y="522"/>
                  </a:moveTo>
                  <a:cubicBezTo>
                    <a:pt x="732" y="522"/>
                    <a:pt x="750" y="522"/>
                    <a:pt x="767" y="531"/>
                  </a:cubicBezTo>
                  <a:cubicBezTo>
                    <a:pt x="803" y="540"/>
                    <a:pt x="839" y="566"/>
                    <a:pt x="865" y="611"/>
                  </a:cubicBezTo>
                  <a:cubicBezTo>
                    <a:pt x="910" y="691"/>
                    <a:pt x="874" y="798"/>
                    <a:pt x="794" y="843"/>
                  </a:cubicBezTo>
                  <a:cubicBezTo>
                    <a:pt x="767" y="854"/>
                    <a:pt x="739" y="862"/>
                    <a:pt x="711" y="862"/>
                  </a:cubicBezTo>
                  <a:cubicBezTo>
                    <a:pt x="694" y="862"/>
                    <a:pt x="677" y="859"/>
                    <a:pt x="660" y="852"/>
                  </a:cubicBezTo>
                  <a:cubicBezTo>
                    <a:pt x="616" y="843"/>
                    <a:pt x="580" y="807"/>
                    <a:pt x="562" y="772"/>
                  </a:cubicBezTo>
                  <a:cubicBezTo>
                    <a:pt x="544" y="727"/>
                    <a:pt x="535" y="682"/>
                    <a:pt x="553" y="638"/>
                  </a:cubicBezTo>
                  <a:cubicBezTo>
                    <a:pt x="562" y="593"/>
                    <a:pt x="589" y="557"/>
                    <a:pt x="634" y="540"/>
                  </a:cubicBezTo>
                  <a:cubicBezTo>
                    <a:pt x="660" y="531"/>
                    <a:pt x="687" y="522"/>
                    <a:pt x="714" y="522"/>
                  </a:cubicBezTo>
                  <a:close/>
                  <a:moveTo>
                    <a:pt x="714" y="1"/>
                  </a:moveTo>
                  <a:cubicBezTo>
                    <a:pt x="604" y="1"/>
                    <a:pt x="493" y="29"/>
                    <a:pt x="393" y="85"/>
                  </a:cubicBezTo>
                  <a:cubicBezTo>
                    <a:pt x="223" y="165"/>
                    <a:pt x="107" y="317"/>
                    <a:pt x="54" y="486"/>
                  </a:cubicBezTo>
                  <a:cubicBezTo>
                    <a:pt x="0" y="664"/>
                    <a:pt x="18" y="852"/>
                    <a:pt x="107" y="1012"/>
                  </a:cubicBezTo>
                  <a:cubicBezTo>
                    <a:pt x="187" y="1182"/>
                    <a:pt x="339" y="1298"/>
                    <a:pt x="509" y="1351"/>
                  </a:cubicBezTo>
                  <a:cubicBezTo>
                    <a:pt x="580" y="1369"/>
                    <a:pt x="642" y="1378"/>
                    <a:pt x="714" y="1378"/>
                  </a:cubicBezTo>
                  <a:cubicBezTo>
                    <a:pt x="830" y="1378"/>
                    <a:pt x="937" y="1351"/>
                    <a:pt x="1035" y="1298"/>
                  </a:cubicBezTo>
                  <a:cubicBezTo>
                    <a:pt x="1374" y="1119"/>
                    <a:pt x="1499" y="700"/>
                    <a:pt x="1320" y="370"/>
                  </a:cubicBezTo>
                  <a:cubicBezTo>
                    <a:pt x="1231" y="201"/>
                    <a:pt x="1089" y="85"/>
                    <a:pt x="910" y="31"/>
                  </a:cubicBezTo>
                  <a:cubicBezTo>
                    <a:pt x="847" y="11"/>
                    <a:pt x="780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4" name="Google Shape;1094;p20"/>
            <p:cNvSpPr/>
            <p:nvPr/>
          </p:nvSpPr>
          <p:spPr>
            <a:xfrm>
              <a:off x="1202250" y="2898400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94" y="1"/>
                  </a:moveTo>
                  <a:cubicBezTo>
                    <a:pt x="425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6" y="860"/>
                  </a:cubicBezTo>
                  <a:cubicBezTo>
                    <a:pt x="564" y="860"/>
                    <a:pt x="632" y="845"/>
                    <a:pt x="697" y="812"/>
                  </a:cubicBezTo>
                  <a:cubicBezTo>
                    <a:pt x="902" y="696"/>
                    <a:pt x="982" y="438"/>
                    <a:pt x="866" y="224"/>
                  </a:cubicBezTo>
                  <a:cubicBezTo>
                    <a:pt x="793" y="83"/>
                    <a:pt x="647" y="1"/>
                    <a:pt x="49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5" name="Google Shape;1095;p20"/>
            <p:cNvSpPr/>
            <p:nvPr/>
          </p:nvSpPr>
          <p:spPr>
            <a:xfrm>
              <a:off x="1196675" y="2891900"/>
              <a:ext cx="37500" cy="34400"/>
            </a:xfrm>
            <a:custGeom>
              <a:avLst/>
              <a:gdLst/>
              <a:ahLst/>
              <a:cxnLst/>
              <a:rect l="l" t="t" r="r" b="b"/>
              <a:pathLst>
                <a:path w="1500" h="1376" extrusionOk="0">
                  <a:moveTo>
                    <a:pt x="714" y="519"/>
                  </a:moveTo>
                  <a:cubicBezTo>
                    <a:pt x="777" y="519"/>
                    <a:pt x="830" y="555"/>
                    <a:pt x="866" y="608"/>
                  </a:cubicBezTo>
                  <a:cubicBezTo>
                    <a:pt x="911" y="689"/>
                    <a:pt x="875" y="796"/>
                    <a:pt x="795" y="840"/>
                  </a:cubicBezTo>
                  <a:cubicBezTo>
                    <a:pt x="767" y="851"/>
                    <a:pt x="739" y="859"/>
                    <a:pt x="712" y="859"/>
                  </a:cubicBezTo>
                  <a:cubicBezTo>
                    <a:pt x="695" y="859"/>
                    <a:pt x="678" y="856"/>
                    <a:pt x="661" y="849"/>
                  </a:cubicBezTo>
                  <a:cubicBezTo>
                    <a:pt x="616" y="840"/>
                    <a:pt x="581" y="814"/>
                    <a:pt x="563" y="769"/>
                  </a:cubicBezTo>
                  <a:cubicBezTo>
                    <a:pt x="545" y="733"/>
                    <a:pt x="536" y="680"/>
                    <a:pt x="554" y="644"/>
                  </a:cubicBezTo>
                  <a:cubicBezTo>
                    <a:pt x="563" y="600"/>
                    <a:pt x="589" y="564"/>
                    <a:pt x="634" y="537"/>
                  </a:cubicBezTo>
                  <a:cubicBezTo>
                    <a:pt x="661" y="528"/>
                    <a:pt x="688" y="519"/>
                    <a:pt x="714" y="519"/>
                  </a:cubicBezTo>
                  <a:close/>
                  <a:moveTo>
                    <a:pt x="714" y="1"/>
                  </a:moveTo>
                  <a:cubicBezTo>
                    <a:pt x="605" y="1"/>
                    <a:pt x="495" y="27"/>
                    <a:pt x="393" y="82"/>
                  </a:cubicBezTo>
                  <a:cubicBezTo>
                    <a:pt x="224" y="171"/>
                    <a:pt x="108" y="314"/>
                    <a:pt x="54" y="492"/>
                  </a:cubicBezTo>
                  <a:cubicBezTo>
                    <a:pt x="1" y="662"/>
                    <a:pt x="18" y="849"/>
                    <a:pt x="108" y="1010"/>
                  </a:cubicBezTo>
                  <a:cubicBezTo>
                    <a:pt x="188" y="1179"/>
                    <a:pt x="331" y="1295"/>
                    <a:pt x="509" y="1349"/>
                  </a:cubicBezTo>
                  <a:cubicBezTo>
                    <a:pt x="581" y="1367"/>
                    <a:pt x="643" y="1376"/>
                    <a:pt x="714" y="1376"/>
                  </a:cubicBezTo>
                  <a:cubicBezTo>
                    <a:pt x="821" y="1376"/>
                    <a:pt x="937" y="1349"/>
                    <a:pt x="1035" y="1295"/>
                  </a:cubicBezTo>
                  <a:cubicBezTo>
                    <a:pt x="1374" y="1117"/>
                    <a:pt x="1499" y="698"/>
                    <a:pt x="1321" y="368"/>
                  </a:cubicBezTo>
                  <a:cubicBezTo>
                    <a:pt x="1198" y="133"/>
                    <a:pt x="959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6" name="Google Shape;1096;p20"/>
            <p:cNvSpPr/>
            <p:nvPr/>
          </p:nvSpPr>
          <p:spPr>
            <a:xfrm>
              <a:off x="384425" y="21853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9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3" y="862"/>
                  </a:cubicBezTo>
                  <a:cubicBezTo>
                    <a:pt x="559" y="862"/>
                    <a:pt x="625" y="847"/>
                    <a:pt x="687" y="815"/>
                  </a:cubicBezTo>
                  <a:cubicBezTo>
                    <a:pt x="901" y="699"/>
                    <a:pt x="982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7" name="Google Shape;1097;p20"/>
            <p:cNvSpPr/>
            <p:nvPr/>
          </p:nvSpPr>
          <p:spPr>
            <a:xfrm>
              <a:off x="378850" y="2178900"/>
              <a:ext cx="37475" cy="34400"/>
            </a:xfrm>
            <a:custGeom>
              <a:avLst/>
              <a:gdLst/>
              <a:ahLst/>
              <a:cxnLst/>
              <a:rect l="l" t="t" r="r" b="b"/>
              <a:pathLst>
                <a:path w="1499" h="1376" extrusionOk="0">
                  <a:moveTo>
                    <a:pt x="710" y="517"/>
                  </a:moveTo>
                  <a:cubicBezTo>
                    <a:pt x="772" y="517"/>
                    <a:pt x="834" y="552"/>
                    <a:pt x="866" y="608"/>
                  </a:cubicBezTo>
                  <a:cubicBezTo>
                    <a:pt x="910" y="688"/>
                    <a:pt x="874" y="795"/>
                    <a:pt x="794" y="840"/>
                  </a:cubicBezTo>
                  <a:cubicBezTo>
                    <a:pt x="767" y="851"/>
                    <a:pt x="739" y="859"/>
                    <a:pt x="711" y="859"/>
                  </a:cubicBezTo>
                  <a:cubicBezTo>
                    <a:pt x="694" y="859"/>
                    <a:pt x="677" y="856"/>
                    <a:pt x="660" y="849"/>
                  </a:cubicBezTo>
                  <a:cubicBezTo>
                    <a:pt x="616" y="840"/>
                    <a:pt x="580" y="813"/>
                    <a:pt x="562" y="769"/>
                  </a:cubicBezTo>
                  <a:cubicBezTo>
                    <a:pt x="535" y="733"/>
                    <a:pt x="535" y="679"/>
                    <a:pt x="544" y="635"/>
                  </a:cubicBezTo>
                  <a:cubicBezTo>
                    <a:pt x="562" y="599"/>
                    <a:pt x="589" y="563"/>
                    <a:pt x="634" y="537"/>
                  </a:cubicBezTo>
                  <a:cubicBezTo>
                    <a:pt x="657" y="523"/>
                    <a:pt x="684" y="517"/>
                    <a:pt x="710" y="517"/>
                  </a:cubicBezTo>
                  <a:close/>
                  <a:moveTo>
                    <a:pt x="711" y="1"/>
                  </a:moveTo>
                  <a:cubicBezTo>
                    <a:pt x="600" y="1"/>
                    <a:pt x="488" y="27"/>
                    <a:pt x="384" y="82"/>
                  </a:cubicBezTo>
                  <a:cubicBezTo>
                    <a:pt x="223" y="171"/>
                    <a:pt x="107" y="314"/>
                    <a:pt x="54" y="483"/>
                  </a:cubicBezTo>
                  <a:cubicBezTo>
                    <a:pt x="0" y="662"/>
                    <a:pt x="18" y="849"/>
                    <a:pt x="98" y="1009"/>
                  </a:cubicBezTo>
                  <a:cubicBezTo>
                    <a:pt x="188" y="1179"/>
                    <a:pt x="330" y="1295"/>
                    <a:pt x="509" y="1348"/>
                  </a:cubicBezTo>
                  <a:cubicBezTo>
                    <a:pt x="580" y="1366"/>
                    <a:pt x="642" y="1375"/>
                    <a:pt x="714" y="1375"/>
                  </a:cubicBezTo>
                  <a:cubicBezTo>
                    <a:pt x="821" y="1375"/>
                    <a:pt x="937" y="1348"/>
                    <a:pt x="1035" y="1295"/>
                  </a:cubicBezTo>
                  <a:cubicBezTo>
                    <a:pt x="1374" y="1116"/>
                    <a:pt x="1499" y="697"/>
                    <a:pt x="1320" y="367"/>
                  </a:cubicBezTo>
                  <a:cubicBezTo>
                    <a:pt x="1197" y="133"/>
                    <a:pt x="958" y="1"/>
                    <a:pt x="711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8" name="Google Shape;1098;p20"/>
            <p:cNvSpPr/>
            <p:nvPr/>
          </p:nvSpPr>
          <p:spPr>
            <a:xfrm>
              <a:off x="583350" y="2212825"/>
              <a:ext cx="24800" cy="21500"/>
            </a:xfrm>
            <a:custGeom>
              <a:avLst/>
              <a:gdLst/>
              <a:ahLst/>
              <a:cxnLst/>
              <a:rect l="l" t="t" r="r" b="b"/>
              <a:pathLst>
                <a:path w="992" h="860" extrusionOk="0">
                  <a:moveTo>
                    <a:pt x="498" y="1"/>
                  </a:moveTo>
                  <a:cubicBezTo>
                    <a:pt x="429" y="1"/>
                    <a:pt x="359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8" y="777"/>
                    <a:pt x="349" y="860"/>
                    <a:pt x="502" y="860"/>
                  </a:cubicBezTo>
                  <a:cubicBezTo>
                    <a:pt x="568" y="860"/>
                    <a:pt x="635" y="844"/>
                    <a:pt x="697" y="812"/>
                  </a:cubicBezTo>
                  <a:cubicBezTo>
                    <a:pt x="911" y="696"/>
                    <a:pt x="991" y="437"/>
                    <a:pt x="875" y="232"/>
                  </a:cubicBezTo>
                  <a:cubicBezTo>
                    <a:pt x="801" y="85"/>
                    <a:pt x="651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9" name="Google Shape;1099;p20"/>
            <p:cNvSpPr/>
            <p:nvPr/>
          </p:nvSpPr>
          <p:spPr>
            <a:xfrm>
              <a:off x="578000" y="220627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4" y="521"/>
                  </a:moveTo>
                  <a:cubicBezTo>
                    <a:pt x="723" y="521"/>
                    <a:pt x="741" y="521"/>
                    <a:pt x="759" y="530"/>
                  </a:cubicBezTo>
                  <a:cubicBezTo>
                    <a:pt x="804" y="539"/>
                    <a:pt x="839" y="575"/>
                    <a:pt x="857" y="610"/>
                  </a:cubicBezTo>
                  <a:cubicBezTo>
                    <a:pt x="884" y="655"/>
                    <a:pt x="884" y="699"/>
                    <a:pt x="875" y="744"/>
                  </a:cubicBezTo>
                  <a:cubicBezTo>
                    <a:pt x="857" y="789"/>
                    <a:pt x="830" y="824"/>
                    <a:pt x="795" y="842"/>
                  </a:cubicBezTo>
                  <a:cubicBezTo>
                    <a:pt x="762" y="855"/>
                    <a:pt x="729" y="864"/>
                    <a:pt x="697" y="864"/>
                  </a:cubicBezTo>
                  <a:cubicBezTo>
                    <a:pt x="685" y="864"/>
                    <a:pt x="673" y="862"/>
                    <a:pt x="661" y="860"/>
                  </a:cubicBezTo>
                  <a:cubicBezTo>
                    <a:pt x="616" y="842"/>
                    <a:pt x="581" y="815"/>
                    <a:pt x="563" y="771"/>
                  </a:cubicBezTo>
                  <a:cubicBezTo>
                    <a:pt x="536" y="735"/>
                    <a:pt x="536" y="691"/>
                    <a:pt x="545" y="646"/>
                  </a:cubicBezTo>
                  <a:cubicBezTo>
                    <a:pt x="563" y="601"/>
                    <a:pt x="589" y="566"/>
                    <a:pt x="634" y="539"/>
                  </a:cubicBezTo>
                  <a:cubicBezTo>
                    <a:pt x="652" y="530"/>
                    <a:pt x="679" y="521"/>
                    <a:pt x="714" y="521"/>
                  </a:cubicBezTo>
                  <a:close/>
                  <a:moveTo>
                    <a:pt x="710" y="0"/>
                  </a:moveTo>
                  <a:cubicBezTo>
                    <a:pt x="600" y="0"/>
                    <a:pt x="490" y="28"/>
                    <a:pt x="384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99" y="1021"/>
                  </a:cubicBezTo>
                  <a:cubicBezTo>
                    <a:pt x="188" y="1181"/>
                    <a:pt x="331" y="1297"/>
                    <a:pt x="509" y="1351"/>
                  </a:cubicBezTo>
                  <a:cubicBezTo>
                    <a:pt x="572" y="1369"/>
                    <a:pt x="643" y="1386"/>
                    <a:pt x="714" y="1386"/>
                  </a:cubicBezTo>
                  <a:cubicBezTo>
                    <a:pt x="821" y="1386"/>
                    <a:pt x="937" y="1360"/>
                    <a:pt x="1036" y="1297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4" y="10"/>
                    <a:pt x="777" y="0"/>
                    <a:pt x="710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0" name="Google Shape;1100;p20"/>
            <p:cNvSpPr/>
            <p:nvPr/>
          </p:nvSpPr>
          <p:spPr>
            <a:xfrm>
              <a:off x="799025" y="1715700"/>
              <a:ext cx="24550" cy="21650"/>
            </a:xfrm>
            <a:custGeom>
              <a:avLst/>
              <a:gdLst/>
              <a:ahLst/>
              <a:cxnLst/>
              <a:rect l="l" t="t" r="r" b="b"/>
              <a:pathLst>
                <a:path w="982" h="866" extrusionOk="0">
                  <a:moveTo>
                    <a:pt x="493" y="1"/>
                  </a:moveTo>
                  <a:cubicBezTo>
                    <a:pt x="423" y="1"/>
                    <a:pt x="352" y="18"/>
                    <a:pt x="286" y="54"/>
                  </a:cubicBezTo>
                  <a:cubicBezTo>
                    <a:pt x="81" y="170"/>
                    <a:pt x="0" y="429"/>
                    <a:pt x="107" y="634"/>
                  </a:cubicBezTo>
                  <a:cubicBezTo>
                    <a:pt x="187" y="781"/>
                    <a:pt x="335" y="865"/>
                    <a:pt x="486" y="865"/>
                  </a:cubicBezTo>
                  <a:cubicBezTo>
                    <a:pt x="555" y="865"/>
                    <a:pt x="624" y="848"/>
                    <a:pt x="687" y="812"/>
                  </a:cubicBezTo>
                  <a:cubicBezTo>
                    <a:pt x="901" y="705"/>
                    <a:pt x="982" y="438"/>
                    <a:pt x="866" y="232"/>
                  </a:cubicBezTo>
                  <a:cubicBezTo>
                    <a:pt x="792" y="85"/>
                    <a:pt x="646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1" name="Google Shape;1101;p20"/>
            <p:cNvSpPr/>
            <p:nvPr/>
          </p:nvSpPr>
          <p:spPr>
            <a:xfrm>
              <a:off x="793450" y="1709350"/>
              <a:ext cx="35700" cy="34475"/>
            </a:xfrm>
            <a:custGeom>
              <a:avLst/>
              <a:gdLst/>
              <a:ahLst/>
              <a:cxnLst/>
              <a:rect l="l" t="t" r="r" b="b"/>
              <a:pathLst>
                <a:path w="1428" h="1379" extrusionOk="0">
                  <a:moveTo>
                    <a:pt x="714" y="513"/>
                  </a:moveTo>
                  <a:cubicBezTo>
                    <a:pt x="732" y="513"/>
                    <a:pt x="741" y="522"/>
                    <a:pt x="759" y="522"/>
                  </a:cubicBezTo>
                  <a:cubicBezTo>
                    <a:pt x="803" y="540"/>
                    <a:pt x="839" y="567"/>
                    <a:pt x="866" y="611"/>
                  </a:cubicBezTo>
                  <a:cubicBezTo>
                    <a:pt x="884" y="647"/>
                    <a:pt x="893" y="692"/>
                    <a:pt x="875" y="736"/>
                  </a:cubicBezTo>
                  <a:cubicBezTo>
                    <a:pt x="866" y="781"/>
                    <a:pt x="830" y="816"/>
                    <a:pt x="794" y="834"/>
                  </a:cubicBezTo>
                  <a:cubicBezTo>
                    <a:pt x="766" y="851"/>
                    <a:pt x="738" y="858"/>
                    <a:pt x="710" y="858"/>
                  </a:cubicBezTo>
                  <a:cubicBezTo>
                    <a:pt x="693" y="858"/>
                    <a:pt x="677" y="855"/>
                    <a:pt x="661" y="852"/>
                  </a:cubicBezTo>
                  <a:cubicBezTo>
                    <a:pt x="616" y="834"/>
                    <a:pt x="580" y="808"/>
                    <a:pt x="562" y="772"/>
                  </a:cubicBezTo>
                  <a:cubicBezTo>
                    <a:pt x="536" y="727"/>
                    <a:pt x="536" y="683"/>
                    <a:pt x="545" y="638"/>
                  </a:cubicBezTo>
                  <a:cubicBezTo>
                    <a:pt x="562" y="593"/>
                    <a:pt x="589" y="558"/>
                    <a:pt x="634" y="540"/>
                  </a:cubicBezTo>
                  <a:cubicBezTo>
                    <a:pt x="661" y="522"/>
                    <a:pt x="687" y="513"/>
                    <a:pt x="714" y="513"/>
                  </a:cubicBezTo>
                  <a:close/>
                  <a:moveTo>
                    <a:pt x="705" y="1"/>
                  </a:moveTo>
                  <a:cubicBezTo>
                    <a:pt x="596" y="1"/>
                    <a:pt x="488" y="27"/>
                    <a:pt x="384" y="76"/>
                  </a:cubicBezTo>
                  <a:cubicBezTo>
                    <a:pt x="223" y="165"/>
                    <a:pt x="107" y="308"/>
                    <a:pt x="54" y="486"/>
                  </a:cubicBezTo>
                  <a:cubicBezTo>
                    <a:pt x="0" y="665"/>
                    <a:pt x="18" y="852"/>
                    <a:pt x="99" y="1013"/>
                  </a:cubicBezTo>
                  <a:cubicBezTo>
                    <a:pt x="188" y="1173"/>
                    <a:pt x="330" y="1298"/>
                    <a:pt x="509" y="1352"/>
                  </a:cubicBezTo>
                  <a:cubicBezTo>
                    <a:pt x="580" y="1370"/>
                    <a:pt x="643" y="1379"/>
                    <a:pt x="714" y="1379"/>
                  </a:cubicBezTo>
                  <a:cubicBezTo>
                    <a:pt x="821" y="1379"/>
                    <a:pt x="937" y="1352"/>
                    <a:pt x="1035" y="1298"/>
                  </a:cubicBezTo>
                  <a:cubicBezTo>
                    <a:pt x="1196" y="1209"/>
                    <a:pt x="1321" y="1066"/>
                    <a:pt x="1374" y="888"/>
                  </a:cubicBezTo>
                  <a:cubicBezTo>
                    <a:pt x="1428" y="709"/>
                    <a:pt x="1410" y="522"/>
                    <a:pt x="1321" y="362"/>
                  </a:cubicBezTo>
                  <a:cubicBezTo>
                    <a:pt x="1232" y="201"/>
                    <a:pt x="1089" y="85"/>
                    <a:pt x="910" y="31"/>
                  </a:cubicBezTo>
                  <a:cubicBezTo>
                    <a:pt x="842" y="11"/>
                    <a:pt x="773" y="1"/>
                    <a:pt x="70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2" name="Google Shape;1102;p20"/>
            <p:cNvSpPr/>
            <p:nvPr/>
          </p:nvSpPr>
          <p:spPr>
            <a:xfrm>
              <a:off x="1226775" y="2017900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8" y="1"/>
                  </a:moveTo>
                  <a:cubicBezTo>
                    <a:pt x="429" y="1"/>
                    <a:pt x="360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2" y="777"/>
                    <a:pt x="341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75" y="223"/>
                  </a:cubicBezTo>
                  <a:cubicBezTo>
                    <a:pt x="796" y="83"/>
                    <a:pt x="649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3" name="Google Shape;1103;p20"/>
            <p:cNvSpPr/>
            <p:nvPr/>
          </p:nvSpPr>
          <p:spPr>
            <a:xfrm>
              <a:off x="1221200" y="2011350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68" y="530"/>
                  </a:cubicBezTo>
                  <a:cubicBezTo>
                    <a:pt x="813" y="539"/>
                    <a:pt x="848" y="575"/>
                    <a:pt x="866" y="610"/>
                  </a:cubicBezTo>
                  <a:cubicBezTo>
                    <a:pt x="893" y="655"/>
                    <a:pt x="893" y="700"/>
                    <a:pt x="884" y="744"/>
                  </a:cubicBezTo>
                  <a:cubicBezTo>
                    <a:pt x="866" y="789"/>
                    <a:pt x="840" y="824"/>
                    <a:pt x="795" y="842"/>
                  </a:cubicBezTo>
                  <a:cubicBezTo>
                    <a:pt x="773" y="853"/>
                    <a:pt x="747" y="861"/>
                    <a:pt x="721" y="861"/>
                  </a:cubicBezTo>
                  <a:cubicBezTo>
                    <a:pt x="704" y="861"/>
                    <a:pt x="687" y="858"/>
                    <a:pt x="670" y="851"/>
                  </a:cubicBezTo>
                  <a:cubicBezTo>
                    <a:pt x="625" y="842"/>
                    <a:pt x="590" y="816"/>
                    <a:pt x="563" y="771"/>
                  </a:cubicBezTo>
                  <a:cubicBezTo>
                    <a:pt x="545" y="735"/>
                    <a:pt x="536" y="682"/>
                    <a:pt x="554" y="646"/>
                  </a:cubicBezTo>
                  <a:cubicBezTo>
                    <a:pt x="563" y="601"/>
                    <a:pt x="599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7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33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12"/>
                  </a:cubicBezTo>
                  <a:cubicBezTo>
                    <a:pt x="197" y="1181"/>
                    <a:pt x="340" y="1297"/>
                    <a:pt x="518" y="1351"/>
                  </a:cubicBezTo>
                  <a:cubicBezTo>
                    <a:pt x="581" y="1369"/>
                    <a:pt x="652" y="1386"/>
                    <a:pt x="715" y="1386"/>
                  </a:cubicBezTo>
                  <a:cubicBezTo>
                    <a:pt x="831" y="1386"/>
                    <a:pt x="938" y="1351"/>
                    <a:pt x="1045" y="1297"/>
                  </a:cubicBezTo>
                  <a:cubicBezTo>
                    <a:pt x="1205" y="1217"/>
                    <a:pt x="1321" y="1065"/>
                    <a:pt x="1375" y="896"/>
                  </a:cubicBezTo>
                  <a:cubicBezTo>
                    <a:pt x="1428" y="717"/>
                    <a:pt x="1410" y="530"/>
                    <a:pt x="1330" y="369"/>
                  </a:cubicBezTo>
                  <a:cubicBezTo>
                    <a:pt x="1241" y="209"/>
                    <a:pt x="1098" y="84"/>
                    <a:pt x="920" y="30"/>
                  </a:cubicBezTo>
                  <a:cubicBezTo>
                    <a:pt x="853" y="10"/>
                    <a:pt x="785" y="0"/>
                    <a:pt x="717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4" name="Google Shape;1104;p20"/>
            <p:cNvSpPr/>
            <p:nvPr/>
          </p:nvSpPr>
          <p:spPr>
            <a:xfrm>
              <a:off x="1616850" y="2424475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3" y="1"/>
                  </a:moveTo>
                  <a:cubicBezTo>
                    <a:pt x="424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66" y="232"/>
                  </a:cubicBezTo>
                  <a:cubicBezTo>
                    <a:pt x="792" y="85"/>
                    <a:pt x="647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5" name="Google Shape;1105;p20"/>
            <p:cNvSpPr/>
            <p:nvPr/>
          </p:nvSpPr>
          <p:spPr>
            <a:xfrm>
              <a:off x="1611275" y="241792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4" y="539"/>
                    <a:pt x="839" y="575"/>
                    <a:pt x="866" y="610"/>
                  </a:cubicBezTo>
                  <a:cubicBezTo>
                    <a:pt x="884" y="655"/>
                    <a:pt x="893" y="700"/>
                    <a:pt x="875" y="744"/>
                  </a:cubicBezTo>
                  <a:cubicBezTo>
                    <a:pt x="866" y="789"/>
                    <a:pt x="831" y="824"/>
                    <a:pt x="795" y="842"/>
                  </a:cubicBezTo>
                  <a:cubicBezTo>
                    <a:pt x="769" y="856"/>
                    <a:pt x="741" y="863"/>
                    <a:pt x="713" y="863"/>
                  </a:cubicBezTo>
                  <a:cubicBezTo>
                    <a:pt x="653" y="863"/>
                    <a:pt x="593" y="832"/>
                    <a:pt x="563" y="771"/>
                  </a:cubicBezTo>
                  <a:cubicBezTo>
                    <a:pt x="545" y="735"/>
                    <a:pt x="536" y="691"/>
                    <a:pt x="554" y="646"/>
                  </a:cubicBezTo>
                  <a:cubicBezTo>
                    <a:pt x="563" y="601"/>
                    <a:pt x="590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5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21"/>
                  </a:cubicBezTo>
                  <a:cubicBezTo>
                    <a:pt x="233" y="1253"/>
                    <a:pt x="465" y="1386"/>
                    <a:pt x="715" y="1386"/>
                  </a:cubicBezTo>
                  <a:cubicBezTo>
                    <a:pt x="822" y="1386"/>
                    <a:pt x="938" y="1360"/>
                    <a:pt x="1036" y="1306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7" y="10"/>
                    <a:pt x="781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6" name="Google Shape;1106;p20"/>
            <p:cNvSpPr/>
            <p:nvPr/>
          </p:nvSpPr>
          <p:spPr>
            <a:xfrm>
              <a:off x="1576500" y="1630525"/>
              <a:ext cx="24550" cy="21525"/>
            </a:xfrm>
            <a:custGeom>
              <a:avLst/>
              <a:gdLst/>
              <a:ahLst/>
              <a:cxnLst/>
              <a:rect l="l" t="t" r="r" b="b"/>
              <a:pathLst>
                <a:path w="982" h="861" extrusionOk="0">
                  <a:moveTo>
                    <a:pt x="493" y="0"/>
                  </a:moveTo>
                  <a:cubicBezTo>
                    <a:pt x="423" y="0"/>
                    <a:pt x="352" y="17"/>
                    <a:pt x="286" y="53"/>
                  </a:cubicBezTo>
                  <a:cubicBezTo>
                    <a:pt x="80" y="160"/>
                    <a:pt x="0" y="428"/>
                    <a:pt x="107" y="633"/>
                  </a:cubicBezTo>
                  <a:cubicBezTo>
                    <a:pt x="187" y="781"/>
                    <a:pt x="335" y="861"/>
                    <a:pt x="490" y="861"/>
                  </a:cubicBezTo>
                  <a:cubicBezTo>
                    <a:pt x="559" y="861"/>
                    <a:pt x="630" y="845"/>
                    <a:pt x="696" y="811"/>
                  </a:cubicBezTo>
                  <a:cubicBezTo>
                    <a:pt x="901" y="695"/>
                    <a:pt x="982" y="437"/>
                    <a:pt x="874" y="232"/>
                  </a:cubicBezTo>
                  <a:cubicBezTo>
                    <a:pt x="795" y="84"/>
                    <a:pt x="647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7" name="Google Shape;1107;p20"/>
            <p:cNvSpPr/>
            <p:nvPr/>
          </p:nvSpPr>
          <p:spPr>
            <a:xfrm>
              <a:off x="1569125" y="1624025"/>
              <a:ext cx="37500" cy="34600"/>
            </a:xfrm>
            <a:custGeom>
              <a:avLst/>
              <a:gdLst/>
              <a:ahLst/>
              <a:cxnLst/>
              <a:rect l="l" t="t" r="r" b="b"/>
              <a:pathLst>
                <a:path w="1500" h="1384" extrusionOk="0">
                  <a:moveTo>
                    <a:pt x="780" y="521"/>
                  </a:moveTo>
                  <a:cubicBezTo>
                    <a:pt x="843" y="521"/>
                    <a:pt x="906" y="551"/>
                    <a:pt x="938" y="608"/>
                  </a:cubicBezTo>
                  <a:cubicBezTo>
                    <a:pt x="955" y="652"/>
                    <a:pt x="964" y="697"/>
                    <a:pt x="946" y="741"/>
                  </a:cubicBezTo>
                  <a:cubicBezTo>
                    <a:pt x="938" y="786"/>
                    <a:pt x="911" y="822"/>
                    <a:pt x="866" y="840"/>
                  </a:cubicBezTo>
                  <a:cubicBezTo>
                    <a:pt x="841" y="854"/>
                    <a:pt x="812" y="861"/>
                    <a:pt x="784" y="861"/>
                  </a:cubicBezTo>
                  <a:cubicBezTo>
                    <a:pt x="724" y="861"/>
                    <a:pt x="665" y="829"/>
                    <a:pt x="634" y="768"/>
                  </a:cubicBezTo>
                  <a:cubicBezTo>
                    <a:pt x="590" y="688"/>
                    <a:pt x="625" y="581"/>
                    <a:pt x="706" y="536"/>
                  </a:cubicBezTo>
                  <a:cubicBezTo>
                    <a:pt x="729" y="526"/>
                    <a:pt x="755" y="521"/>
                    <a:pt x="780" y="521"/>
                  </a:cubicBezTo>
                  <a:close/>
                  <a:moveTo>
                    <a:pt x="786" y="0"/>
                  </a:moveTo>
                  <a:cubicBezTo>
                    <a:pt x="677" y="0"/>
                    <a:pt x="566" y="26"/>
                    <a:pt x="465" y="81"/>
                  </a:cubicBezTo>
                  <a:cubicBezTo>
                    <a:pt x="126" y="260"/>
                    <a:pt x="1" y="679"/>
                    <a:pt x="179" y="1018"/>
                  </a:cubicBezTo>
                  <a:cubicBezTo>
                    <a:pt x="304" y="1250"/>
                    <a:pt x="536" y="1384"/>
                    <a:pt x="786" y="1384"/>
                  </a:cubicBezTo>
                  <a:cubicBezTo>
                    <a:pt x="893" y="1384"/>
                    <a:pt x="1009" y="1357"/>
                    <a:pt x="1107" y="1303"/>
                  </a:cubicBezTo>
                  <a:cubicBezTo>
                    <a:pt x="1277" y="1214"/>
                    <a:pt x="1392" y="1071"/>
                    <a:pt x="1446" y="893"/>
                  </a:cubicBezTo>
                  <a:cubicBezTo>
                    <a:pt x="1500" y="715"/>
                    <a:pt x="1482" y="527"/>
                    <a:pt x="1392" y="367"/>
                  </a:cubicBezTo>
                  <a:cubicBezTo>
                    <a:pt x="1269" y="132"/>
                    <a:pt x="1030" y="0"/>
                    <a:pt x="7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08" name="Google Shape;1108;p20"/>
          <p:cNvGrpSpPr/>
          <p:nvPr/>
        </p:nvGrpSpPr>
        <p:grpSpPr>
          <a:xfrm rot="-8647267" flipH="1">
            <a:off x="-728008" y="-712071"/>
            <a:ext cx="1894629" cy="1983261"/>
            <a:chOff x="378850" y="1624025"/>
            <a:chExt cx="1268150" cy="1327475"/>
          </a:xfrm>
        </p:grpSpPr>
        <p:sp>
          <p:nvSpPr>
            <p:cNvPr id="1109" name="Google Shape;1109;p20"/>
            <p:cNvSpPr/>
            <p:nvPr/>
          </p:nvSpPr>
          <p:spPr>
            <a:xfrm>
              <a:off x="394900" y="2194525"/>
              <a:ext cx="202525" cy="741825"/>
            </a:xfrm>
            <a:custGeom>
              <a:avLst/>
              <a:gdLst/>
              <a:ahLst/>
              <a:cxnLst/>
              <a:rect l="l" t="t" r="r" b="b"/>
              <a:pathLst>
                <a:path w="8101" h="29673" extrusionOk="0">
                  <a:moveTo>
                    <a:pt x="134" y="135"/>
                  </a:moveTo>
                  <a:lnTo>
                    <a:pt x="7958" y="1214"/>
                  </a:lnTo>
                  <a:lnTo>
                    <a:pt x="1811" y="29128"/>
                  </a:lnTo>
                  <a:lnTo>
                    <a:pt x="134" y="135"/>
                  </a:lnTo>
                  <a:close/>
                  <a:moveTo>
                    <a:pt x="81" y="1"/>
                  </a:moveTo>
                  <a:cubicBezTo>
                    <a:pt x="54" y="1"/>
                    <a:pt x="36" y="1"/>
                    <a:pt x="27" y="19"/>
                  </a:cubicBezTo>
                  <a:cubicBezTo>
                    <a:pt x="9" y="28"/>
                    <a:pt x="0" y="45"/>
                    <a:pt x="0" y="63"/>
                  </a:cubicBezTo>
                  <a:lnTo>
                    <a:pt x="1704" y="29610"/>
                  </a:lnTo>
                  <a:cubicBezTo>
                    <a:pt x="1713" y="29636"/>
                    <a:pt x="1740" y="29663"/>
                    <a:pt x="1767" y="29672"/>
                  </a:cubicBezTo>
                  <a:lnTo>
                    <a:pt x="1776" y="29672"/>
                  </a:lnTo>
                  <a:cubicBezTo>
                    <a:pt x="1803" y="29672"/>
                    <a:pt x="1829" y="29645"/>
                    <a:pt x="1838" y="29619"/>
                  </a:cubicBezTo>
                  <a:lnTo>
                    <a:pt x="8101" y="1178"/>
                  </a:lnTo>
                  <a:cubicBezTo>
                    <a:pt x="8101" y="1161"/>
                    <a:pt x="8101" y="1143"/>
                    <a:pt x="8092" y="1125"/>
                  </a:cubicBezTo>
                  <a:cubicBezTo>
                    <a:pt x="8074" y="1107"/>
                    <a:pt x="8065" y="1098"/>
                    <a:pt x="8047" y="1098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0" name="Google Shape;1110;p20"/>
            <p:cNvSpPr/>
            <p:nvPr/>
          </p:nvSpPr>
          <p:spPr>
            <a:xfrm>
              <a:off x="1237275" y="1639725"/>
              <a:ext cx="396550" cy="798150"/>
            </a:xfrm>
            <a:custGeom>
              <a:avLst/>
              <a:gdLst/>
              <a:ahLst/>
              <a:cxnLst/>
              <a:rect l="l" t="t" r="r" b="b"/>
              <a:pathLst>
                <a:path w="15862" h="31926" extrusionOk="0">
                  <a:moveTo>
                    <a:pt x="14006" y="220"/>
                  </a:moveTo>
                  <a:lnTo>
                    <a:pt x="15719" y="31685"/>
                  </a:lnTo>
                  <a:lnTo>
                    <a:pt x="161" y="15556"/>
                  </a:lnTo>
                  <a:lnTo>
                    <a:pt x="14006" y="220"/>
                  </a:lnTo>
                  <a:close/>
                  <a:moveTo>
                    <a:pt x="14055" y="1"/>
                  </a:moveTo>
                  <a:cubicBezTo>
                    <a:pt x="14041" y="1"/>
                    <a:pt x="14027" y="7"/>
                    <a:pt x="14015" y="24"/>
                  </a:cubicBezTo>
                  <a:lnTo>
                    <a:pt x="27" y="15511"/>
                  </a:lnTo>
                  <a:cubicBezTo>
                    <a:pt x="0" y="15538"/>
                    <a:pt x="0" y="15573"/>
                    <a:pt x="27" y="15600"/>
                  </a:cubicBezTo>
                  <a:lnTo>
                    <a:pt x="15746" y="31899"/>
                  </a:lnTo>
                  <a:cubicBezTo>
                    <a:pt x="15755" y="31917"/>
                    <a:pt x="15773" y="31926"/>
                    <a:pt x="15791" y="31926"/>
                  </a:cubicBezTo>
                  <a:cubicBezTo>
                    <a:pt x="15799" y="31926"/>
                    <a:pt x="15808" y="31917"/>
                    <a:pt x="15817" y="31917"/>
                  </a:cubicBezTo>
                  <a:cubicBezTo>
                    <a:pt x="15844" y="31908"/>
                    <a:pt x="15862" y="31881"/>
                    <a:pt x="15862" y="31854"/>
                  </a:cubicBezTo>
                  <a:lnTo>
                    <a:pt x="14122" y="60"/>
                  </a:lnTo>
                  <a:cubicBezTo>
                    <a:pt x="14122" y="33"/>
                    <a:pt x="14104" y="15"/>
                    <a:pt x="14078" y="6"/>
                  </a:cubicBezTo>
                  <a:cubicBezTo>
                    <a:pt x="14071" y="3"/>
                    <a:pt x="14063" y="1"/>
                    <a:pt x="1405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1" name="Google Shape;1111;p20"/>
            <p:cNvSpPr/>
            <p:nvPr/>
          </p:nvSpPr>
          <p:spPr>
            <a:xfrm>
              <a:off x="809500" y="1639600"/>
              <a:ext cx="781075" cy="390600"/>
            </a:xfrm>
            <a:custGeom>
              <a:avLst/>
              <a:gdLst/>
              <a:ahLst/>
              <a:cxnLst/>
              <a:rect l="l" t="t" r="r" b="b"/>
              <a:pathLst>
                <a:path w="31243" h="15624" extrusionOk="0">
                  <a:moveTo>
                    <a:pt x="31010" y="154"/>
                  </a:moveTo>
                  <a:lnTo>
                    <a:pt x="17174" y="15471"/>
                  </a:lnTo>
                  <a:lnTo>
                    <a:pt x="251" y="3526"/>
                  </a:lnTo>
                  <a:lnTo>
                    <a:pt x="31010" y="154"/>
                  </a:lnTo>
                  <a:close/>
                  <a:moveTo>
                    <a:pt x="31176" y="0"/>
                  </a:moveTo>
                  <a:cubicBezTo>
                    <a:pt x="31171" y="0"/>
                    <a:pt x="31167" y="1"/>
                    <a:pt x="31162" y="2"/>
                  </a:cubicBezTo>
                  <a:lnTo>
                    <a:pt x="63" y="3410"/>
                  </a:lnTo>
                  <a:cubicBezTo>
                    <a:pt x="36" y="3419"/>
                    <a:pt x="10" y="3437"/>
                    <a:pt x="10" y="3464"/>
                  </a:cubicBezTo>
                  <a:cubicBezTo>
                    <a:pt x="1" y="3491"/>
                    <a:pt x="10" y="3517"/>
                    <a:pt x="27" y="3535"/>
                  </a:cubicBezTo>
                  <a:lnTo>
                    <a:pt x="17147" y="15614"/>
                  </a:lnTo>
                  <a:cubicBezTo>
                    <a:pt x="17156" y="15623"/>
                    <a:pt x="17174" y="15623"/>
                    <a:pt x="17183" y="15623"/>
                  </a:cubicBezTo>
                  <a:cubicBezTo>
                    <a:pt x="17200" y="15623"/>
                    <a:pt x="17218" y="15623"/>
                    <a:pt x="17236" y="15605"/>
                  </a:cubicBezTo>
                  <a:lnTo>
                    <a:pt x="31215" y="109"/>
                  </a:lnTo>
                  <a:cubicBezTo>
                    <a:pt x="31233" y="92"/>
                    <a:pt x="31242" y="65"/>
                    <a:pt x="31224" y="38"/>
                  </a:cubicBezTo>
                  <a:cubicBezTo>
                    <a:pt x="31217" y="16"/>
                    <a:pt x="31198" y="0"/>
                    <a:pt x="3117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2" name="Google Shape;1112;p20"/>
            <p:cNvSpPr/>
            <p:nvPr/>
          </p:nvSpPr>
          <p:spPr>
            <a:xfrm>
              <a:off x="1132225" y="2434500"/>
              <a:ext cx="501600" cy="476200"/>
            </a:xfrm>
            <a:custGeom>
              <a:avLst/>
              <a:gdLst/>
              <a:ahLst/>
              <a:cxnLst/>
              <a:rect l="l" t="t" r="r" b="b"/>
              <a:pathLst>
                <a:path w="20064" h="19048" extrusionOk="0">
                  <a:moveTo>
                    <a:pt x="19716" y="286"/>
                  </a:moveTo>
                  <a:lnTo>
                    <a:pt x="3310" y="18860"/>
                  </a:lnTo>
                  <a:lnTo>
                    <a:pt x="152" y="10599"/>
                  </a:lnTo>
                  <a:lnTo>
                    <a:pt x="19716" y="286"/>
                  </a:lnTo>
                  <a:close/>
                  <a:moveTo>
                    <a:pt x="19996" y="0"/>
                  </a:moveTo>
                  <a:cubicBezTo>
                    <a:pt x="19986" y="0"/>
                    <a:pt x="19975" y="3"/>
                    <a:pt x="19966" y="10"/>
                  </a:cubicBezTo>
                  <a:lnTo>
                    <a:pt x="45" y="10519"/>
                  </a:lnTo>
                  <a:cubicBezTo>
                    <a:pt x="9" y="10528"/>
                    <a:pt x="0" y="10563"/>
                    <a:pt x="9" y="10599"/>
                  </a:cubicBezTo>
                  <a:lnTo>
                    <a:pt x="3230" y="19011"/>
                  </a:lnTo>
                  <a:cubicBezTo>
                    <a:pt x="3239" y="19029"/>
                    <a:pt x="3257" y="19047"/>
                    <a:pt x="3283" y="19047"/>
                  </a:cubicBezTo>
                  <a:lnTo>
                    <a:pt x="3292" y="19047"/>
                  </a:lnTo>
                  <a:cubicBezTo>
                    <a:pt x="3310" y="19047"/>
                    <a:pt x="3328" y="19047"/>
                    <a:pt x="3337" y="19029"/>
                  </a:cubicBezTo>
                  <a:lnTo>
                    <a:pt x="20046" y="108"/>
                  </a:lnTo>
                  <a:cubicBezTo>
                    <a:pt x="20064" y="90"/>
                    <a:pt x="20064" y="54"/>
                    <a:pt x="20046" y="28"/>
                  </a:cubicBezTo>
                  <a:cubicBezTo>
                    <a:pt x="20035" y="10"/>
                    <a:pt x="20016" y="0"/>
                    <a:pt x="1999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3" name="Google Shape;1113;p20"/>
            <p:cNvSpPr/>
            <p:nvPr/>
          </p:nvSpPr>
          <p:spPr>
            <a:xfrm>
              <a:off x="394900" y="1724925"/>
              <a:ext cx="418200" cy="500200"/>
            </a:xfrm>
            <a:custGeom>
              <a:avLst/>
              <a:gdLst/>
              <a:ahLst/>
              <a:cxnLst/>
              <a:rect l="l" t="t" r="r" b="b"/>
              <a:pathLst>
                <a:path w="16728" h="20008" extrusionOk="0">
                  <a:moveTo>
                    <a:pt x="16433" y="417"/>
                  </a:moveTo>
                  <a:lnTo>
                    <a:pt x="7994" y="19873"/>
                  </a:lnTo>
                  <a:lnTo>
                    <a:pt x="197" y="18803"/>
                  </a:lnTo>
                  <a:lnTo>
                    <a:pt x="16433" y="417"/>
                  </a:lnTo>
                  <a:close/>
                  <a:moveTo>
                    <a:pt x="16660" y="1"/>
                  </a:moveTo>
                  <a:cubicBezTo>
                    <a:pt x="16640" y="1"/>
                    <a:pt x="16620" y="7"/>
                    <a:pt x="16603" y="24"/>
                  </a:cubicBezTo>
                  <a:lnTo>
                    <a:pt x="18" y="18803"/>
                  </a:lnTo>
                  <a:cubicBezTo>
                    <a:pt x="0" y="18821"/>
                    <a:pt x="0" y="18847"/>
                    <a:pt x="9" y="18874"/>
                  </a:cubicBezTo>
                  <a:cubicBezTo>
                    <a:pt x="18" y="18892"/>
                    <a:pt x="36" y="18910"/>
                    <a:pt x="63" y="18910"/>
                  </a:cubicBezTo>
                  <a:lnTo>
                    <a:pt x="8029" y="20007"/>
                  </a:lnTo>
                  <a:lnTo>
                    <a:pt x="8038" y="20007"/>
                  </a:lnTo>
                  <a:cubicBezTo>
                    <a:pt x="8056" y="20007"/>
                    <a:pt x="8083" y="19998"/>
                    <a:pt x="8092" y="19971"/>
                  </a:cubicBezTo>
                  <a:lnTo>
                    <a:pt x="16710" y="86"/>
                  </a:lnTo>
                  <a:cubicBezTo>
                    <a:pt x="16727" y="60"/>
                    <a:pt x="16719" y="24"/>
                    <a:pt x="16692" y="6"/>
                  </a:cubicBezTo>
                  <a:cubicBezTo>
                    <a:pt x="16682" y="3"/>
                    <a:pt x="16671" y="1"/>
                    <a:pt x="16660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4" name="Google Shape;1114;p20"/>
            <p:cNvSpPr/>
            <p:nvPr/>
          </p:nvSpPr>
          <p:spPr>
            <a:xfrm>
              <a:off x="437500" y="2697175"/>
              <a:ext cx="778825" cy="239175"/>
            </a:xfrm>
            <a:custGeom>
              <a:avLst/>
              <a:gdLst/>
              <a:ahLst/>
              <a:cxnLst/>
              <a:rect l="l" t="t" r="r" b="b"/>
              <a:pathLst>
                <a:path w="31153" h="9567" extrusionOk="0">
                  <a:moveTo>
                    <a:pt x="27825" y="146"/>
                  </a:moveTo>
                  <a:lnTo>
                    <a:pt x="30983" y="8415"/>
                  </a:lnTo>
                  <a:lnTo>
                    <a:pt x="509" y="9414"/>
                  </a:lnTo>
                  <a:lnTo>
                    <a:pt x="509" y="9414"/>
                  </a:lnTo>
                  <a:lnTo>
                    <a:pt x="27825" y="146"/>
                  </a:lnTo>
                  <a:close/>
                  <a:moveTo>
                    <a:pt x="27858" y="0"/>
                  </a:moveTo>
                  <a:cubicBezTo>
                    <a:pt x="27853" y="0"/>
                    <a:pt x="27848" y="1"/>
                    <a:pt x="27843" y="3"/>
                  </a:cubicBezTo>
                  <a:lnTo>
                    <a:pt x="45" y="9432"/>
                  </a:lnTo>
                  <a:cubicBezTo>
                    <a:pt x="18" y="9450"/>
                    <a:pt x="0" y="9477"/>
                    <a:pt x="9" y="9513"/>
                  </a:cubicBezTo>
                  <a:cubicBezTo>
                    <a:pt x="9" y="9539"/>
                    <a:pt x="36" y="9566"/>
                    <a:pt x="72" y="9566"/>
                  </a:cubicBezTo>
                  <a:lnTo>
                    <a:pt x="31081" y="8540"/>
                  </a:lnTo>
                  <a:cubicBezTo>
                    <a:pt x="31099" y="8540"/>
                    <a:pt x="31126" y="8531"/>
                    <a:pt x="31135" y="8513"/>
                  </a:cubicBezTo>
                  <a:cubicBezTo>
                    <a:pt x="31144" y="8496"/>
                    <a:pt x="31153" y="8478"/>
                    <a:pt x="31144" y="8451"/>
                  </a:cubicBezTo>
                  <a:lnTo>
                    <a:pt x="27923" y="38"/>
                  </a:lnTo>
                  <a:cubicBezTo>
                    <a:pt x="27909" y="16"/>
                    <a:pt x="27882" y="0"/>
                    <a:pt x="2785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5" name="Google Shape;1115;p20"/>
            <p:cNvSpPr/>
            <p:nvPr/>
          </p:nvSpPr>
          <p:spPr>
            <a:xfrm>
              <a:off x="594050" y="2027050"/>
              <a:ext cx="646825" cy="673325"/>
            </a:xfrm>
            <a:custGeom>
              <a:avLst/>
              <a:gdLst/>
              <a:ahLst/>
              <a:cxnLst/>
              <a:rect l="l" t="t" r="r" b="b"/>
              <a:pathLst>
                <a:path w="25873" h="26933" extrusionOk="0">
                  <a:moveTo>
                    <a:pt x="25720" y="152"/>
                  </a:moveTo>
                  <a:lnTo>
                    <a:pt x="21554" y="26745"/>
                  </a:lnTo>
                  <a:lnTo>
                    <a:pt x="197" y="7886"/>
                  </a:lnTo>
                  <a:lnTo>
                    <a:pt x="25720" y="152"/>
                  </a:lnTo>
                  <a:close/>
                  <a:moveTo>
                    <a:pt x="25783" y="0"/>
                  </a:moveTo>
                  <a:lnTo>
                    <a:pt x="55" y="7797"/>
                  </a:lnTo>
                  <a:cubicBezTo>
                    <a:pt x="28" y="7806"/>
                    <a:pt x="10" y="7824"/>
                    <a:pt x="10" y="7851"/>
                  </a:cubicBezTo>
                  <a:cubicBezTo>
                    <a:pt x="1" y="7868"/>
                    <a:pt x="10" y="7895"/>
                    <a:pt x="28" y="7913"/>
                  </a:cubicBezTo>
                  <a:lnTo>
                    <a:pt x="21554" y="26915"/>
                  </a:lnTo>
                  <a:cubicBezTo>
                    <a:pt x="21563" y="26933"/>
                    <a:pt x="21581" y="26933"/>
                    <a:pt x="21599" y="26933"/>
                  </a:cubicBezTo>
                  <a:lnTo>
                    <a:pt x="21617" y="26933"/>
                  </a:lnTo>
                  <a:cubicBezTo>
                    <a:pt x="21643" y="26924"/>
                    <a:pt x="21661" y="26906"/>
                    <a:pt x="21661" y="26879"/>
                  </a:cubicBezTo>
                  <a:lnTo>
                    <a:pt x="25863" y="72"/>
                  </a:lnTo>
                  <a:cubicBezTo>
                    <a:pt x="25872" y="54"/>
                    <a:pt x="25863" y="27"/>
                    <a:pt x="25845" y="18"/>
                  </a:cubicBezTo>
                  <a:cubicBezTo>
                    <a:pt x="25827" y="0"/>
                    <a:pt x="25810" y="0"/>
                    <a:pt x="2578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6" name="Google Shape;1116;p20"/>
            <p:cNvSpPr/>
            <p:nvPr/>
          </p:nvSpPr>
          <p:spPr>
            <a:xfrm>
              <a:off x="1132225" y="2026950"/>
              <a:ext cx="501600" cy="673425"/>
            </a:xfrm>
            <a:custGeom>
              <a:avLst/>
              <a:gdLst/>
              <a:ahLst/>
              <a:cxnLst/>
              <a:rect l="l" t="t" r="r" b="b"/>
              <a:pathLst>
                <a:path w="20064" h="26937" extrusionOk="0">
                  <a:moveTo>
                    <a:pt x="4318" y="209"/>
                  </a:moveTo>
                  <a:lnTo>
                    <a:pt x="19885" y="16347"/>
                  </a:lnTo>
                  <a:lnTo>
                    <a:pt x="152" y="26758"/>
                  </a:lnTo>
                  <a:lnTo>
                    <a:pt x="4318" y="209"/>
                  </a:lnTo>
                  <a:close/>
                  <a:moveTo>
                    <a:pt x="4277" y="1"/>
                  </a:moveTo>
                  <a:cubicBezTo>
                    <a:pt x="4270" y="1"/>
                    <a:pt x="4263" y="2"/>
                    <a:pt x="4256" y="4"/>
                  </a:cubicBezTo>
                  <a:cubicBezTo>
                    <a:pt x="4229" y="13"/>
                    <a:pt x="4220" y="31"/>
                    <a:pt x="4211" y="58"/>
                  </a:cubicBezTo>
                  <a:lnTo>
                    <a:pt x="9" y="26865"/>
                  </a:lnTo>
                  <a:cubicBezTo>
                    <a:pt x="0" y="26892"/>
                    <a:pt x="9" y="26910"/>
                    <a:pt x="36" y="26928"/>
                  </a:cubicBezTo>
                  <a:cubicBezTo>
                    <a:pt x="45" y="26937"/>
                    <a:pt x="54" y="26937"/>
                    <a:pt x="72" y="26937"/>
                  </a:cubicBezTo>
                  <a:cubicBezTo>
                    <a:pt x="81" y="26937"/>
                    <a:pt x="90" y="26937"/>
                    <a:pt x="99" y="26928"/>
                  </a:cubicBezTo>
                  <a:lnTo>
                    <a:pt x="20028" y="16428"/>
                  </a:lnTo>
                  <a:cubicBezTo>
                    <a:pt x="20046" y="16419"/>
                    <a:pt x="20055" y="16401"/>
                    <a:pt x="20055" y="16383"/>
                  </a:cubicBezTo>
                  <a:cubicBezTo>
                    <a:pt x="20064" y="16356"/>
                    <a:pt x="20055" y="16339"/>
                    <a:pt x="20046" y="16321"/>
                  </a:cubicBezTo>
                  <a:lnTo>
                    <a:pt x="4327" y="22"/>
                  </a:lnTo>
                  <a:cubicBezTo>
                    <a:pt x="4314" y="9"/>
                    <a:pt x="4296" y="1"/>
                    <a:pt x="427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7" name="Google Shape;1117;p20"/>
            <p:cNvSpPr/>
            <p:nvPr/>
          </p:nvSpPr>
          <p:spPr>
            <a:xfrm>
              <a:off x="594050" y="1724925"/>
              <a:ext cx="646825" cy="500200"/>
            </a:xfrm>
            <a:custGeom>
              <a:avLst/>
              <a:gdLst/>
              <a:ahLst/>
              <a:cxnLst/>
              <a:rect l="l" t="t" r="r" b="b"/>
              <a:pathLst>
                <a:path w="25873" h="20008" extrusionOk="0">
                  <a:moveTo>
                    <a:pt x="8717" y="167"/>
                  </a:moveTo>
                  <a:lnTo>
                    <a:pt x="25658" y="12121"/>
                  </a:lnTo>
                  <a:lnTo>
                    <a:pt x="188" y="19846"/>
                  </a:lnTo>
                  <a:lnTo>
                    <a:pt x="188" y="19846"/>
                  </a:lnTo>
                  <a:lnTo>
                    <a:pt x="8717" y="167"/>
                  </a:lnTo>
                  <a:close/>
                  <a:moveTo>
                    <a:pt x="8694" y="0"/>
                  </a:moveTo>
                  <a:cubicBezTo>
                    <a:pt x="8687" y="0"/>
                    <a:pt x="8680" y="2"/>
                    <a:pt x="8672" y="6"/>
                  </a:cubicBezTo>
                  <a:cubicBezTo>
                    <a:pt x="8654" y="6"/>
                    <a:pt x="8637" y="24"/>
                    <a:pt x="8628" y="42"/>
                  </a:cubicBezTo>
                  <a:lnTo>
                    <a:pt x="10" y="19918"/>
                  </a:lnTo>
                  <a:cubicBezTo>
                    <a:pt x="1" y="19945"/>
                    <a:pt x="1" y="19971"/>
                    <a:pt x="19" y="19989"/>
                  </a:cubicBezTo>
                  <a:cubicBezTo>
                    <a:pt x="37" y="20007"/>
                    <a:pt x="55" y="20007"/>
                    <a:pt x="72" y="20007"/>
                  </a:cubicBezTo>
                  <a:lnTo>
                    <a:pt x="90" y="20007"/>
                  </a:lnTo>
                  <a:lnTo>
                    <a:pt x="25818" y="12210"/>
                  </a:lnTo>
                  <a:cubicBezTo>
                    <a:pt x="25845" y="12201"/>
                    <a:pt x="25863" y="12183"/>
                    <a:pt x="25872" y="12157"/>
                  </a:cubicBezTo>
                  <a:cubicBezTo>
                    <a:pt x="25872" y="12139"/>
                    <a:pt x="25863" y="12112"/>
                    <a:pt x="25845" y="12094"/>
                  </a:cubicBezTo>
                  <a:lnTo>
                    <a:pt x="8726" y="15"/>
                  </a:lnTo>
                  <a:cubicBezTo>
                    <a:pt x="8715" y="5"/>
                    <a:pt x="8705" y="0"/>
                    <a:pt x="8694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8" name="Google Shape;1118;p20"/>
            <p:cNvSpPr/>
            <p:nvPr/>
          </p:nvSpPr>
          <p:spPr>
            <a:xfrm>
              <a:off x="437500" y="2221875"/>
              <a:ext cx="698325" cy="714475"/>
            </a:xfrm>
            <a:custGeom>
              <a:avLst/>
              <a:gdLst/>
              <a:ahLst/>
              <a:cxnLst/>
              <a:rect l="l" t="t" r="r" b="b"/>
              <a:pathLst>
                <a:path w="27933" h="28579" extrusionOk="0">
                  <a:moveTo>
                    <a:pt x="6370" y="191"/>
                  </a:moveTo>
                  <a:lnTo>
                    <a:pt x="27736" y="19050"/>
                  </a:lnTo>
                  <a:lnTo>
                    <a:pt x="161" y="28409"/>
                  </a:lnTo>
                  <a:lnTo>
                    <a:pt x="6370" y="191"/>
                  </a:lnTo>
                  <a:close/>
                  <a:moveTo>
                    <a:pt x="6327" y="1"/>
                  </a:moveTo>
                  <a:cubicBezTo>
                    <a:pt x="6321" y="1"/>
                    <a:pt x="6315" y="2"/>
                    <a:pt x="6308" y="4"/>
                  </a:cubicBezTo>
                  <a:cubicBezTo>
                    <a:pt x="6290" y="13"/>
                    <a:pt x="6272" y="31"/>
                    <a:pt x="6263" y="58"/>
                  </a:cubicBezTo>
                  <a:lnTo>
                    <a:pt x="9" y="28498"/>
                  </a:lnTo>
                  <a:cubicBezTo>
                    <a:pt x="0" y="28516"/>
                    <a:pt x="9" y="28542"/>
                    <a:pt x="27" y="28560"/>
                  </a:cubicBezTo>
                  <a:cubicBezTo>
                    <a:pt x="36" y="28569"/>
                    <a:pt x="54" y="28578"/>
                    <a:pt x="72" y="28578"/>
                  </a:cubicBezTo>
                  <a:cubicBezTo>
                    <a:pt x="81" y="28578"/>
                    <a:pt x="81" y="28569"/>
                    <a:pt x="90" y="28569"/>
                  </a:cubicBezTo>
                  <a:lnTo>
                    <a:pt x="27879" y="19140"/>
                  </a:lnTo>
                  <a:cubicBezTo>
                    <a:pt x="27905" y="19131"/>
                    <a:pt x="27923" y="19113"/>
                    <a:pt x="27923" y="19086"/>
                  </a:cubicBezTo>
                  <a:cubicBezTo>
                    <a:pt x="27932" y="19068"/>
                    <a:pt x="27923" y="19042"/>
                    <a:pt x="27905" y="19033"/>
                  </a:cubicBezTo>
                  <a:lnTo>
                    <a:pt x="6370" y="22"/>
                  </a:lnTo>
                  <a:cubicBezTo>
                    <a:pt x="6357" y="9"/>
                    <a:pt x="6344" y="1"/>
                    <a:pt x="632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9" name="Google Shape;1119;p20"/>
            <p:cNvSpPr/>
            <p:nvPr/>
          </p:nvSpPr>
          <p:spPr>
            <a:xfrm>
              <a:off x="426125" y="2923525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86" y="1"/>
                  </a:moveTo>
                  <a:cubicBezTo>
                    <a:pt x="419" y="1"/>
                    <a:pt x="350" y="16"/>
                    <a:pt x="286" y="48"/>
                  </a:cubicBezTo>
                  <a:cubicBezTo>
                    <a:pt x="81" y="164"/>
                    <a:pt x="0" y="423"/>
                    <a:pt x="107" y="637"/>
                  </a:cubicBezTo>
                  <a:cubicBezTo>
                    <a:pt x="187" y="778"/>
                    <a:pt x="334" y="860"/>
                    <a:pt x="485" y="860"/>
                  </a:cubicBezTo>
                  <a:cubicBezTo>
                    <a:pt x="554" y="860"/>
                    <a:pt x="623" y="843"/>
                    <a:pt x="687" y="806"/>
                  </a:cubicBezTo>
                  <a:cubicBezTo>
                    <a:pt x="901" y="699"/>
                    <a:pt x="982" y="441"/>
                    <a:pt x="866" y="227"/>
                  </a:cubicBezTo>
                  <a:cubicBezTo>
                    <a:pt x="791" y="83"/>
                    <a:pt x="642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0" name="Google Shape;1120;p20"/>
            <p:cNvSpPr/>
            <p:nvPr/>
          </p:nvSpPr>
          <p:spPr>
            <a:xfrm>
              <a:off x="420550" y="2917050"/>
              <a:ext cx="35700" cy="34450"/>
            </a:xfrm>
            <a:custGeom>
              <a:avLst/>
              <a:gdLst/>
              <a:ahLst/>
              <a:cxnLst/>
              <a:rect l="l" t="t" r="r" b="b"/>
              <a:pathLst>
                <a:path w="1428" h="1378" extrusionOk="0">
                  <a:moveTo>
                    <a:pt x="714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3" y="539"/>
                    <a:pt x="839" y="566"/>
                    <a:pt x="866" y="610"/>
                  </a:cubicBezTo>
                  <a:cubicBezTo>
                    <a:pt x="884" y="646"/>
                    <a:pt x="893" y="700"/>
                    <a:pt x="875" y="735"/>
                  </a:cubicBezTo>
                  <a:cubicBezTo>
                    <a:pt x="866" y="780"/>
                    <a:pt x="830" y="816"/>
                    <a:pt x="794" y="842"/>
                  </a:cubicBezTo>
                  <a:cubicBezTo>
                    <a:pt x="767" y="853"/>
                    <a:pt x="739" y="861"/>
                    <a:pt x="712" y="861"/>
                  </a:cubicBezTo>
                  <a:cubicBezTo>
                    <a:pt x="695" y="861"/>
                    <a:pt x="678" y="858"/>
                    <a:pt x="661" y="851"/>
                  </a:cubicBezTo>
                  <a:cubicBezTo>
                    <a:pt x="616" y="842"/>
                    <a:pt x="580" y="807"/>
                    <a:pt x="562" y="771"/>
                  </a:cubicBezTo>
                  <a:cubicBezTo>
                    <a:pt x="536" y="726"/>
                    <a:pt x="536" y="682"/>
                    <a:pt x="545" y="637"/>
                  </a:cubicBezTo>
                  <a:cubicBezTo>
                    <a:pt x="562" y="593"/>
                    <a:pt x="589" y="557"/>
                    <a:pt x="634" y="539"/>
                  </a:cubicBezTo>
                  <a:cubicBezTo>
                    <a:pt x="661" y="521"/>
                    <a:pt x="687" y="521"/>
                    <a:pt x="714" y="521"/>
                  </a:cubicBezTo>
                  <a:close/>
                  <a:moveTo>
                    <a:pt x="714" y="1"/>
                  </a:moveTo>
                  <a:cubicBezTo>
                    <a:pt x="603" y="1"/>
                    <a:pt x="490" y="28"/>
                    <a:pt x="384" y="84"/>
                  </a:cubicBezTo>
                  <a:cubicBezTo>
                    <a:pt x="223" y="164"/>
                    <a:pt x="107" y="316"/>
                    <a:pt x="54" y="486"/>
                  </a:cubicBezTo>
                  <a:cubicBezTo>
                    <a:pt x="0" y="664"/>
                    <a:pt x="18" y="851"/>
                    <a:pt x="107" y="1012"/>
                  </a:cubicBezTo>
                  <a:cubicBezTo>
                    <a:pt x="188" y="1173"/>
                    <a:pt x="339" y="1297"/>
                    <a:pt x="509" y="1351"/>
                  </a:cubicBezTo>
                  <a:cubicBezTo>
                    <a:pt x="580" y="1369"/>
                    <a:pt x="643" y="1378"/>
                    <a:pt x="714" y="1378"/>
                  </a:cubicBezTo>
                  <a:cubicBezTo>
                    <a:pt x="821" y="1378"/>
                    <a:pt x="937" y="1351"/>
                    <a:pt x="1035" y="1297"/>
                  </a:cubicBezTo>
                  <a:cubicBezTo>
                    <a:pt x="1196" y="1208"/>
                    <a:pt x="1321" y="1065"/>
                    <a:pt x="1374" y="887"/>
                  </a:cubicBezTo>
                  <a:cubicBezTo>
                    <a:pt x="1428" y="718"/>
                    <a:pt x="1410" y="530"/>
                    <a:pt x="1321" y="370"/>
                  </a:cubicBezTo>
                  <a:cubicBezTo>
                    <a:pt x="1232" y="200"/>
                    <a:pt x="1089" y="84"/>
                    <a:pt x="910" y="31"/>
                  </a:cubicBezTo>
                  <a:cubicBezTo>
                    <a:pt x="847" y="11"/>
                    <a:pt x="781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1" name="Google Shape;1121;p20"/>
            <p:cNvSpPr/>
            <p:nvPr/>
          </p:nvSpPr>
          <p:spPr>
            <a:xfrm>
              <a:off x="1121750" y="26880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8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6" y="862"/>
                  </a:cubicBezTo>
                  <a:cubicBezTo>
                    <a:pt x="563" y="862"/>
                    <a:pt x="632" y="847"/>
                    <a:pt x="696" y="815"/>
                  </a:cubicBezTo>
                  <a:cubicBezTo>
                    <a:pt x="901" y="699"/>
                    <a:pt x="981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2" name="Google Shape;1122;p20"/>
            <p:cNvSpPr/>
            <p:nvPr/>
          </p:nvSpPr>
          <p:spPr>
            <a:xfrm>
              <a:off x="1116175" y="2681525"/>
              <a:ext cx="37475" cy="34475"/>
            </a:xfrm>
            <a:custGeom>
              <a:avLst/>
              <a:gdLst/>
              <a:ahLst/>
              <a:cxnLst/>
              <a:rect l="l" t="t" r="r" b="b"/>
              <a:pathLst>
                <a:path w="1499" h="1379" extrusionOk="0">
                  <a:moveTo>
                    <a:pt x="714" y="522"/>
                  </a:moveTo>
                  <a:cubicBezTo>
                    <a:pt x="732" y="522"/>
                    <a:pt x="750" y="522"/>
                    <a:pt x="767" y="531"/>
                  </a:cubicBezTo>
                  <a:cubicBezTo>
                    <a:pt x="803" y="540"/>
                    <a:pt x="839" y="566"/>
                    <a:pt x="865" y="611"/>
                  </a:cubicBezTo>
                  <a:cubicBezTo>
                    <a:pt x="910" y="691"/>
                    <a:pt x="874" y="798"/>
                    <a:pt x="794" y="843"/>
                  </a:cubicBezTo>
                  <a:cubicBezTo>
                    <a:pt x="767" y="854"/>
                    <a:pt x="739" y="862"/>
                    <a:pt x="711" y="862"/>
                  </a:cubicBezTo>
                  <a:cubicBezTo>
                    <a:pt x="694" y="862"/>
                    <a:pt x="677" y="859"/>
                    <a:pt x="660" y="852"/>
                  </a:cubicBezTo>
                  <a:cubicBezTo>
                    <a:pt x="616" y="843"/>
                    <a:pt x="580" y="807"/>
                    <a:pt x="562" y="772"/>
                  </a:cubicBezTo>
                  <a:cubicBezTo>
                    <a:pt x="544" y="727"/>
                    <a:pt x="535" y="682"/>
                    <a:pt x="553" y="638"/>
                  </a:cubicBezTo>
                  <a:cubicBezTo>
                    <a:pt x="562" y="593"/>
                    <a:pt x="589" y="557"/>
                    <a:pt x="634" y="540"/>
                  </a:cubicBezTo>
                  <a:cubicBezTo>
                    <a:pt x="660" y="531"/>
                    <a:pt x="687" y="522"/>
                    <a:pt x="714" y="522"/>
                  </a:cubicBezTo>
                  <a:close/>
                  <a:moveTo>
                    <a:pt x="714" y="1"/>
                  </a:moveTo>
                  <a:cubicBezTo>
                    <a:pt x="604" y="1"/>
                    <a:pt x="493" y="29"/>
                    <a:pt x="393" y="85"/>
                  </a:cubicBezTo>
                  <a:cubicBezTo>
                    <a:pt x="223" y="165"/>
                    <a:pt x="107" y="317"/>
                    <a:pt x="54" y="486"/>
                  </a:cubicBezTo>
                  <a:cubicBezTo>
                    <a:pt x="0" y="664"/>
                    <a:pt x="18" y="852"/>
                    <a:pt x="107" y="1012"/>
                  </a:cubicBezTo>
                  <a:cubicBezTo>
                    <a:pt x="187" y="1182"/>
                    <a:pt x="339" y="1298"/>
                    <a:pt x="509" y="1351"/>
                  </a:cubicBezTo>
                  <a:cubicBezTo>
                    <a:pt x="580" y="1369"/>
                    <a:pt x="642" y="1378"/>
                    <a:pt x="714" y="1378"/>
                  </a:cubicBezTo>
                  <a:cubicBezTo>
                    <a:pt x="830" y="1378"/>
                    <a:pt x="937" y="1351"/>
                    <a:pt x="1035" y="1298"/>
                  </a:cubicBezTo>
                  <a:cubicBezTo>
                    <a:pt x="1374" y="1119"/>
                    <a:pt x="1499" y="700"/>
                    <a:pt x="1320" y="370"/>
                  </a:cubicBezTo>
                  <a:cubicBezTo>
                    <a:pt x="1231" y="201"/>
                    <a:pt x="1089" y="85"/>
                    <a:pt x="910" y="31"/>
                  </a:cubicBezTo>
                  <a:cubicBezTo>
                    <a:pt x="847" y="11"/>
                    <a:pt x="780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3" name="Google Shape;1123;p20"/>
            <p:cNvSpPr/>
            <p:nvPr/>
          </p:nvSpPr>
          <p:spPr>
            <a:xfrm>
              <a:off x="1202250" y="2898400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94" y="1"/>
                  </a:moveTo>
                  <a:cubicBezTo>
                    <a:pt x="425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6" y="860"/>
                  </a:cubicBezTo>
                  <a:cubicBezTo>
                    <a:pt x="564" y="860"/>
                    <a:pt x="632" y="845"/>
                    <a:pt x="697" y="812"/>
                  </a:cubicBezTo>
                  <a:cubicBezTo>
                    <a:pt x="902" y="696"/>
                    <a:pt x="982" y="438"/>
                    <a:pt x="866" y="224"/>
                  </a:cubicBezTo>
                  <a:cubicBezTo>
                    <a:pt x="793" y="83"/>
                    <a:pt x="647" y="1"/>
                    <a:pt x="49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4" name="Google Shape;1124;p20"/>
            <p:cNvSpPr/>
            <p:nvPr/>
          </p:nvSpPr>
          <p:spPr>
            <a:xfrm>
              <a:off x="1196675" y="2891900"/>
              <a:ext cx="37500" cy="34400"/>
            </a:xfrm>
            <a:custGeom>
              <a:avLst/>
              <a:gdLst/>
              <a:ahLst/>
              <a:cxnLst/>
              <a:rect l="l" t="t" r="r" b="b"/>
              <a:pathLst>
                <a:path w="1500" h="1376" extrusionOk="0">
                  <a:moveTo>
                    <a:pt x="714" y="519"/>
                  </a:moveTo>
                  <a:cubicBezTo>
                    <a:pt x="777" y="519"/>
                    <a:pt x="830" y="555"/>
                    <a:pt x="866" y="608"/>
                  </a:cubicBezTo>
                  <a:cubicBezTo>
                    <a:pt x="911" y="689"/>
                    <a:pt x="875" y="796"/>
                    <a:pt x="795" y="840"/>
                  </a:cubicBezTo>
                  <a:cubicBezTo>
                    <a:pt x="767" y="851"/>
                    <a:pt x="739" y="859"/>
                    <a:pt x="712" y="859"/>
                  </a:cubicBezTo>
                  <a:cubicBezTo>
                    <a:pt x="695" y="859"/>
                    <a:pt x="678" y="856"/>
                    <a:pt x="661" y="849"/>
                  </a:cubicBezTo>
                  <a:cubicBezTo>
                    <a:pt x="616" y="840"/>
                    <a:pt x="581" y="814"/>
                    <a:pt x="563" y="769"/>
                  </a:cubicBezTo>
                  <a:cubicBezTo>
                    <a:pt x="545" y="733"/>
                    <a:pt x="536" y="680"/>
                    <a:pt x="554" y="644"/>
                  </a:cubicBezTo>
                  <a:cubicBezTo>
                    <a:pt x="563" y="600"/>
                    <a:pt x="589" y="564"/>
                    <a:pt x="634" y="537"/>
                  </a:cubicBezTo>
                  <a:cubicBezTo>
                    <a:pt x="661" y="528"/>
                    <a:pt x="688" y="519"/>
                    <a:pt x="714" y="519"/>
                  </a:cubicBezTo>
                  <a:close/>
                  <a:moveTo>
                    <a:pt x="714" y="1"/>
                  </a:moveTo>
                  <a:cubicBezTo>
                    <a:pt x="605" y="1"/>
                    <a:pt x="495" y="27"/>
                    <a:pt x="393" y="82"/>
                  </a:cubicBezTo>
                  <a:cubicBezTo>
                    <a:pt x="224" y="171"/>
                    <a:pt x="108" y="314"/>
                    <a:pt x="54" y="492"/>
                  </a:cubicBezTo>
                  <a:cubicBezTo>
                    <a:pt x="1" y="662"/>
                    <a:pt x="18" y="849"/>
                    <a:pt x="108" y="1010"/>
                  </a:cubicBezTo>
                  <a:cubicBezTo>
                    <a:pt x="188" y="1179"/>
                    <a:pt x="331" y="1295"/>
                    <a:pt x="509" y="1349"/>
                  </a:cubicBezTo>
                  <a:cubicBezTo>
                    <a:pt x="581" y="1367"/>
                    <a:pt x="643" y="1376"/>
                    <a:pt x="714" y="1376"/>
                  </a:cubicBezTo>
                  <a:cubicBezTo>
                    <a:pt x="821" y="1376"/>
                    <a:pt x="937" y="1349"/>
                    <a:pt x="1035" y="1295"/>
                  </a:cubicBezTo>
                  <a:cubicBezTo>
                    <a:pt x="1374" y="1117"/>
                    <a:pt x="1499" y="698"/>
                    <a:pt x="1321" y="368"/>
                  </a:cubicBezTo>
                  <a:cubicBezTo>
                    <a:pt x="1198" y="133"/>
                    <a:pt x="959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5" name="Google Shape;1125;p20"/>
            <p:cNvSpPr/>
            <p:nvPr/>
          </p:nvSpPr>
          <p:spPr>
            <a:xfrm>
              <a:off x="384425" y="21853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9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3" y="862"/>
                  </a:cubicBezTo>
                  <a:cubicBezTo>
                    <a:pt x="559" y="862"/>
                    <a:pt x="625" y="847"/>
                    <a:pt x="687" y="815"/>
                  </a:cubicBezTo>
                  <a:cubicBezTo>
                    <a:pt x="901" y="699"/>
                    <a:pt x="982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6" name="Google Shape;1126;p20"/>
            <p:cNvSpPr/>
            <p:nvPr/>
          </p:nvSpPr>
          <p:spPr>
            <a:xfrm>
              <a:off x="378850" y="2178900"/>
              <a:ext cx="37475" cy="34400"/>
            </a:xfrm>
            <a:custGeom>
              <a:avLst/>
              <a:gdLst/>
              <a:ahLst/>
              <a:cxnLst/>
              <a:rect l="l" t="t" r="r" b="b"/>
              <a:pathLst>
                <a:path w="1499" h="1376" extrusionOk="0">
                  <a:moveTo>
                    <a:pt x="710" y="517"/>
                  </a:moveTo>
                  <a:cubicBezTo>
                    <a:pt x="772" y="517"/>
                    <a:pt x="834" y="552"/>
                    <a:pt x="866" y="608"/>
                  </a:cubicBezTo>
                  <a:cubicBezTo>
                    <a:pt x="910" y="688"/>
                    <a:pt x="874" y="795"/>
                    <a:pt x="794" y="840"/>
                  </a:cubicBezTo>
                  <a:cubicBezTo>
                    <a:pt x="767" y="851"/>
                    <a:pt x="739" y="859"/>
                    <a:pt x="711" y="859"/>
                  </a:cubicBezTo>
                  <a:cubicBezTo>
                    <a:pt x="694" y="859"/>
                    <a:pt x="677" y="856"/>
                    <a:pt x="660" y="849"/>
                  </a:cubicBezTo>
                  <a:cubicBezTo>
                    <a:pt x="616" y="840"/>
                    <a:pt x="580" y="813"/>
                    <a:pt x="562" y="769"/>
                  </a:cubicBezTo>
                  <a:cubicBezTo>
                    <a:pt x="535" y="733"/>
                    <a:pt x="535" y="679"/>
                    <a:pt x="544" y="635"/>
                  </a:cubicBezTo>
                  <a:cubicBezTo>
                    <a:pt x="562" y="599"/>
                    <a:pt x="589" y="563"/>
                    <a:pt x="634" y="537"/>
                  </a:cubicBezTo>
                  <a:cubicBezTo>
                    <a:pt x="657" y="523"/>
                    <a:pt x="684" y="517"/>
                    <a:pt x="710" y="517"/>
                  </a:cubicBezTo>
                  <a:close/>
                  <a:moveTo>
                    <a:pt x="711" y="1"/>
                  </a:moveTo>
                  <a:cubicBezTo>
                    <a:pt x="600" y="1"/>
                    <a:pt x="488" y="27"/>
                    <a:pt x="384" y="82"/>
                  </a:cubicBezTo>
                  <a:cubicBezTo>
                    <a:pt x="223" y="171"/>
                    <a:pt x="107" y="314"/>
                    <a:pt x="54" y="483"/>
                  </a:cubicBezTo>
                  <a:cubicBezTo>
                    <a:pt x="0" y="662"/>
                    <a:pt x="18" y="849"/>
                    <a:pt x="98" y="1009"/>
                  </a:cubicBezTo>
                  <a:cubicBezTo>
                    <a:pt x="188" y="1179"/>
                    <a:pt x="330" y="1295"/>
                    <a:pt x="509" y="1348"/>
                  </a:cubicBezTo>
                  <a:cubicBezTo>
                    <a:pt x="580" y="1366"/>
                    <a:pt x="642" y="1375"/>
                    <a:pt x="714" y="1375"/>
                  </a:cubicBezTo>
                  <a:cubicBezTo>
                    <a:pt x="821" y="1375"/>
                    <a:pt x="937" y="1348"/>
                    <a:pt x="1035" y="1295"/>
                  </a:cubicBezTo>
                  <a:cubicBezTo>
                    <a:pt x="1374" y="1116"/>
                    <a:pt x="1499" y="697"/>
                    <a:pt x="1320" y="367"/>
                  </a:cubicBezTo>
                  <a:cubicBezTo>
                    <a:pt x="1197" y="133"/>
                    <a:pt x="958" y="1"/>
                    <a:pt x="711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7" name="Google Shape;1127;p20"/>
            <p:cNvSpPr/>
            <p:nvPr/>
          </p:nvSpPr>
          <p:spPr>
            <a:xfrm>
              <a:off x="583350" y="2212825"/>
              <a:ext cx="24800" cy="21500"/>
            </a:xfrm>
            <a:custGeom>
              <a:avLst/>
              <a:gdLst/>
              <a:ahLst/>
              <a:cxnLst/>
              <a:rect l="l" t="t" r="r" b="b"/>
              <a:pathLst>
                <a:path w="992" h="860" extrusionOk="0">
                  <a:moveTo>
                    <a:pt x="498" y="1"/>
                  </a:moveTo>
                  <a:cubicBezTo>
                    <a:pt x="429" y="1"/>
                    <a:pt x="359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8" y="777"/>
                    <a:pt x="349" y="860"/>
                    <a:pt x="502" y="860"/>
                  </a:cubicBezTo>
                  <a:cubicBezTo>
                    <a:pt x="568" y="860"/>
                    <a:pt x="635" y="844"/>
                    <a:pt x="697" y="812"/>
                  </a:cubicBezTo>
                  <a:cubicBezTo>
                    <a:pt x="911" y="696"/>
                    <a:pt x="991" y="437"/>
                    <a:pt x="875" y="232"/>
                  </a:cubicBezTo>
                  <a:cubicBezTo>
                    <a:pt x="801" y="85"/>
                    <a:pt x="651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8" name="Google Shape;1128;p20"/>
            <p:cNvSpPr/>
            <p:nvPr/>
          </p:nvSpPr>
          <p:spPr>
            <a:xfrm>
              <a:off x="578000" y="220627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4" y="521"/>
                  </a:moveTo>
                  <a:cubicBezTo>
                    <a:pt x="723" y="521"/>
                    <a:pt x="741" y="521"/>
                    <a:pt x="759" y="530"/>
                  </a:cubicBezTo>
                  <a:cubicBezTo>
                    <a:pt x="804" y="539"/>
                    <a:pt x="839" y="575"/>
                    <a:pt x="857" y="610"/>
                  </a:cubicBezTo>
                  <a:cubicBezTo>
                    <a:pt x="884" y="655"/>
                    <a:pt x="884" y="699"/>
                    <a:pt x="875" y="744"/>
                  </a:cubicBezTo>
                  <a:cubicBezTo>
                    <a:pt x="857" y="789"/>
                    <a:pt x="830" y="824"/>
                    <a:pt x="795" y="842"/>
                  </a:cubicBezTo>
                  <a:cubicBezTo>
                    <a:pt x="762" y="855"/>
                    <a:pt x="729" y="864"/>
                    <a:pt x="697" y="864"/>
                  </a:cubicBezTo>
                  <a:cubicBezTo>
                    <a:pt x="685" y="864"/>
                    <a:pt x="673" y="862"/>
                    <a:pt x="661" y="860"/>
                  </a:cubicBezTo>
                  <a:cubicBezTo>
                    <a:pt x="616" y="842"/>
                    <a:pt x="581" y="815"/>
                    <a:pt x="563" y="771"/>
                  </a:cubicBezTo>
                  <a:cubicBezTo>
                    <a:pt x="536" y="735"/>
                    <a:pt x="536" y="691"/>
                    <a:pt x="545" y="646"/>
                  </a:cubicBezTo>
                  <a:cubicBezTo>
                    <a:pt x="563" y="601"/>
                    <a:pt x="589" y="566"/>
                    <a:pt x="634" y="539"/>
                  </a:cubicBezTo>
                  <a:cubicBezTo>
                    <a:pt x="652" y="530"/>
                    <a:pt x="679" y="521"/>
                    <a:pt x="714" y="521"/>
                  </a:cubicBezTo>
                  <a:close/>
                  <a:moveTo>
                    <a:pt x="710" y="0"/>
                  </a:moveTo>
                  <a:cubicBezTo>
                    <a:pt x="600" y="0"/>
                    <a:pt x="490" y="28"/>
                    <a:pt x="384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99" y="1021"/>
                  </a:cubicBezTo>
                  <a:cubicBezTo>
                    <a:pt x="188" y="1181"/>
                    <a:pt x="331" y="1297"/>
                    <a:pt x="509" y="1351"/>
                  </a:cubicBezTo>
                  <a:cubicBezTo>
                    <a:pt x="572" y="1369"/>
                    <a:pt x="643" y="1386"/>
                    <a:pt x="714" y="1386"/>
                  </a:cubicBezTo>
                  <a:cubicBezTo>
                    <a:pt x="821" y="1386"/>
                    <a:pt x="937" y="1360"/>
                    <a:pt x="1036" y="1297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4" y="10"/>
                    <a:pt x="777" y="0"/>
                    <a:pt x="710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9" name="Google Shape;1129;p20"/>
            <p:cNvSpPr/>
            <p:nvPr/>
          </p:nvSpPr>
          <p:spPr>
            <a:xfrm>
              <a:off x="799025" y="1715700"/>
              <a:ext cx="24550" cy="21650"/>
            </a:xfrm>
            <a:custGeom>
              <a:avLst/>
              <a:gdLst/>
              <a:ahLst/>
              <a:cxnLst/>
              <a:rect l="l" t="t" r="r" b="b"/>
              <a:pathLst>
                <a:path w="982" h="866" extrusionOk="0">
                  <a:moveTo>
                    <a:pt x="493" y="1"/>
                  </a:moveTo>
                  <a:cubicBezTo>
                    <a:pt x="423" y="1"/>
                    <a:pt x="352" y="18"/>
                    <a:pt x="286" y="54"/>
                  </a:cubicBezTo>
                  <a:cubicBezTo>
                    <a:pt x="81" y="170"/>
                    <a:pt x="0" y="429"/>
                    <a:pt x="107" y="634"/>
                  </a:cubicBezTo>
                  <a:cubicBezTo>
                    <a:pt x="187" y="781"/>
                    <a:pt x="335" y="865"/>
                    <a:pt x="486" y="865"/>
                  </a:cubicBezTo>
                  <a:cubicBezTo>
                    <a:pt x="555" y="865"/>
                    <a:pt x="624" y="848"/>
                    <a:pt x="687" y="812"/>
                  </a:cubicBezTo>
                  <a:cubicBezTo>
                    <a:pt x="901" y="705"/>
                    <a:pt x="982" y="438"/>
                    <a:pt x="866" y="232"/>
                  </a:cubicBezTo>
                  <a:cubicBezTo>
                    <a:pt x="792" y="85"/>
                    <a:pt x="646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0" name="Google Shape;1130;p20"/>
            <p:cNvSpPr/>
            <p:nvPr/>
          </p:nvSpPr>
          <p:spPr>
            <a:xfrm>
              <a:off x="793450" y="1709350"/>
              <a:ext cx="35700" cy="34475"/>
            </a:xfrm>
            <a:custGeom>
              <a:avLst/>
              <a:gdLst/>
              <a:ahLst/>
              <a:cxnLst/>
              <a:rect l="l" t="t" r="r" b="b"/>
              <a:pathLst>
                <a:path w="1428" h="1379" extrusionOk="0">
                  <a:moveTo>
                    <a:pt x="714" y="513"/>
                  </a:moveTo>
                  <a:cubicBezTo>
                    <a:pt x="732" y="513"/>
                    <a:pt x="741" y="522"/>
                    <a:pt x="759" y="522"/>
                  </a:cubicBezTo>
                  <a:cubicBezTo>
                    <a:pt x="803" y="540"/>
                    <a:pt x="839" y="567"/>
                    <a:pt x="866" y="611"/>
                  </a:cubicBezTo>
                  <a:cubicBezTo>
                    <a:pt x="884" y="647"/>
                    <a:pt x="893" y="692"/>
                    <a:pt x="875" y="736"/>
                  </a:cubicBezTo>
                  <a:cubicBezTo>
                    <a:pt x="866" y="781"/>
                    <a:pt x="830" y="816"/>
                    <a:pt x="794" y="834"/>
                  </a:cubicBezTo>
                  <a:cubicBezTo>
                    <a:pt x="766" y="851"/>
                    <a:pt x="738" y="858"/>
                    <a:pt x="710" y="858"/>
                  </a:cubicBezTo>
                  <a:cubicBezTo>
                    <a:pt x="693" y="858"/>
                    <a:pt x="677" y="855"/>
                    <a:pt x="661" y="852"/>
                  </a:cubicBezTo>
                  <a:cubicBezTo>
                    <a:pt x="616" y="834"/>
                    <a:pt x="580" y="808"/>
                    <a:pt x="562" y="772"/>
                  </a:cubicBezTo>
                  <a:cubicBezTo>
                    <a:pt x="536" y="727"/>
                    <a:pt x="536" y="683"/>
                    <a:pt x="545" y="638"/>
                  </a:cubicBezTo>
                  <a:cubicBezTo>
                    <a:pt x="562" y="593"/>
                    <a:pt x="589" y="558"/>
                    <a:pt x="634" y="540"/>
                  </a:cubicBezTo>
                  <a:cubicBezTo>
                    <a:pt x="661" y="522"/>
                    <a:pt x="687" y="513"/>
                    <a:pt x="714" y="513"/>
                  </a:cubicBezTo>
                  <a:close/>
                  <a:moveTo>
                    <a:pt x="705" y="1"/>
                  </a:moveTo>
                  <a:cubicBezTo>
                    <a:pt x="596" y="1"/>
                    <a:pt x="488" y="27"/>
                    <a:pt x="384" y="76"/>
                  </a:cubicBezTo>
                  <a:cubicBezTo>
                    <a:pt x="223" y="165"/>
                    <a:pt x="107" y="308"/>
                    <a:pt x="54" y="486"/>
                  </a:cubicBezTo>
                  <a:cubicBezTo>
                    <a:pt x="0" y="665"/>
                    <a:pt x="18" y="852"/>
                    <a:pt x="99" y="1013"/>
                  </a:cubicBezTo>
                  <a:cubicBezTo>
                    <a:pt x="188" y="1173"/>
                    <a:pt x="330" y="1298"/>
                    <a:pt x="509" y="1352"/>
                  </a:cubicBezTo>
                  <a:cubicBezTo>
                    <a:pt x="580" y="1370"/>
                    <a:pt x="643" y="1379"/>
                    <a:pt x="714" y="1379"/>
                  </a:cubicBezTo>
                  <a:cubicBezTo>
                    <a:pt x="821" y="1379"/>
                    <a:pt x="937" y="1352"/>
                    <a:pt x="1035" y="1298"/>
                  </a:cubicBezTo>
                  <a:cubicBezTo>
                    <a:pt x="1196" y="1209"/>
                    <a:pt x="1321" y="1066"/>
                    <a:pt x="1374" y="888"/>
                  </a:cubicBezTo>
                  <a:cubicBezTo>
                    <a:pt x="1428" y="709"/>
                    <a:pt x="1410" y="522"/>
                    <a:pt x="1321" y="362"/>
                  </a:cubicBezTo>
                  <a:cubicBezTo>
                    <a:pt x="1232" y="201"/>
                    <a:pt x="1089" y="85"/>
                    <a:pt x="910" y="31"/>
                  </a:cubicBezTo>
                  <a:cubicBezTo>
                    <a:pt x="842" y="11"/>
                    <a:pt x="773" y="1"/>
                    <a:pt x="70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1" name="Google Shape;1131;p20"/>
            <p:cNvSpPr/>
            <p:nvPr/>
          </p:nvSpPr>
          <p:spPr>
            <a:xfrm>
              <a:off x="1226775" y="2017900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8" y="1"/>
                  </a:moveTo>
                  <a:cubicBezTo>
                    <a:pt x="429" y="1"/>
                    <a:pt x="360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2" y="777"/>
                    <a:pt x="341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75" y="223"/>
                  </a:cubicBezTo>
                  <a:cubicBezTo>
                    <a:pt x="796" y="83"/>
                    <a:pt x="649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2" name="Google Shape;1132;p20"/>
            <p:cNvSpPr/>
            <p:nvPr/>
          </p:nvSpPr>
          <p:spPr>
            <a:xfrm>
              <a:off x="1221200" y="2011350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68" y="530"/>
                  </a:cubicBezTo>
                  <a:cubicBezTo>
                    <a:pt x="813" y="539"/>
                    <a:pt x="848" y="575"/>
                    <a:pt x="866" y="610"/>
                  </a:cubicBezTo>
                  <a:cubicBezTo>
                    <a:pt x="893" y="655"/>
                    <a:pt x="893" y="700"/>
                    <a:pt x="884" y="744"/>
                  </a:cubicBezTo>
                  <a:cubicBezTo>
                    <a:pt x="866" y="789"/>
                    <a:pt x="840" y="824"/>
                    <a:pt x="795" y="842"/>
                  </a:cubicBezTo>
                  <a:cubicBezTo>
                    <a:pt x="773" y="853"/>
                    <a:pt x="747" y="861"/>
                    <a:pt x="721" y="861"/>
                  </a:cubicBezTo>
                  <a:cubicBezTo>
                    <a:pt x="704" y="861"/>
                    <a:pt x="687" y="858"/>
                    <a:pt x="670" y="851"/>
                  </a:cubicBezTo>
                  <a:cubicBezTo>
                    <a:pt x="625" y="842"/>
                    <a:pt x="590" y="816"/>
                    <a:pt x="563" y="771"/>
                  </a:cubicBezTo>
                  <a:cubicBezTo>
                    <a:pt x="545" y="735"/>
                    <a:pt x="536" y="682"/>
                    <a:pt x="554" y="646"/>
                  </a:cubicBezTo>
                  <a:cubicBezTo>
                    <a:pt x="563" y="601"/>
                    <a:pt x="599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7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33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12"/>
                  </a:cubicBezTo>
                  <a:cubicBezTo>
                    <a:pt x="197" y="1181"/>
                    <a:pt x="340" y="1297"/>
                    <a:pt x="518" y="1351"/>
                  </a:cubicBezTo>
                  <a:cubicBezTo>
                    <a:pt x="581" y="1369"/>
                    <a:pt x="652" y="1386"/>
                    <a:pt x="715" y="1386"/>
                  </a:cubicBezTo>
                  <a:cubicBezTo>
                    <a:pt x="831" y="1386"/>
                    <a:pt x="938" y="1351"/>
                    <a:pt x="1045" y="1297"/>
                  </a:cubicBezTo>
                  <a:cubicBezTo>
                    <a:pt x="1205" y="1217"/>
                    <a:pt x="1321" y="1065"/>
                    <a:pt x="1375" y="896"/>
                  </a:cubicBezTo>
                  <a:cubicBezTo>
                    <a:pt x="1428" y="717"/>
                    <a:pt x="1410" y="530"/>
                    <a:pt x="1330" y="369"/>
                  </a:cubicBezTo>
                  <a:cubicBezTo>
                    <a:pt x="1241" y="209"/>
                    <a:pt x="1098" y="84"/>
                    <a:pt x="920" y="30"/>
                  </a:cubicBezTo>
                  <a:cubicBezTo>
                    <a:pt x="853" y="10"/>
                    <a:pt x="785" y="0"/>
                    <a:pt x="717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3" name="Google Shape;1133;p20"/>
            <p:cNvSpPr/>
            <p:nvPr/>
          </p:nvSpPr>
          <p:spPr>
            <a:xfrm>
              <a:off x="1616850" y="2424475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3" y="1"/>
                  </a:moveTo>
                  <a:cubicBezTo>
                    <a:pt x="424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66" y="232"/>
                  </a:cubicBezTo>
                  <a:cubicBezTo>
                    <a:pt x="792" y="85"/>
                    <a:pt x="647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4" name="Google Shape;1134;p20"/>
            <p:cNvSpPr/>
            <p:nvPr/>
          </p:nvSpPr>
          <p:spPr>
            <a:xfrm>
              <a:off x="1611275" y="241792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4" y="539"/>
                    <a:pt x="839" y="575"/>
                    <a:pt x="866" y="610"/>
                  </a:cubicBezTo>
                  <a:cubicBezTo>
                    <a:pt x="884" y="655"/>
                    <a:pt x="893" y="700"/>
                    <a:pt x="875" y="744"/>
                  </a:cubicBezTo>
                  <a:cubicBezTo>
                    <a:pt x="866" y="789"/>
                    <a:pt x="831" y="824"/>
                    <a:pt x="795" y="842"/>
                  </a:cubicBezTo>
                  <a:cubicBezTo>
                    <a:pt x="769" y="856"/>
                    <a:pt x="741" y="863"/>
                    <a:pt x="713" y="863"/>
                  </a:cubicBezTo>
                  <a:cubicBezTo>
                    <a:pt x="653" y="863"/>
                    <a:pt x="593" y="832"/>
                    <a:pt x="563" y="771"/>
                  </a:cubicBezTo>
                  <a:cubicBezTo>
                    <a:pt x="545" y="735"/>
                    <a:pt x="536" y="691"/>
                    <a:pt x="554" y="646"/>
                  </a:cubicBezTo>
                  <a:cubicBezTo>
                    <a:pt x="563" y="601"/>
                    <a:pt x="590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5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21"/>
                  </a:cubicBezTo>
                  <a:cubicBezTo>
                    <a:pt x="233" y="1253"/>
                    <a:pt x="465" y="1386"/>
                    <a:pt x="715" y="1386"/>
                  </a:cubicBezTo>
                  <a:cubicBezTo>
                    <a:pt x="822" y="1386"/>
                    <a:pt x="938" y="1360"/>
                    <a:pt x="1036" y="1306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7" y="10"/>
                    <a:pt x="781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5" name="Google Shape;1135;p20"/>
            <p:cNvSpPr/>
            <p:nvPr/>
          </p:nvSpPr>
          <p:spPr>
            <a:xfrm>
              <a:off x="1576500" y="1630525"/>
              <a:ext cx="24550" cy="21525"/>
            </a:xfrm>
            <a:custGeom>
              <a:avLst/>
              <a:gdLst/>
              <a:ahLst/>
              <a:cxnLst/>
              <a:rect l="l" t="t" r="r" b="b"/>
              <a:pathLst>
                <a:path w="982" h="861" extrusionOk="0">
                  <a:moveTo>
                    <a:pt x="493" y="0"/>
                  </a:moveTo>
                  <a:cubicBezTo>
                    <a:pt x="423" y="0"/>
                    <a:pt x="352" y="17"/>
                    <a:pt x="286" y="53"/>
                  </a:cubicBezTo>
                  <a:cubicBezTo>
                    <a:pt x="80" y="160"/>
                    <a:pt x="0" y="428"/>
                    <a:pt x="107" y="633"/>
                  </a:cubicBezTo>
                  <a:cubicBezTo>
                    <a:pt x="187" y="781"/>
                    <a:pt x="335" y="861"/>
                    <a:pt x="490" y="861"/>
                  </a:cubicBezTo>
                  <a:cubicBezTo>
                    <a:pt x="559" y="861"/>
                    <a:pt x="630" y="845"/>
                    <a:pt x="696" y="811"/>
                  </a:cubicBezTo>
                  <a:cubicBezTo>
                    <a:pt x="901" y="695"/>
                    <a:pt x="982" y="437"/>
                    <a:pt x="874" y="232"/>
                  </a:cubicBezTo>
                  <a:cubicBezTo>
                    <a:pt x="795" y="84"/>
                    <a:pt x="647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6" name="Google Shape;1136;p20"/>
            <p:cNvSpPr/>
            <p:nvPr/>
          </p:nvSpPr>
          <p:spPr>
            <a:xfrm>
              <a:off x="1569125" y="1624025"/>
              <a:ext cx="37500" cy="34600"/>
            </a:xfrm>
            <a:custGeom>
              <a:avLst/>
              <a:gdLst/>
              <a:ahLst/>
              <a:cxnLst/>
              <a:rect l="l" t="t" r="r" b="b"/>
              <a:pathLst>
                <a:path w="1500" h="1384" extrusionOk="0">
                  <a:moveTo>
                    <a:pt x="780" y="521"/>
                  </a:moveTo>
                  <a:cubicBezTo>
                    <a:pt x="843" y="521"/>
                    <a:pt x="906" y="551"/>
                    <a:pt x="938" y="608"/>
                  </a:cubicBezTo>
                  <a:cubicBezTo>
                    <a:pt x="955" y="652"/>
                    <a:pt x="964" y="697"/>
                    <a:pt x="946" y="741"/>
                  </a:cubicBezTo>
                  <a:cubicBezTo>
                    <a:pt x="938" y="786"/>
                    <a:pt x="911" y="822"/>
                    <a:pt x="866" y="840"/>
                  </a:cubicBezTo>
                  <a:cubicBezTo>
                    <a:pt x="841" y="854"/>
                    <a:pt x="812" y="861"/>
                    <a:pt x="784" y="861"/>
                  </a:cubicBezTo>
                  <a:cubicBezTo>
                    <a:pt x="724" y="861"/>
                    <a:pt x="665" y="829"/>
                    <a:pt x="634" y="768"/>
                  </a:cubicBezTo>
                  <a:cubicBezTo>
                    <a:pt x="590" y="688"/>
                    <a:pt x="625" y="581"/>
                    <a:pt x="706" y="536"/>
                  </a:cubicBezTo>
                  <a:cubicBezTo>
                    <a:pt x="729" y="526"/>
                    <a:pt x="755" y="521"/>
                    <a:pt x="780" y="521"/>
                  </a:cubicBezTo>
                  <a:close/>
                  <a:moveTo>
                    <a:pt x="786" y="0"/>
                  </a:moveTo>
                  <a:cubicBezTo>
                    <a:pt x="677" y="0"/>
                    <a:pt x="566" y="26"/>
                    <a:pt x="465" y="81"/>
                  </a:cubicBezTo>
                  <a:cubicBezTo>
                    <a:pt x="126" y="260"/>
                    <a:pt x="1" y="679"/>
                    <a:pt x="179" y="1018"/>
                  </a:cubicBezTo>
                  <a:cubicBezTo>
                    <a:pt x="304" y="1250"/>
                    <a:pt x="536" y="1384"/>
                    <a:pt x="786" y="1384"/>
                  </a:cubicBezTo>
                  <a:cubicBezTo>
                    <a:pt x="893" y="1384"/>
                    <a:pt x="1009" y="1357"/>
                    <a:pt x="1107" y="1303"/>
                  </a:cubicBezTo>
                  <a:cubicBezTo>
                    <a:pt x="1277" y="1214"/>
                    <a:pt x="1392" y="1071"/>
                    <a:pt x="1446" y="893"/>
                  </a:cubicBezTo>
                  <a:cubicBezTo>
                    <a:pt x="1500" y="715"/>
                    <a:pt x="1482" y="527"/>
                    <a:pt x="1392" y="367"/>
                  </a:cubicBezTo>
                  <a:cubicBezTo>
                    <a:pt x="1269" y="132"/>
                    <a:pt x="1030" y="0"/>
                    <a:pt x="7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37" name="Google Shape;1137;p20"/>
          <p:cNvGrpSpPr/>
          <p:nvPr/>
        </p:nvGrpSpPr>
        <p:grpSpPr>
          <a:xfrm rot="374560" flipH="1">
            <a:off x="-1431158" y="5336447"/>
            <a:ext cx="2488969" cy="1616447"/>
            <a:chOff x="2636525" y="1932700"/>
            <a:chExt cx="1743875" cy="1132550"/>
          </a:xfrm>
        </p:grpSpPr>
        <p:sp>
          <p:nvSpPr>
            <p:cNvPr id="1138" name="Google Shape;1138;p20"/>
            <p:cNvSpPr/>
            <p:nvPr/>
          </p:nvSpPr>
          <p:spPr>
            <a:xfrm>
              <a:off x="2636525" y="2177350"/>
              <a:ext cx="528375" cy="632750"/>
            </a:xfrm>
            <a:custGeom>
              <a:avLst/>
              <a:gdLst/>
              <a:ahLst/>
              <a:cxnLst/>
              <a:rect l="l" t="t" r="r" b="b"/>
              <a:pathLst>
                <a:path w="21135" h="25310" extrusionOk="0">
                  <a:moveTo>
                    <a:pt x="14524" y="1"/>
                  </a:moveTo>
                  <a:lnTo>
                    <a:pt x="1" y="25310"/>
                  </a:lnTo>
                  <a:lnTo>
                    <a:pt x="21135" y="3766"/>
                  </a:lnTo>
                  <a:lnTo>
                    <a:pt x="1452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9" name="Google Shape;1139;p20"/>
            <p:cNvSpPr/>
            <p:nvPr/>
          </p:nvSpPr>
          <p:spPr>
            <a:xfrm>
              <a:off x="3853150" y="2138550"/>
              <a:ext cx="527250" cy="680025"/>
            </a:xfrm>
            <a:custGeom>
              <a:avLst/>
              <a:gdLst/>
              <a:ahLst/>
              <a:cxnLst/>
              <a:rect l="l" t="t" r="r" b="b"/>
              <a:pathLst>
                <a:path w="21090" h="27201" extrusionOk="0">
                  <a:moveTo>
                    <a:pt x="21090" y="1"/>
                  </a:moveTo>
                  <a:lnTo>
                    <a:pt x="0" y="7967"/>
                  </a:lnTo>
                  <a:lnTo>
                    <a:pt x="5371" y="27201"/>
                  </a:lnTo>
                  <a:lnTo>
                    <a:pt x="2109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3984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0" name="Google Shape;1140;p20"/>
            <p:cNvSpPr/>
            <p:nvPr/>
          </p:nvSpPr>
          <p:spPr>
            <a:xfrm>
              <a:off x="3630125" y="1932700"/>
              <a:ext cx="750275" cy="405050"/>
            </a:xfrm>
            <a:custGeom>
              <a:avLst/>
              <a:gdLst/>
              <a:ahLst/>
              <a:cxnLst/>
              <a:rect l="l" t="t" r="r" b="b"/>
              <a:pathLst>
                <a:path w="30011" h="16202" extrusionOk="0">
                  <a:moveTo>
                    <a:pt x="0" y="1"/>
                  </a:moveTo>
                  <a:lnTo>
                    <a:pt x="8921" y="16201"/>
                  </a:lnTo>
                  <a:lnTo>
                    <a:pt x="30011" y="823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1" name="Google Shape;1141;p20"/>
            <p:cNvSpPr/>
            <p:nvPr/>
          </p:nvSpPr>
          <p:spPr>
            <a:xfrm>
              <a:off x="3352225" y="2818550"/>
              <a:ext cx="635200" cy="246700"/>
            </a:xfrm>
            <a:custGeom>
              <a:avLst/>
              <a:gdLst/>
              <a:ahLst/>
              <a:cxnLst/>
              <a:rect l="l" t="t" r="r" b="b"/>
              <a:pathLst>
                <a:path w="25408" h="9868" extrusionOk="0">
                  <a:moveTo>
                    <a:pt x="25408" y="1"/>
                  </a:moveTo>
                  <a:lnTo>
                    <a:pt x="1660" y="1687"/>
                  </a:lnTo>
                  <a:lnTo>
                    <a:pt x="1" y="9867"/>
                  </a:lnTo>
                  <a:lnTo>
                    <a:pt x="25408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5994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2" name="Google Shape;1142;p20"/>
            <p:cNvSpPr/>
            <p:nvPr/>
          </p:nvSpPr>
          <p:spPr>
            <a:xfrm>
              <a:off x="2999625" y="1932700"/>
              <a:ext cx="630525" cy="338800"/>
            </a:xfrm>
            <a:custGeom>
              <a:avLst/>
              <a:gdLst/>
              <a:ahLst/>
              <a:cxnLst/>
              <a:rect l="l" t="t" r="r" b="b"/>
              <a:pathLst>
                <a:path w="25221" h="13552" extrusionOk="0">
                  <a:moveTo>
                    <a:pt x="25220" y="1"/>
                  </a:moveTo>
                  <a:lnTo>
                    <a:pt x="0" y="9787"/>
                  </a:lnTo>
                  <a:lnTo>
                    <a:pt x="6611" y="13552"/>
                  </a:lnTo>
                  <a:lnTo>
                    <a:pt x="2522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3" name="Google Shape;1143;p20"/>
            <p:cNvSpPr/>
            <p:nvPr/>
          </p:nvSpPr>
          <p:spPr>
            <a:xfrm>
              <a:off x="2636525" y="2810075"/>
              <a:ext cx="757200" cy="255175"/>
            </a:xfrm>
            <a:custGeom>
              <a:avLst/>
              <a:gdLst/>
              <a:ahLst/>
              <a:cxnLst/>
              <a:rect l="l" t="t" r="r" b="b"/>
              <a:pathLst>
                <a:path w="30288" h="10207" extrusionOk="0">
                  <a:moveTo>
                    <a:pt x="1" y="1"/>
                  </a:moveTo>
                  <a:lnTo>
                    <a:pt x="28629" y="10206"/>
                  </a:lnTo>
                  <a:lnTo>
                    <a:pt x="30288" y="202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426005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4" name="Google Shape;1144;p20"/>
            <p:cNvSpPr/>
            <p:nvPr/>
          </p:nvSpPr>
          <p:spPr>
            <a:xfrm>
              <a:off x="3164875" y="2271475"/>
              <a:ext cx="688300" cy="589250"/>
            </a:xfrm>
            <a:custGeom>
              <a:avLst/>
              <a:gdLst/>
              <a:ahLst/>
              <a:cxnLst/>
              <a:rect l="l" t="t" r="r" b="b"/>
              <a:pathLst>
                <a:path w="27532" h="23570" extrusionOk="0">
                  <a:moveTo>
                    <a:pt x="1" y="1"/>
                  </a:moveTo>
                  <a:lnTo>
                    <a:pt x="9154" y="23570"/>
                  </a:lnTo>
                  <a:lnTo>
                    <a:pt x="27531" y="265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5" name="Google Shape;1145;p20"/>
            <p:cNvSpPr/>
            <p:nvPr/>
          </p:nvSpPr>
          <p:spPr>
            <a:xfrm>
              <a:off x="3393700" y="2337725"/>
              <a:ext cx="593725" cy="523000"/>
            </a:xfrm>
            <a:custGeom>
              <a:avLst/>
              <a:gdLst/>
              <a:ahLst/>
              <a:cxnLst/>
              <a:rect l="l" t="t" r="r" b="b"/>
              <a:pathLst>
                <a:path w="23749" h="20920" extrusionOk="0">
                  <a:moveTo>
                    <a:pt x="18378" y="0"/>
                  </a:moveTo>
                  <a:lnTo>
                    <a:pt x="1" y="20920"/>
                  </a:lnTo>
                  <a:lnTo>
                    <a:pt x="23749" y="19234"/>
                  </a:lnTo>
                  <a:lnTo>
                    <a:pt x="1837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6" name="Google Shape;1146;p20"/>
            <p:cNvSpPr/>
            <p:nvPr/>
          </p:nvSpPr>
          <p:spPr>
            <a:xfrm>
              <a:off x="3164875" y="1932700"/>
              <a:ext cx="688300" cy="405050"/>
            </a:xfrm>
            <a:custGeom>
              <a:avLst/>
              <a:gdLst/>
              <a:ahLst/>
              <a:cxnLst/>
              <a:rect l="l" t="t" r="r" b="b"/>
              <a:pathLst>
                <a:path w="27532" h="16202" extrusionOk="0">
                  <a:moveTo>
                    <a:pt x="18610" y="1"/>
                  </a:moveTo>
                  <a:lnTo>
                    <a:pt x="1" y="13552"/>
                  </a:lnTo>
                  <a:lnTo>
                    <a:pt x="27531" y="16201"/>
                  </a:lnTo>
                  <a:lnTo>
                    <a:pt x="1861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30599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7" name="Google Shape;1147;p20"/>
            <p:cNvSpPr/>
            <p:nvPr/>
          </p:nvSpPr>
          <p:spPr>
            <a:xfrm>
              <a:off x="2636525" y="2271475"/>
              <a:ext cx="757200" cy="589250"/>
            </a:xfrm>
            <a:custGeom>
              <a:avLst/>
              <a:gdLst/>
              <a:ahLst/>
              <a:cxnLst/>
              <a:rect l="l" t="t" r="r" b="b"/>
              <a:pathLst>
                <a:path w="30288" h="23570" extrusionOk="0">
                  <a:moveTo>
                    <a:pt x="21135" y="1"/>
                  </a:moveTo>
                  <a:lnTo>
                    <a:pt x="1" y="21545"/>
                  </a:lnTo>
                  <a:lnTo>
                    <a:pt x="30288" y="23570"/>
                  </a:lnTo>
                  <a:lnTo>
                    <a:pt x="2113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48" name="Google Shape;1148;p20"/>
          <p:cNvGrpSpPr/>
          <p:nvPr/>
        </p:nvGrpSpPr>
        <p:grpSpPr>
          <a:xfrm rot="3862935" flipH="1">
            <a:off x="9740091" y="-1749300"/>
            <a:ext cx="3698303" cy="2401843"/>
            <a:chOff x="2636525" y="1932700"/>
            <a:chExt cx="1743875" cy="1132550"/>
          </a:xfrm>
        </p:grpSpPr>
        <p:sp>
          <p:nvSpPr>
            <p:cNvPr id="1149" name="Google Shape;1149;p20"/>
            <p:cNvSpPr/>
            <p:nvPr/>
          </p:nvSpPr>
          <p:spPr>
            <a:xfrm>
              <a:off x="2636525" y="2177350"/>
              <a:ext cx="528375" cy="632750"/>
            </a:xfrm>
            <a:custGeom>
              <a:avLst/>
              <a:gdLst/>
              <a:ahLst/>
              <a:cxnLst/>
              <a:rect l="l" t="t" r="r" b="b"/>
              <a:pathLst>
                <a:path w="21135" h="25310" extrusionOk="0">
                  <a:moveTo>
                    <a:pt x="14524" y="1"/>
                  </a:moveTo>
                  <a:lnTo>
                    <a:pt x="1" y="25310"/>
                  </a:lnTo>
                  <a:lnTo>
                    <a:pt x="21135" y="3766"/>
                  </a:lnTo>
                  <a:lnTo>
                    <a:pt x="1452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0" name="Google Shape;1150;p20"/>
            <p:cNvSpPr/>
            <p:nvPr/>
          </p:nvSpPr>
          <p:spPr>
            <a:xfrm>
              <a:off x="3853150" y="2138550"/>
              <a:ext cx="527250" cy="680025"/>
            </a:xfrm>
            <a:custGeom>
              <a:avLst/>
              <a:gdLst/>
              <a:ahLst/>
              <a:cxnLst/>
              <a:rect l="l" t="t" r="r" b="b"/>
              <a:pathLst>
                <a:path w="21090" h="27201" extrusionOk="0">
                  <a:moveTo>
                    <a:pt x="21090" y="1"/>
                  </a:moveTo>
                  <a:lnTo>
                    <a:pt x="0" y="7967"/>
                  </a:lnTo>
                  <a:lnTo>
                    <a:pt x="5371" y="27201"/>
                  </a:lnTo>
                  <a:lnTo>
                    <a:pt x="2109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3984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1" name="Google Shape;1151;p20"/>
            <p:cNvSpPr/>
            <p:nvPr/>
          </p:nvSpPr>
          <p:spPr>
            <a:xfrm>
              <a:off x="3630125" y="1932700"/>
              <a:ext cx="750275" cy="405050"/>
            </a:xfrm>
            <a:custGeom>
              <a:avLst/>
              <a:gdLst/>
              <a:ahLst/>
              <a:cxnLst/>
              <a:rect l="l" t="t" r="r" b="b"/>
              <a:pathLst>
                <a:path w="30011" h="16202" extrusionOk="0">
                  <a:moveTo>
                    <a:pt x="0" y="1"/>
                  </a:moveTo>
                  <a:lnTo>
                    <a:pt x="8921" y="16201"/>
                  </a:lnTo>
                  <a:lnTo>
                    <a:pt x="30011" y="823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2" name="Google Shape;1152;p20"/>
            <p:cNvSpPr/>
            <p:nvPr/>
          </p:nvSpPr>
          <p:spPr>
            <a:xfrm>
              <a:off x="3352225" y="2818550"/>
              <a:ext cx="635200" cy="246700"/>
            </a:xfrm>
            <a:custGeom>
              <a:avLst/>
              <a:gdLst/>
              <a:ahLst/>
              <a:cxnLst/>
              <a:rect l="l" t="t" r="r" b="b"/>
              <a:pathLst>
                <a:path w="25408" h="9868" extrusionOk="0">
                  <a:moveTo>
                    <a:pt x="25408" y="1"/>
                  </a:moveTo>
                  <a:lnTo>
                    <a:pt x="1660" y="1687"/>
                  </a:lnTo>
                  <a:lnTo>
                    <a:pt x="1" y="9867"/>
                  </a:lnTo>
                  <a:lnTo>
                    <a:pt x="25408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5994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3" name="Google Shape;1153;p20"/>
            <p:cNvSpPr/>
            <p:nvPr/>
          </p:nvSpPr>
          <p:spPr>
            <a:xfrm>
              <a:off x="2999625" y="1932700"/>
              <a:ext cx="630525" cy="338800"/>
            </a:xfrm>
            <a:custGeom>
              <a:avLst/>
              <a:gdLst/>
              <a:ahLst/>
              <a:cxnLst/>
              <a:rect l="l" t="t" r="r" b="b"/>
              <a:pathLst>
                <a:path w="25221" h="13552" extrusionOk="0">
                  <a:moveTo>
                    <a:pt x="25220" y="1"/>
                  </a:moveTo>
                  <a:lnTo>
                    <a:pt x="0" y="9787"/>
                  </a:lnTo>
                  <a:lnTo>
                    <a:pt x="6611" y="13552"/>
                  </a:lnTo>
                  <a:lnTo>
                    <a:pt x="2522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4" name="Google Shape;1154;p20"/>
            <p:cNvSpPr/>
            <p:nvPr/>
          </p:nvSpPr>
          <p:spPr>
            <a:xfrm>
              <a:off x="2636525" y="2810075"/>
              <a:ext cx="757200" cy="255175"/>
            </a:xfrm>
            <a:custGeom>
              <a:avLst/>
              <a:gdLst/>
              <a:ahLst/>
              <a:cxnLst/>
              <a:rect l="l" t="t" r="r" b="b"/>
              <a:pathLst>
                <a:path w="30288" h="10207" extrusionOk="0">
                  <a:moveTo>
                    <a:pt x="1" y="1"/>
                  </a:moveTo>
                  <a:lnTo>
                    <a:pt x="28629" y="10206"/>
                  </a:lnTo>
                  <a:lnTo>
                    <a:pt x="30288" y="202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426005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5" name="Google Shape;1155;p20"/>
            <p:cNvSpPr/>
            <p:nvPr/>
          </p:nvSpPr>
          <p:spPr>
            <a:xfrm>
              <a:off x="3164875" y="2271475"/>
              <a:ext cx="688300" cy="589250"/>
            </a:xfrm>
            <a:custGeom>
              <a:avLst/>
              <a:gdLst/>
              <a:ahLst/>
              <a:cxnLst/>
              <a:rect l="l" t="t" r="r" b="b"/>
              <a:pathLst>
                <a:path w="27532" h="23570" extrusionOk="0">
                  <a:moveTo>
                    <a:pt x="1" y="1"/>
                  </a:moveTo>
                  <a:lnTo>
                    <a:pt x="9154" y="23570"/>
                  </a:lnTo>
                  <a:lnTo>
                    <a:pt x="27531" y="265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6" name="Google Shape;1156;p20"/>
            <p:cNvSpPr/>
            <p:nvPr/>
          </p:nvSpPr>
          <p:spPr>
            <a:xfrm>
              <a:off x="3393700" y="2337725"/>
              <a:ext cx="593725" cy="523000"/>
            </a:xfrm>
            <a:custGeom>
              <a:avLst/>
              <a:gdLst/>
              <a:ahLst/>
              <a:cxnLst/>
              <a:rect l="l" t="t" r="r" b="b"/>
              <a:pathLst>
                <a:path w="23749" h="20920" extrusionOk="0">
                  <a:moveTo>
                    <a:pt x="18378" y="0"/>
                  </a:moveTo>
                  <a:lnTo>
                    <a:pt x="1" y="20920"/>
                  </a:lnTo>
                  <a:lnTo>
                    <a:pt x="23749" y="19234"/>
                  </a:lnTo>
                  <a:lnTo>
                    <a:pt x="1837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7" name="Google Shape;1157;p20"/>
            <p:cNvSpPr/>
            <p:nvPr/>
          </p:nvSpPr>
          <p:spPr>
            <a:xfrm>
              <a:off x="3164875" y="1932700"/>
              <a:ext cx="688300" cy="405050"/>
            </a:xfrm>
            <a:custGeom>
              <a:avLst/>
              <a:gdLst/>
              <a:ahLst/>
              <a:cxnLst/>
              <a:rect l="l" t="t" r="r" b="b"/>
              <a:pathLst>
                <a:path w="27532" h="16202" extrusionOk="0">
                  <a:moveTo>
                    <a:pt x="18610" y="1"/>
                  </a:moveTo>
                  <a:lnTo>
                    <a:pt x="1" y="13552"/>
                  </a:lnTo>
                  <a:lnTo>
                    <a:pt x="27531" y="16201"/>
                  </a:lnTo>
                  <a:lnTo>
                    <a:pt x="1861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30599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8" name="Google Shape;1158;p20"/>
            <p:cNvSpPr/>
            <p:nvPr/>
          </p:nvSpPr>
          <p:spPr>
            <a:xfrm>
              <a:off x="2636525" y="2271475"/>
              <a:ext cx="757200" cy="589250"/>
            </a:xfrm>
            <a:custGeom>
              <a:avLst/>
              <a:gdLst/>
              <a:ahLst/>
              <a:cxnLst/>
              <a:rect l="l" t="t" r="r" b="b"/>
              <a:pathLst>
                <a:path w="30288" h="23570" extrusionOk="0">
                  <a:moveTo>
                    <a:pt x="21135" y="1"/>
                  </a:moveTo>
                  <a:lnTo>
                    <a:pt x="1" y="21545"/>
                  </a:lnTo>
                  <a:lnTo>
                    <a:pt x="30288" y="23570"/>
                  </a:lnTo>
                  <a:lnTo>
                    <a:pt x="2113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59" name="Google Shape;1159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2719340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1" name="Google Shape;1161;p21"/>
          <p:cNvGrpSpPr/>
          <p:nvPr/>
        </p:nvGrpSpPr>
        <p:grpSpPr>
          <a:xfrm rot="4595524">
            <a:off x="9959286" y="-2612499"/>
            <a:ext cx="4042636" cy="4231753"/>
            <a:chOff x="378850" y="1624025"/>
            <a:chExt cx="1268150" cy="1327475"/>
          </a:xfrm>
        </p:grpSpPr>
        <p:sp>
          <p:nvSpPr>
            <p:cNvPr id="1162" name="Google Shape;1162;p21"/>
            <p:cNvSpPr/>
            <p:nvPr/>
          </p:nvSpPr>
          <p:spPr>
            <a:xfrm>
              <a:off x="394900" y="2194525"/>
              <a:ext cx="202525" cy="741825"/>
            </a:xfrm>
            <a:custGeom>
              <a:avLst/>
              <a:gdLst/>
              <a:ahLst/>
              <a:cxnLst/>
              <a:rect l="l" t="t" r="r" b="b"/>
              <a:pathLst>
                <a:path w="8101" h="29673" extrusionOk="0">
                  <a:moveTo>
                    <a:pt x="134" y="135"/>
                  </a:moveTo>
                  <a:lnTo>
                    <a:pt x="7958" y="1214"/>
                  </a:lnTo>
                  <a:lnTo>
                    <a:pt x="1811" y="29128"/>
                  </a:lnTo>
                  <a:lnTo>
                    <a:pt x="134" y="135"/>
                  </a:lnTo>
                  <a:close/>
                  <a:moveTo>
                    <a:pt x="81" y="1"/>
                  </a:moveTo>
                  <a:cubicBezTo>
                    <a:pt x="54" y="1"/>
                    <a:pt x="36" y="1"/>
                    <a:pt x="27" y="19"/>
                  </a:cubicBezTo>
                  <a:cubicBezTo>
                    <a:pt x="9" y="28"/>
                    <a:pt x="0" y="45"/>
                    <a:pt x="0" y="63"/>
                  </a:cubicBezTo>
                  <a:lnTo>
                    <a:pt x="1704" y="29610"/>
                  </a:lnTo>
                  <a:cubicBezTo>
                    <a:pt x="1713" y="29636"/>
                    <a:pt x="1740" y="29663"/>
                    <a:pt x="1767" y="29672"/>
                  </a:cubicBezTo>
                  <a:lnTo>
                    <a:pt x="1776" y="29672"/>
                  </a:lnTo>
                  <a:cubicBezTo>
                    <a:pt x="1803" y="29672"/>
                    <a:pt x="1829" y="29645"/>
                    <a:pt x="1838" y="29619"/>
                  </a:cubicBezTo>
                  <a:lnTo>
                    <a:pt x="8101" y="1178"/>
                  </a:lnTo>
                  <a:cubicBezTo>
                    <a:pt x="8101" y="1161"/>
                    <a:pt x="8101" y="1143"/>
                    <a:pt x="8092" y="1125"/>
                  </a:cubicBezTo>
                  <a:cubicBezTo>
                    <a:pt x="8074" y="1107"/>
                    <a:pt x="8065" y="1098"/>
                    <a:pt x="8047" y="1098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3" name="Google Shape;1163;p21"/>
            <p:cNvSpPr/>
            <p:nvPr/>
          </p:nvSpPr>
          <p:spPr>
            <a:xfrm>
              <a:off x="1237275" y="1639725"/>
              <a:ext cx="396550" cy="798150"/>
            </a:xfrm>
            <a:custGeom>
              <a:avLst/>
              <a:gdLst/>
              <a:ahLst/>
              <a:cxnLst/>
              <a:rect l="l" t="t" r="r" b="b"/>
              <a:pathLst>
                <a:path w="15862" h="31926" extrusionOk="0">
                  <a:moveTo>
                    <a:pt x="14006" y="220"/>
                  </a:moveTo>
                  <a:lnTo>
                    <a:pt x="15719" y="31685"/>
                  </a:lnTo>
                  <a:lnTo>
                    <a:pt x="161" y="15556"/>
                  </a:lnTo>
                  <a:lnTo>
                    <a:pt x="14006" y="220"/>
                  </a:lnTo>
                  <a:close/>
                  <a:moveTo>
                    <a:pt x="14055" y="1"/>
                  </a:moveTo>
                  <a:cubicBezTo>
                    <a:pt x="14041" y="1"/>
                    <a:pt x="14027" y="7"/>
                    <a:pt x="14015" y="24"/>
                  </a:cubicBezTo>
                  <a:lnTo>
                    <a:pt x="27" y="15511"/>
                  </a:lnTo>
                  <a:cubicBezTo>
                    <a:pt x="0" y="15538"/>
                    <a:pt x="0" y="15573"/>
                    <a:pt x="27" y="15600"/>
                  </a:cubicBezTo>
                  <a:lnTo>
                    <a:pt x="15746" y="31899"/>
                  </a:lnTo>
                  <a:cubicBezTo>
                    <a:pt x="15755" y="31917"/>
                    <a:pt x="15773" y="31926"/>
                    <a:pt x="15791" y="31926"/>
                  </a:cubicBezTo>
                  <a:cubicBezTo>
                    <a:pt x="15799" y="31926"/>
                    <a:pt x="15808" y="31917"/>
                    <a:pt x="15817" y="31917"/>
                  </a:cubicBezTo>
                  <a:cubicBezTo>
                    <a:pt x="15844" y="31908"/>
                    <a:pt x="15862" y="31881"/>
                    <a:pt x="15862" y="31854"/>
                  </a:cubicBezTo>
                  <a:lnTo>
                    <a:pt x="14122" y="60"/>
                  </a:lnTo>
                  <a:cubicBezTo>
                    <a:pt x="14122" y="33"/>
                    <a:pt x="14104" y="15"/>
                    <a:pt x="14078" y="6"/>
                  </a:cubicBezTo>
                  <a:cubicBezTo>
                    <a:pt x="14071" y="3"/>
                    <a:pt x="14063" y="1"/>
                    <a:pt x="1405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4" name="Google Shape;1164;p21"/>
            <p:cNvSpPr/>
            <p:nvPr/>
          </p:nvSpPr>
          <p:spPr>
            <a:xfrm>
              <a:off x="809500" y="1639600"/>
              <a:ext cx="781075" cy="390600"/>
            </a:xfrm>
            <a:custGeom>
              <a:avLst/>
              <a:gdLst/>
              <a:ahLst/>
              <a:cxnLst/>
              <a:rect l="l" t="t" r="r" b="b"/>
              <a:pathLst>
                <a:path w="31243" h="15624" extrusionOk="0">
                  <a:moveTo>
                    <a:pt x="31010" y="154"/>
                  </a:moveTo>
                  <a:lnTo>
                    <a:pt x="17174" y="15471"/>
                  </a:lnTo>
                  <a:lnTo>
                    <a:pt x="251" y="3526"/>
                  </a:lnTo>
                  <a:lnTo>
                    <a:pt x="31010" y="154"/>
                  </a:lnTo>
                  <a:close/>
                  <a:moveTo>
                    <a:pt x="31176" y="0"/>
                  </a:moveTo>
                  <a:cubicBezTo>
                    <a:pt x="31171" y="0"/>
                    <a:pt x="31167" y="1"/>
                    <a:pt x="31162" y="2"/>
                  </a:cubicBezTo>
                  <a:lnTo>
                    <a:pt x="63" y="3410"/>
                  </a:lnTo>
                  <a:cubicBezTo>
                    <a:pt x="36" y="3419"/>
                    <a:pt x="10" y="3437"/>
                    <a:pt x="10" y="3464"/>
                  </a:cubicBezTo>
                  <a:cubicBezTo>
                    <a:pt x="1" y="3491"/>
                    <a:pt x="10" y="3517"/>
                    <a:pt x="27" y="3535"/>
                  </a:cubicBezTo>
                  <a:lnTo>
                    <a:pt x="17147" y="15614"/>
                  </a:lnTo>
                  <a:cubicBezTo>
                    <a:pt x="17156" y="15623"/>
                    <a:pt x="17174" y="15623"/>
                    <a:pt x="17183" y="15623"/>
                  </a:cubicBezTo>
                  <a:cubicBezTo>
                    <a:pt x="17200" y="15623"/>
                    <a:pt x="17218" y="15623"/>
                    <a:pt x="17236" y="15605"/>
                  </a:cubicBezTo>
                  <a:lnTo>
                    <a:pt x="31215" y="109"/>
                  </a:lnTo>
                  <a:cubicBezTo>
                    <a:pt x="31233" y="92"/>
                    <a:pt x="31242" y="65"/>
                    <a:pt x="31224" y="38"/>
                  </a:cubicBezTo>
                  <a:cubicBezTo>
                    <a:pt x="31217" y="16"/>
                    <a:pt x="31198" y="0"/>
                    <a:pt x="3117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5" name="Google Shape;1165;p21"/>
            <p:cNvSpPr/>
            <p:nvPr/>
          </p:nvSpPr>
          <p:spPr>
            <a:xfrm>
              <a:off x="1132225" y="2434500"/>
              <a:ext cx="501600" cy="476200"/>
            </a:xfrm>
            <a:custGeom>
              <a:avLst/>
              <a:gdLst/>
              <a:ahLst/>
              <a:cxnLst/>
              <a:rect l="l" t="t" r="r" b="b"/>
              <a:pathLst>
                <a:path w="20064" h="19048" extrusionOk="0">
                  <a:moveTo>
                    <a:pt x="19716" y="286"/>
                  </a:moveTo>
                  <a:lnTo>
                    <a:pt x="3310" y="18860"/>
                  </a:lnTo>
                  <a:lnTo>
                    <a:pt x="152" y="10599"/>
                  </a:lnTo>
                  <a:lnTo>
                    <a:pt x="19716" y="286"/>
                  </a:lnTo>
                  <a:close/>
                  <a:moveTo>
                    <a:pt x="19996" y="0"/>
                  </a:moveTo>
                  <a:cubicBezTo>
                    <a:pt x="19986" y="0"/>
                    <a:pt x="19975" y="3"/>
                    <a:pt x="19966" y="10"/>
                  </a:cubicBezTo>
                  <a:lnTo>
                    <a:pt x="45" y="10519"/>
                  </a:lnTo>
                  <a:cubicBezTo>
                    <a:pt x="9" y="10528"/>
                    <a:pt x="0" y="10563"/>
                    <a:pt x="9" y="10599"/>
                  </a:cubicBezTo>
                  <a:lnTo>
                    <a:pt x="3230" y="19011"/>
                  </a:lnTo>
                  <a:cubicBezTo>
                    <a:pt x="3239" y="19029"/>
                    <a:pt x="3257" y="19047"/>
                    <a:pt x="3283" y="19047"/>
                  </a:cubicBezTo>
                  <a:lnTo>
                    <a:pt x="3292" y="19047"/>
                  </a:lnTo>
                  <a:cubicBezTo>
                    <a:pt x="3310" y="19047"/>
                    <a:pt x="3328" y="19047"/>
                    <a:pt x="3337" y="19029"/>
                  </a:cubicBezTo>
                  <a:lnTo>
                    <a:pt x="20046" y="108"/>
                  </a:lnTo>
                  <a:cubicBezTo>
                    <a:pt x="20064" y="90"/>
                    <a:pt x="20064" y="54"/>
                    <a:pt x="20046" y="28"/>
                  </a:cubicBezTo>
                  <a:cubicBezTo>
                    <a:pt x="20035" y="10"/>
                    <a:pt x="20016" y="0"/>
                    <a:pt x="1999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6" name="Google Shape;1166;p21"/>
            <p:cNvSpPr/>
            <p:nvPr/>
          </p:nvSpPr>
          <p:spPr>
            <a:xfrm>
              <a:off x="394900" y="1724925"/>
              <a:ext cx="418200" cy="500200"/>
            </a:xfrm>
            <a:custGeom>
              <a:avLst/>
              <a:gdLst/>
              <a:ahLst/>
              <a:cxnLst/>
              <a:rect l="l" t="t" r="r" b="b"/>
              <a:pathLst>
                <a:path w="16728" h="20008" extrusionOk="0">
                  <a:moveTo>
                    <a:pt x="16433" y="417"/>
                  </a:moveTo>
                  <a:lnTo>
                    <a:pt x="7994" y="19873"/>
                  </a:lnTo>
                  <a:lnTo>
                    <a:pt x="197" y="18803"/>
                  </a:lnTo>
                  <a:lnTo>
                    <a:pt x="16433" y="417"/>
                  </a:lnTo>
                  <a:close/>
                  <a:moveTo>
                    <a:pt x="16660" y="1"/>
                  </a:moveTo>
                  <a:cubicBezTo>
                    <a:pt x="16640" y="1"/>
                    <a:pt x="16620" y="7"/>
                    <a:pt x="16603" y="24"/>
                  </a:cubicBezTo>
                  <a:lnTo>
                    <a:pt x="18" y="18803"/>
                  </a:lnTo>
                  <a:cubicBezTo>
                    <a:pt x="0" y="18821"/>
                    <a:pt x="0" y="18847"/>
                    <a:pt x="9" y="18874"/>
                  </a:cubicBezTo>
                  <a:cubicBezTo>
                    <a:pt x="18" y="18892"/>
                    <a:pt x="36" y="18910"/>
                    <a:pt x="63" y="18910"/>
                  </a:cubicBezTo>
                  <a:lnTo>
                    <a:pt x="8029" y="20007"/>
                  </a:lnTo>
                  <a:lnTo>
                    <a:pt x="8038" y="20007"/>
                  </a:lnTo>
                  <a:cubicBezTo>
                    <a:pt x="8056" y="20007"/>
                    <a:pt x="8083" y="19998"/>
                    <a:pt x="8092" y="19971"/>
                  </a:cubicBezTo>
                  <a:lnTo>
                    <a:pt x="16710" y="86"/>
                  </a:lnTo>
                  <a:cubicBezTo>
                    <a:pt x="16727" y="60"/>
                    <a:pt x="16719" y="24"/>
                    <a:pt x="16692" y="6"/>
                  </a:cubicBezTo>
                  <a:cubicBezTo>
                    <a:pt x="16682" y="3"/>
                    <a:pt x="16671" y="1"/>
                    <a:pt x="16660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7" name="Google Shape;1167;p21"/>
            <p:cNvSpPr/>
            <p:nvPr/>
          </p:nvSpPr>
          <p:spPr>
            <a:xfrm>
              <a:off x="437500" y="2697175"/>
              <a:ext cx="778825" cy="239175"/>
            </a:xfrm>
            <a:custGeom>
              <a:avLst/>
              <a:gdLst/>
              <a:ahLst/>
              <a:cxnLst/>
              <a:rect l="l" t="t" r="r" b="b"/>
              <a:pathLst>
                <a:path w="31153" h="9567" extrusionOk="0">
                  <a:moveTo>
                    <a:pt x="27825" y="146"/>
                  </a:moveTo>
                  <a:lnTo>
                    <a:pt x="30983" y="8415"/>
                  </a:lnTo>
                  <a:lnTo>
                    <a:pt x="509" y="9414"/>
                  </a:lnTo>
                  <a:lnTo>
                    <a:pt x="509" y="9414"/>
                  </a:lnTo>
                  <a:lnTo>
                    <a:pt x="27825" y="146"/>
                  </a:lnTo>
                  <a:close/>
                  <a:moveTo>
                    <a:pt x="27858" y="0"/>
                  </a:moveTo>
                  <a:cubicBezTo>
                    <a:pt x="27853" y="0"/>
                    <a:pt x="27848" y="1"/>
                    <a:pt x="27843" y="3"/>
                  </a:cubicBezTo>
                  <a:lnTo>
                    <a:pt x="45" y="9432"/>
                  </a:lnTo>
                  <a:cubicBezTo>
                    <a:pt x="18" y="9450"/>
                    <a:pt x="0" y="9477"/>
                    <a:pt x="9" y="9513"/>
                  </a:cubicBezTo>
                  <a:cubicBezTo>
                    <a:pt x="9" y="9539"/>
                    <a:pt x="36" y="9566"/>
                    <a:pt x="72" y="9566"/>
                  </a:cubicBezTo>
                  <a:lnTo>
                    <a:pt x="31081" y="8540"/>
                  </a:lnTo>
                  <a:cubicBezTo>
                    <a:pt x="31099" y="8540"/>
                    <a:pt x="31126" y="8531"/>
                    <a:pt x="31135" y="8513"/>
                  </a:cubicBezTo>
                  <a:cubicBezTo>
                    <a:pt x="31144" y="8496"/>
                    <a:pt x="31153" y="8478"/>
                    <a:pt x="31144" y="8451"/>
                  </a:cubicBezTo>
                  <a:lnTo>
                    <a:pt x="27923" y="38"/>
                  </a:lnTo>
                  <a:cubicBezTo>
                    <a:pt x="27909" y="16"/>
                    <a:pt x="27882" y="0"/>
                    <a:pt x="2785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8" name="Google Shape;1168;p21"/>
            <p:cNvSpPr/>
            <p:nvPr/>
          </p:nvSpPr>
          <p:spPr>
            <a:xfrm>
              <a:off x="594050" y="2027050"/>
              <a:ext cx="646825" cy="673325"/>
            </a:xfrm>
            <a:custGeom>
              <a:avLst/>
              <a:gdLst/>
              <a:ahLst/>
              <a:cxnLst/>
              <a:rect l="l" t="t" r="r" b="b"/>
              <a:pathLst>
                <a:path w="25873" h="26933" extrusionOk="0">
                  <a:moveTo>
                    <a:pt x="25720" y="152"/>
                  </a:moveTo>
                  <a:lnTo>
                    <a:pt x="21554" y="26745"/>
                  </a:lnTo>
                  <a:lnTo>
                    <a:pt x="197" y="7886"/>
                  </a:lnTo>
                  <a:lnTo>
                    <a:pt x="25720" y="152"/>
                  </a:lnTo>
                  <a:close/>
                  <a:moveTo>
                    <a:pt x="25783" y="0"/>
                  </a:moveTo>
                  <a:lnTo>
                    <a:pt x="55" y="7797"/>
                  </a:lnTo>
                  <a:cubicBezTo>
                    <a:pt x="28" y="7806"/>
                    <a:pt x="10" y="7824"/>
                    <a:pt x="10" y="7851"/>
                  </a:cubicBezTo>
                  <a:cubicBezTo>
                    <a:pt x="1" y="7868"/>
                    <a:pt x="10" y="7895"/>
                    <a:pt x="28" y="7913"/>
                  </a:cubicBezTo>
                  <a:lnTo>
                    <a:pt x="21554" y="26915"/>
                  </a:lnTo>
                  <a:cubicBezTo>
                    <a:pt x="21563" y="26933"/>
                    <a:pt x="21581" y="26933"/>
                    <a:pt x="21599" y="26933"/>
                  </a:cubicBezTo>
                  <a:lnTo>
                    <a:pt x="21617" y="26933"/>
                  </a:lnTo>
                  <a:cubicBezTo>
                    <a:pt x="21643" y="26924"/>
                    <a:pt x="21661" y="26906"/>
                    <a:pt x="21661" y="26879"/>
                  </a:cubicBezTo>
                  <a:lnTo>
                    <a:pt x="25863" y="72"/>
                  </a:lnTo>
                  <a:cubicBezTo>
                    <a:pt x="25872" y="54"/>
                    <a:pt x="25863" y="27"/>
                    <a:pt x="25845" y="18"/>
                  </a:cubicBezTo>
                  <a:cubicBezTo>
                    <a:pt x="25827" y="0"/>
                    <a:pt x="25810" y="0"/>
                    <a:pt x="2578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9" name="Google Shape;1169;p21"/>
            <p:cNvSpPr/>
            <p:nvPr/>
          </p:nvSpPr>
          <p:spPr>
            <a:xfrm>
              <a:off x="1132225" y="2026950"/>
              <a:ext cx="501600" cy="673425"/>
            </a:xfrm>
            <a:custGeom>
              <a:avLst/>
              <a:gdLst/>
              <a:ahLst/>
              <a:cxnLst/>
              <a:rect l="l" t="t" r="r" b="b"/>
              <a:pathLst>
                <a:path w="20064" h="26937" extrusionOk="0">
                  <a:moveTo>
                    <a:pt x="4318" y="209"/>
                  </a:moveTo>
                  <a:lnTo>
                    <a:pt x="19885" y="16347"/>
                  </a:lnTo>
                  <a:lnTo>
                    <a:pt x="152" y="26758"/>
                  </a:lnTo>
                  <a:lnTo>
                    <a:pt x="4318" y="209"/>
                  </a:lnTo>
                  <a:close/>
                  <a:moveTo>
                    <a:pt x="4277" y="1"/>
                  </a:moveTo>
                  <a:cubicBezTo>
                    <a:pt x="4270" y="1"/>
                    <a:pt x="4263" y="2"/>
                    <a:pt x="4256" y="4"/>
                  </a:cubicBezTo>
                  <a:cubicBezTo>
                    <a:pt x="4229" y="13"/>
                    <a:pt x="4220" y="31"/>
                    <a:pt x="4211" y="58"/>
                  </a:cubicBezTo>
                  <a:lnTo>
                    <a:pt x="9" y="26865"/>
                  </a:lnTo>
                  <a:cubicBezTo>
                    <a:pt x="0" y="26892"/>
                    <a:pt x="9" y="26910"/>
                    <a:pt x="36" y="26928"/>
                  </a:cubicBezTo>
                  <a:cubicBezTo>
                    <a:pt x="45" y="26937"/>
                    <a:pt x="54" y="26937"/>
                    <a:pt x="72" y="26937"/>
                  </a:cubicBezTo>
                  <a:cubicBezTo>
                    <a:pt x="81" y="26937"/>
                    <a:pt x="90" y="26937"/>
                    <a:pt x="99" y="26928"/>
                  </a:cubicBezTo>
                  <a:lnTo>
                    <a:pt x="20028" y="16428"/>
                  </a:lnTo>
                  <a:cubicBezTo>
                    <a:pt x="20046" y="16419"/>
                    <a:pt x="20055" y="16401"/>
                    <a:pt x="20055" y="16383"/>
                  </a:cubicBezTo>
                  <a:cubicBezTo>
                    <a:pt x="20064" y="16356"/>
                    <a:pt x="20055" y="16339"/>
                    <a:pt x="20046" y="16321"/>
                  </a:cubicBezTo>
                  <a:lnTo>
                    <a:pt x="4327" y="22"/>
                  </a:lnTo>
                  <a:cubicBezTo>
                    <a:pt x="4314" y="9"/>
                    <a:pt x="4296" y="1"/>
                    <a:pt x="427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0" name="Google Shape;1170;p21"/>
            <p:cNvSpPr/>
            <p:nvPr/>
          </p:nvSpPr>
          <p:spPr>
            <a:xfrm>
              <a:off x="594050" y="1724925"/>
              <a:ext cx="646825" cy="500200"/>
            </a:xfrm>
            <a:custGeom>
              <a:avLst/>
              <a:gdLst/>
              <a:ahLst/>
              <a:cxnLst/>
              <a:rect l="l" t="t" r="r" b="b"/>
              <a:pathLst>
                <a:path w="25873" h="20008" extrusionOk="0">
                  <a:moveTo>
                    <a:pt x="8717" y="167"/>
                  </a:moveTo>
                  <a:lnTo>
                    <a:pt x="25658" y="12121"/>
                  </a:lnTo>
                  <a:lnTo>
                    <a:pt x="188" y="19846"/>
                  </a:lnTo>
                  <a:lnTo>
                    <a:pt x="188" y="19846"/>
                  </a:lnTo>
                  <a:lnTo>
                    <a:pt x="8717" y="167"/>
                  </a:lnTo>
                  <a:close/>
                  <a:moveTo>
                    <a:pt x="8694" y="0"/>
                  </a:moveTo>
                  <a:cubicBezTo>
                    <a:pt x="8687" y="0"/>
                    <a:pt x="8680" y="2"/>
                    <a:pt x="8672" y="6"/>
                  </a:cubicBezTo>
                  <a:cubicBezTo>
                    <a:pt x="8654" y="6"/>
                    <a:pt x="8637" y="24"/>
                    <a:pt x="8628" y="42"/>
                  </a:cubicBezTo>
                  <a:lnTo>
                    <a:pt x="10" y="19918"/>
                  </a:lnTo>
                  <a:cubicBezTo>
                    <a:pt x="1" y="19945"/>
                    <a:pt x="1" y="19971"/>
                    <a:pt x="19" y="19989"/>
                  </a:cubicBezTo>
                  <a:cubicBezTo>
                    <a:pt x="37" y="20007"/>
                    <a:pt x="55" y="20007"/>
                    <a:pt x="72" y="20007"/>
                  </a:cubicBezTo>
                  <a:lnTo>
                    <a:pt x="90" y="20007"/>
                  </a:lnTo>
                  <a:lnTo>
                    <a:pt x="25818" y="12210"/>
                  </a:lnTo>
                  <a:cubicBezTo>
                    <a:pt x="25845" y="12201"/>
                    <a:pt x="25863" y="12183"/>
                    <a:pt x="25872" y="12157"/>
                  </a:cubicBezTo>
                  <a:cubicBezTo>
                    <a:pt x="25872" y="12139"/>
                    <a:pt x="25863" y="12112"/>
                    <a:pt x="25845" y="12094"/>
                  </a:cubicBezTo>
                  <a:lnTo>
                    <a:pt x="8726" y="15"/>
                  </a:lnTo>
                  <a:cubicBezTo>
                    <a:pt x="8715" y="5"/>
                    <a:pt x="8705" y="0"/>
                    <a:pt x="8694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1" name="Google Shape;1171;p21"/>
            <p:cNvSpPr/>
            <p:nvPr/>
          </p:nvSpPr>
          <p:spPr>
            <a:xfrm>
              <a:off x="437500" y="2221875"/>
              <a:ext cx="698325" cy="714475"/>
            </a:xfrm>
            <a:custGeom>
              <a:avLst/>
              <a:gdLst/>
              <a:ahLst/>
              <a:cxnLst/>
              <a:rect l="l" t="t" r="r" b="b"/>
              <a:pathLst>
                <a:path w="27933" h="28579" extrusionOk="0">
                  <a:moveTo>
                    <a:pt x="6370" y="191"/>
                  </a:moveTo>
                  <a:lnTo>
                    <a:pt x="27736" y="19050"/>
                  </a:lnTo>
                  <a:lnTo>
                    <a:pt x="161" y="28409"/>
                  </a:lnTo>
                  <a:lnTo>
                    <a:pt x="6370" y="191"/>
                  </a:lnTo>
                  <a:close/>
                  <a:moveTo>
                    <a:pt x="6327" y="1"/>
                  </a:moveTo>
                  <a:cubicBezTo>
                    <a:pt x="6321" y="1"/>
                    <a:pt x="6315" y="2"/>
                    <a:pt x="6308" y="4"/>
                  </a:cubicBezTo>
                  <a:cubicBezTo>
                    <a:pt x="6290" y="13"/>
                    <a:pt x="6272" y="31"/>
                    <a:pt x="6263" y="58"/>
                  </a:cubicBezTo>
                  <a:lnTo>
                    <a:pt x="9" y="28498"/>
                  </a:lnTo>
                  <a:cubicBezTo>
                    <a:pt x="0" y="28516"/>
                    <a:pt x="9" y="28542"/>
                    <a:pt x="27" y="28560"/>
                  </a:cubicBezTo>
                  <a:cubicBezTo>
                    <a:pt x="36" y="28569"/>
                    <a:pt x="54" y="28578"/>
                    <a:pt x="72" y="28578"/>
                  </a:cubicBezTo>
                  <a:cubicBezTo>
                    <a:pt x="81" y="28578"/>
                    <a:pt x="81" y="28569"/>
                    <a:pt x="90" y="28569"/>
                  </a:cubicBezTo>
                  <a:lnTo>
                    <a:pt x="27879" y="19140"/>
                  </a:lnTo>
                  <a:cubicBezTo>
                    <a:pt x="27905" y="19131"/>
                    <a:pt x="27923" y="19113"/>
                    <a:pt x="27923" y="19086"/>
                  </a:cubicBezTo>
                  <a:cubicBezTo>
                    <a:pt x="27932" y="19068"/>
                    <a:pt x="27923" y="19042"/>
                    <a:pt x="27905" y="19033"/>
                  </a:cubicBezTo>
                  <a:lnTo>
                    <a:pt x="6370" y="22"/>
                  </a:lnTo>
                  <a:cubicBezTo>
                    <a:pt x="6357" y="9"/>
                    <a:pt x="6344" y="1"/>
                    <a:pt x="632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2" name="Google Shape;1172;p21"/>
            <p:cNvSpPr/>
            <p:nvPr/>
          </p:nvSpPr>
          <p:spPr>
            <a:xfrm>
              <a:off x="426125" y="2923525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86" y="1"/>
                  </a:moveTo>
                  <a:cubicBezTo>
                    <a:pt x="419" y="1"/>
                    <a:pt x="350" y="16"/>
                    <a:pt x="286" y="48"/>
                  </a:cubicBezTo>
                  <a:cubicBezTo>
                    <a:pt x="81" y="164"/>
                    <a:pt x="0" y="423"/>
                    <a:pt x="107" y="637"/>
                  </a:cubicBezTo>
                  <a:cubicBezTo>
                    <a:pt x="187" y="778"/>
                    <a:pt x="334" y="860"/>
                    <a:pt x="485" y="860"/>
                  </a:cubicBezTo>
                  <a:cubicBezTo>
                    <a:pt x="554" y="860"/>
                    <a:pt x="623" y="843"/>
                    <a:pt x="687" y="806"/>
                  </a:cubicBezTo>
                  <a:cubicBezTo>
                    <a:pt x="901" y="699"/>
                    <a:pt x="982" y="441"/>
                    <a:pt x="866" y="227"/>
                  </a:cubicBezTo>
                  <a:cubicBezTo>
                    <a:pt x="791" y="83"/>
                    <a:pt x="642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3" name="Google Shape;1173;p21"/>
            <p:cNvSpPr/>
            <p:nvPr/>
          </p:nvSpPr>
          <p:spPr>
            <a:xfrm>
              <a:off x="420550" y="2917050"/>
              <a:ext cx="35700" cy="34450"/>
            </a:xfrm>
            <a:custGeom>
              <a:avLst/>
              <a:gdLst/>
              <a:ahLst/>
              <a:cxnLst/>
              <a:rect l="l" t="t" r="r" b="b"/>
              <a:pathLst>
                <a:path w="1428" h="1378" extrusionOk="0">
                  <a:moveTo>
                    <a:pt x="714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3" y="539"/>
                    <a:pt x="839" y="566"/>
                    <a:pt x="866" y="610"/>
                  </a:cubicBezTo>
                  <a:cubicBezTo>
                    <a:pt x="884" y="646"/>
                    <a:pt x="893" y="700"/>
                    <a:pt x="875" y="735"/>
                  </a:cubicBezTo>
                  <a:cubicBezTo>
                    <a:pt x="866" y="780"/>
                    <a:pt x="830" y="816"/>
                    <a:pt x="794" y="842"/>
                  </a:cubicBezTo>
                  <a:cubicBezTo>
                    <a:pt x="767" y="853"/>
                    <a:pt x="739" y="861"/>
                    <a:pt x="712" y="861"/>
                  </a:cubicBezTo>
                  <a:cubicBezTo>
                    <a:pt x="695" y="861"/>
                    <a:pt x="678" y="858"/>
                    <a:pt x="661" y="851"/>
                  </a:cubicBezTo>
                  <a:cubicBezTo>
                    <a:pt x="616" y="842"/>
                    <a:pt x="580" y="807"/>
                    <a:pt x="562" y="771"/>
                  </a:cubicBezTo>
                  <a:cubicBezTo>
                    <a:pt x="536" y="726"/>
                    <a:pt x="536" y="682"/>
                    <a:pt x="545" y="637"/>
                  </a:cubicBezTo>
                  <a:cubicBezTo>
                    <a:pt x="562" y="593"/>
                    <a:pt x="589" y="557"/>
                    <a:pt x="634" y="539"/>
                  </a:cubicBezTo>
                  <a:cubicBezTo>
                    <a:pt x="661" y="521"/>
                    <a:pt x="687" y="521"/>
                    <a:pt x="714" y="521"/>
                  </a:cubicBezTo>
                  <a:close/>
                  <a:moveTo>
                    <a:pt x="714" y="1"/>
                  </a:moveTo>
                  <a:cubicBezTo>
                    <a:pt x="603" y="1"/>
                    <a:pt x="490" y="28"/>
                    <a:pt x="384" y="84"/>
                  </a:cubicBezTo>
                  <a:cubicBezTo>
                    <a:pt x="223" y="164"/>
                    <a:pt x="107" y="316"/>
                    <a:pt x="54" y="486"/>
                  </a:cubicBezTo>
                  <a:cubicBezTo>
                    <a:pt x="0" y="664"/>
                    <a:pt x="18" y="851"/>
                    <a:pt x="107" y="1012"/>
                  </a:cubicBezTo>
                  <a:cubicBezTo>
                    <a:pt x="188" y="1173"/>
                    <a:pt x="339" y="1297"/>
                    <a:pt x="509" y="1351"/>
                  </a:cubicBezTo>
                  <a:cubicBezTo>
                    <a:pt x="580" y="1369"/>
                    <a:pt x="643" y="1378"/>
                    <a:pt x="714" y="1378"/>
                  </a:cubicBezTo>
                  <a:cubicBezTo>
                    <a:pt x="821" y="1378"/>
                    <a:pt x="937" y="1351"/>
                    <a:pt x="1035" y="1297"/>
                  </a:cubicBezTo>
                  <a:cubicBezTo>
                    <a:pt x="1196" y="1208"/>
                    <a:pt x="1321" y="1065"/>
                    <a:pt x="1374" y="887"/>
                  </a:cubicBezTo>
                  <a:cubicBezTo>
                    <a:pt x="1428" y="718"/>
                    <a:pt x="1410" y="530"/>
                    <a:pt x="1321" y="370"/>
                  </a:cubicBezTo>
                  <a:cubicBezTo>
                    <a:pt x="1232" y="200"/>
                    <a:pt x="1089" y="84"/>
                    <a:pt x="910" y="31"/>
                  </a:cubicBezTo>
                  <a:cubicBezTo>
                    <a:pt x="847" y="11"/>
                    <a:pt x="781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4" name="Google Shape;1174;p21"/>
            <p:cNvSpPr/>
            <p:nvPr/>
          </p:nvSpPr>
          <p:spPr>
            <a:xfrm>
              <a:off x="1121750" y="26880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8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6" y="862"/>
                  </a:cubicBezTo>
                  <a:cubicBezTo>
                    <a:pt x="563" y="862"/>
                    <a:pt x="632" y="847"/>
                    <a:pt x="696" y="815"/>
                  </a:cubicBezTo>
                  <a:cubicBezTo>
                    <a:pt x="901" y="699"/>
                    <a:pt x="981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5" name="Google Shape;1175;p21"/>
            <p:cNvSpPr/>
            <p:nvPr/>
          </p:nvSpPr>
          <p:spPr>
            <a:xfrm>
              <a:off x="1116175" y="2681525"/>
              <a:ext cx="37475" cy="34475"/>
            </a:xfrm>
            <a:custGeom>
              <a:avLst/>
              <a:gdLst/>
              <a:ahLst/>
              <a:cxnLst/>
              <a:rect l="l" t="t" r="r" b="b"/>
              <a:pathLst>
                <a:path w="1499" h="1379" extrusionOk="0">
                  <a:moveTo>
                    <a:pt x="714" y="522"/>
                  </a:moveTo>
                  <a:cubicBezTo>
                    <a:pt x="732" y="522"/>
                    <a:pt x="750" y="522"/>
                    <a:pt x="767" y="531"/>
                  </a:cubicBezTo>
                  <a:cubicBezTo>
                    <a:pt x="803" y="540"/>
                    <a:pt x="839" y="566"/>
                    <a:pt x="865" y="611"/>
                  </a:cubicBezTo>
                  <a:cubicBezTo>
                    <a:pt x="910" y="691"/>
                    <a:pt x="874" y="798"/>
                    <a:pt x="794" y="843"/>
                  </a:cubicBezTo>
                  <a:cubicBezTo>
                    <a:pt x="767" y="854"/>
                    <a:pt x="739" y="862"/>
                    <a:pt x="711" y="862"/>
                  </a:cubicBezTo>
                  <a:cubicBezTo>
                    <a:pt x="694" y="862"/>
                    <a:pt x="677" y="859"/>
                    <a:pt x="660" y="852"/>
                  </a:cubicBezTo>
                  <a:cubicBezTo>
                    <a:pt x="616" y="843"/>
                    <a:pt x="580" y="807"/>
                    <a:pt x="562" y="772"/>
                  </a:cubicBezTo>
                  <a:cubicBezTo>
                    <a:pt x="544" y="727"/>
                    <a:pt x="535" y="682"/>
                    <a:pt x="553" y="638"/>
                  </a:cubicBezTo>
                  <a:cubicBezTo>
                    <a:pt x="562" y="593"/>
                    <a:pt x="589" y="557"/>
                    <a:pt x="634" y="540"/>
                  </a:cubicBezTo>
                  <a:cubicBezTo>
                    <a:pt x="660" y="531"/>
                    <a:pt x="687" y="522"/>
                    <a:pt x="714" y="522"/>
                  </a:cubicBezTo>
                  <a:close/>
                  <a:moveTo>
                    <a:pt x="714" y="1"/>
                  </a:moveTo>
                  <a:cubicBezTo>
                    <a:pt x="604" y="1"/>
                    <a:pt x="493" y="29"/>
                    <a:pt x="393" y="85"/>
                  </a:cubicBezTo>
                  <a:cubicBezTo>
                    <a:pt x="223" y="165"/>
                    <a:pt x="107" y="317"/>
                    <a:pt x="54" y="486"/>
                  </a:cubicBezTo>
                  <a:cubicBezTo>
                    <a:pt x="0" y="664"/>
                    <a:pt x="18" y="852"/>
                    <a:pt x="107" y="1012"/>
                  </a:cubicBezTo>
                  <a:cubicBezTo>
                    <a:pt x="187" y="1182"/>
                    <a:pt x="339" y="1298"/>
                    <a:pt x="509" y="1351"/>
                  </a:cubicBezTo>
                  <a:cubicBezTo>
                    <a:pt x="580" y="1369"/>
                    <a:pt x="642" y="1378"/>
                    <a:pt x="714" y="1378"/>
                  </a:cubicBezTo>
                  <a:cubicBezTo>
                    <a:pt x="830" y="1378"/>
                    <a:pt x="937" y="1351"/>
                    <a:pt x="1035" y="1298"/>
                  </a:cubicBezTo>
                  <a:cubicBezTo>
                    <a:pt x="1374" y="1119"/>
                    <a:pt x="1499" y="700"/>
                    <a:pt x="1320" y="370"/>
                  </a:cubicBezTo>
                  <a:cubicBezTo>
                    <a:pt x="1231" y="201"/>
                    <a:pt x="1089" y="85"/>
                    <a:pt x="910" y="31"/>
                  </a:cubicBezTo>
                  <a:cubicBezTo>
                    <a:pt x="847" y="11"/>
                    <a:pt x="780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6" name="Google Shape;1176;p21"/>
            <p:cNvSpPr/>
            <p:nvPr/>
          </p:nvSpPr>
          <p:spPr>
            <a:xfrm>
              <a:off x="1202250" y="2898400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94" y="1"/>
                  </a:moveTo>
                  <a:cubicBezTo>
                    <a:pt x="425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6" y="860"/>
                  </a:cubicBezTo>
                  <a:cubicBezTo>
                    <a:pt x="564" y="860"/>
                    <a:pt x="632" y="845"/>
                    <a:pt x="697" y="812"/>
                  </a:cubicBezTo>
                  <a:cubicBezTo>
                    <a:pt x="902" y="696"/>
                    <a:pt x="982" y="438"/>
                    <a:pt x="866" y="224"/>
                  </a:cubicBezTo>
                  <a:cubicBezTo>
                    <a:pt x="793" y="83"/>
                    <a:pt x="647" y="1"/>
                    <a:pt x="49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7" name="Google Shape;1177;p21"/>
            <p:cNvSpPr/>
            <p:nvPr/>
          </p:nvSpPr>
          <p:spPr>
            <a:xfrm>
              <a:off x="1196675" y="2891900"/>
              <a:ext cx="37500" cy="34400"/>
            </a:xfrm>
            <a:custGeom>
              <a:avLst/>
              <a:gdLst/>
              <a:ahLst/>
              <a:cxnLst/>
              <a:rect l="l" t="t" r="r" b="b"/>
              <a:pathLst>
                <a:path w="1500" h="1376" extrusionOk="0">
                  <a:moveTo>
                    <a:pt x="714" y="519"/>
                  </a:moveTo>
                  <a:cubicBezTo>
                    <a:pt x="777" y="519"/>
                    <a:pt x="830" y="555"/>
                    <a:pt x="866" y="608"/>
                  </a:cubicBezTo>
                  <a:cubicBezTo>
                    <a:pt x="911" y="689"/>
                    <a:pt x="875" y="796"/>
                    <a:pt x="795" y="840"/>
                  </a:cubicBezTo>
                  <a:cubicBezTo>
                    <a:pt x="767" y="851"/>
                    <a:pt x="739" y="859"/>
                    <a:pt x="712" y="859"/>
                  </a:cubicBezTo>
                  <a:cubicBezTo>
                    <a:pt x="695" y="859"/>
                    <a:pt x="678" y="856"/>
                    <a:pt x="661" y="849"/>
                  </a:cubicBezTo>
                  <a:cubicBezTo>
                    <a:pt x="616" y="840"/>
                    <a:pt x="581" y="814"/>
                    <a:pt x="563" y="769"/>
                  </a:cubicBezTo>
                  <a:cubicBezTo>
                    <a:pt x="545" y="733"/>
                    <a:pt x="536" y="680"/>
                    <a:pt x="554" y="644"/>
                  </a:cubicBezTo>
                  <a:cubicBezTo>
                    <a:pt x="563" y="600"/>
                    <a:pt x="589" y="564"/>
                    <a:pt x="634" y="537"/>
                  </a:cubicBezTo>
                  <a:cubicBezTo>
                    <a:pt x="661" y="528"/>
                    <a:pt x="688" y="519"/>
                    <a:pt x="714" y="519"/>
                  </a:cubicBezTo>
                  <a:close/>
                  <a:moveTo>
                    <a:pt x="714" y="1"/>
                  </a:moveTo>
                  <a:cubicBezTo>
                    <a:pt x="605" y="1"/>
                    <a:pt x="495" y="27"/>
                    <a:pt x="393" y="82"/>
                  </a:cubicBezTo>
                  <a:cubicBezTo>
                    <a:pt x="224" y="171"/>
                    <a:pt x="108" y="314"/>
                    <a:pt x="54" y="492"/>
                  </a:cubicBezTo>
                  <a:cubicBezTo>
                    <a:pt x="1" y="662"/>
                    <a:pt x="18" y="849"/>
                    <a:pt x="108" y="1010"/>
                  </a:cubicBezTo>
                  <a:cubicBezTo>
                    <a:pt x="188" y="1179"/>
                    <a:pt x="331" y="1295"/>
                    <a:pt x="509" y="1349"/>
                  </a:cubicBezTo>
                  <a:cubicBezTo>
                    <a:pt x="581" y="1367"/>
                    <a:pt x="643" y="1376"/>
                    <a:pt x="714" y="1376"/>
                  </a:cubicBezTo>
                  <a:cubicBezTo>
                    <a:pt x="821" y="1376"/>
                    <a:pt x="937" y="1349"/>
                    <a:pt x="1035" y="1295"/>
                  </a:cubicBezTo>
                  <a:cubicBezTo>
                    <a:pt x="1374" y="1117"/>
                    <a:pt x="1499" y="698"/>
                    <a:pt x="1321" y="368"/>
                  </a:cubicBezTo>
                  <a:cubicBezTo>
                    <a:pt x="1198" y="133"/>
                    <a:pt x="959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8" name="Google Shape;1178;p21"/>
            <p:cNvSpPr/>
            <p:nvPr/>
          </p:nvSpPr>
          <p:spPr>
            <a:xfrm>
              <a:off x="384425" y="21853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9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3" y="862"/>
                  </a:cubicBezTo>
                  <a:cubicBezTo>
                    <a:pt x="559" y="862"/>
                    <a:pt x="625" y="847"/>
                    <a:pt x="687" y="815"/>
                  </a:cubicBezTo>
                  <a:cubicBezTo>
                    <a:pt x="901" y="699"/>
                    <a:pt x="982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9" name="Google Shape;1179;p21"/>
            <p:cNvSpPr/>
            <p:nvPr/>
          </p:nvSpPr>
          <p:spPr>
            <a:xfrm>
              <a:off x="378850" y="2178900"/>
              <a:ext cx="37475" cy="34400"/>
            </a:xfrm>
            <a:custGeom>
              <a:avLst/>
              <a:gdLst/>
              <a:ahLst/>
              <a:cxnLst/>
              <a:rect l="l" t="t" r="r" b="b"/>
              <a:pathLst>
                <a:path w="1499" h="1376" extrusionOk="0">
                  <a:moveTo>
                    <a:pt x="710" y="517"/>
                  </a:moveTo>
                  <a:cubicBezTo>
                    <a:pt x="772" y="517"/>
                    <a:pt x="834" y="552"/>
                    <a:pt x="866" y="608"/>
                  </a:cubicBezTo>
                  <a:cubicBezTo>
                    <a:pt x="910" y="688"/>
                    <a:pt x="874" y="795"/>
                    <a:pt x="794" y="840"/>
                  </a:cubicBezTo>
                  <a:cubicBezTo>
                    <a:pt x="767" y="851"/>
                    <a:pt x="739" y="859"/>
                    <a:pt x="711" y="859"/>
                  </a:cubicBezTo>
                  <a:cubicBezTo>
                    <a:pt x="694" y="859"/>
                    <a:pt x="677" y="856"/>
                    <a:pt x="660" y="849"/>
                  </a:cubicBezTo>
                  <a:cubicBezTo>
                    <a:pt x="616" y="840"/>
                    <a:pt x="580" y="813"/>
                    <a:pt x="562" y="769"/>
                  </a:cubicBezTo>
                  <a:cubicBezTo>
                    <a:pt x="535" y="733"/>
                    <a:pt x="535" y="679"/>
                    <a:pt x="544" y="635"/>
                  </a:cubicBezTo>
                  <a:cubicBezTo>
                    <a:pt x="562" y="599"/>
                    <a:pt x="589" y="563"/>
                    <a:pt x="634" y="537"/>
                  </a:cubicBezTo>
                  <a:cubicBezTo>
                    <a:pt x="657" y="523"/>
                    <a:pt x="684" y="517"/>
                    <a:pt x="710" y="517"/>
                  </a:cubicBezTo>
                  <a:close/>
                  <a:moveTo>
                    <a:pt x="711" y="1"/>
                  </a:moveTo>
                  <a:cubicBezTo>
                    <a:pt x="600" y="1"/>
                    <a:pt x="488" y="27"/>
                    <a:pt x="384" y="82"/>
                  </a:cubicBezTo>
                  <a:cubicBezTo>
                    <a:pt x="223" y="171"/>
                    <a:pt x="107" y="314"/>
                    <a:pt x="54" y="483"/>
                  </a:cubicBezTo>
                  <a:cubicBezTo>
                    <a:pt x="0" y="662"/>
                    <a:pt x="18" y="849"/>
                    <a:pt x="98" y="1009"/>
                  </a:cubicBezTo>
                  <a:cubicBezTo>
                    <a:pt x="188" y="1179"/>
                    <a:pt x="330" y="1295"/>
                    <a:pt x="509" y="1348"/>
                  </a:cubicBezTo>
                  <a:cubicBezTo>
                    <a:pt x="580" y="1366"/>
                    <a:pt x="642" y="1375"/>
                    <a:pt x="714" y="1375"/>
                  </a:cubicBezTo>
                  <a:cubicBezTo>
                    <a:pt x="821" y="1375"/>
                    <a:pt x="937" y="1348"/>
                    <a:pt x="1035" y="1295"/>
                  </a:cubicBezTo>
                  <a:cubicBezTo>
                    <a:pt x="1374" y="1116"/>
                    <a:pt x="1499" y="697"/>
                    <a:pt x="1320" y="367"/>
                  </a:cubicBezTo>
                  <a:cubicBezTo>
                    <a:pt x="1197" y="133"/>
                    <a:pt x="958" y="1"/>
                    <a:pt x="711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0" name="Google Shape;1180;p21"/>
            <p:cNvSpPr/>
            <p:nvPr/>
          </p:nvSpPr>
          <p:spPr>
            <a:xfrm>
              <a:off x="583350" y="2212825"/>
              <a:ext cx="24800" cy="21500"/>
            </a:xfrm>
            <a:custGeom>
              <a:avLst/>
              <a:gdLst/>
              <a:ahLst/>
              <a:cxnLst/>
              <a:rect l="l" t="t" r="r" b="b"/>
              <a:pathLst>
                <a:path w="992" h="860" extrusionOk="0">
                  <a:moveTo>
                    <a:pt x="498" y="1"/>
                  </a:moveTo>
                  <a:cubicBezTo>
                    <a:pt x="429" y="1"/>
                    <a:pt x="359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8" y="777"/>
                    <a:pt x="349" y="860"/>
                    <a:pt x="502" y="860"/>
                  </a:cubicBezTo>
                  <a:cubicBezTo>
                    <a:pt x="568" y="860"/>
                    <a:pt x="635" y="844"/>
                    <a:pt x="697" y="812"/>
                  </a:cubicBezTo>
                  <a:cubicBezTo>
                    <a:pt x="911" y="696"/>
                    <a:pt x="991" y="437"/>
                    <a:pt x="875" y="232"/>
                  </a:cubicBezTo>
                  <a:cubicBezTo>
                    <a:pt x="801" y="85"/>
                    <a:pt x="651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1" name="Google Shape;1181;p21"/>
            <p:cNvSpPr/>
            <p:nvPr/>
          </p:nvSpPr>
          <p:spPr>
            <a:xfrm>
              <a:off x="578000" y="220627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4" y="521"/>
                  </a:moveTo>
                  <a:cubicBezTo>
                    <a:pt x="723" y="521"/>
                    <a:pt x="741" y="521"/>
                    <a:pt x="759" y="530"/>
                  </a:cubicBezTo>
                  <a:cubicBezTo>
                    <a:pt x="804" y="539"/>
                    <a:pt x="839" y="575"/>
                    <a:pt x="857" y="610"/>
                  </a:cubicBezTo>
                  <a:cubicBezTo>
                    <a:pt x="884" y="655"/>
                    <a:pt x="884" y="699"/>
                    <a:pt x="875" y="744"/>
                  </a:cubicBezTo>
                  <a:cubicBezTo>
                    <a:pt x="857" y="789"/>
                    <a:pt x="830" y="824"/>
                    <a:pt x="795" y="842"/>
                  </a:cubicBezTo>
                  <a:cubicBezTo>
                    <a:pt x="762" y="855"/>
                    <a:pt x="729" y="864"/>
                    <a:pt x="697" y="864"/>
                  </a:cubicBezTo>
                  <a:cubicBezTo>
                    <a:pt x="685" y="864"/>
                    <a:pt x="673" y="862"/>
                    <a:pt x="661" y="860"/>
                  </a:cubicBezTo>
                  <a:cubicBezTo>
                    <a:pt x="616" y="842"/>
                    <a:pt x="581" y="815"/>
                    <a:pt x="563" y="771"/>
                  </a:cubicBezTo>
                  <a:cubicBezTo>
                    <a:pt x="536" y="735"/>
                    <a:pt x="536" y="691"/>
                    <a:pt x="545" y="646"/>
                  </a:cubicBezTo>
                  <a:cubicBezTo>
                    <a:pt x="563" y="601"/>
                    <a:pt x="589" y="566"/>
                    <a:pt x="634" y="539"/>
                  </a:cubicBezTo>
                  <a:cubicBezTo>
                    <a:pt x="652" y="530"/>
                    <a:pt x="679" y="521"/>
                    <a:pt x="714" y="521"/>
                  </a:cubicBezTo>
                  <a:close/>
                  <a:moveTo>
                    <a:pt x="710" y="0"/>
                  </a:moveTo>
                  <a:cubicBezTo>
                    <a:pt x="600" y="0"/>
                    <a:pt x="490" y="28"/>
                    <a:pt x="384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99" y="1021"/>
                  </a:cubicBezTo>
                  <a:cubicBezTo>
                    <a:pt x="188" y="1181"/>
                    <a:pt x="331" y="1297"/>
                    <a:pt x="509" y="1351"/>
                  </a:cubicBezTo>
                  <a:cubicBezTo>
                    <a:pt x="572" y="1369"/>
                    <a:pt x="643" y="1386"/>
                    <a:pt x="714" y="1386"/>
                  </a:cubicBezTo>
                  <a:cubicBezTo>
                    <a:pt x="821" y="1386"/>
                    <a:pt x="937" y="1360"/>
                    <a:pt x="1036" y="1297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4" y="10"/>
                    <a:pt x="777" y="0"/>
                    <a:pt x="710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2" name="Google Shape;1182;p21"/>
            <p:cNvSpPr/>
            <p:nvPr/>
          </p:nvSpPr>
          <p:spPr>
            <a:xfrm>
              <a:off x="799025" y="1715700"/>
              <a:ext cx="24550" cy="21650"/>
            </a:xfrm>
            <a:custGeom>
              <a:avLst/>
              <a:gdLst/>
              <a:ahLst/>
              <a:cxnLst/>
              <a:rect l="l" t="t" r="r" b="b"/>
              <a:pathLst>
                <a:path w="982" h="866" extrusionOk="0">
                  <a:moveTo>
                    <a:pt x="493" y="1"/>
                  </a:moveTo>
                  <a:cubicBezTo>
                    <a:pt x="423" y="1"/>
                    <a:pt x="352" y="18"/>
                    <a:pt x="286" y="54"/>
                  </a:cubicBezTo>
                  <a:cubicBezTo>
                    <a:pt x="81" y="170"/>
                    <a:pt x="0" y="429"/>
                    <a:pt x="107" y="634"/>
                  </a:cubicBezTo>
                  <a:cubicBezTo>
                    <a:pt x="187" y="781"/>
                    <a:pt x="335" y="865"/>
                    <a:pt x="486" y="865"/>
                  </a:cubicBezTo>
                  <a:cubicBezTo>
                    <a:pt x="555" y="865"/>
                    <a:pt x="624" y="848"/>
                    <a:pt x="687" y="812"/>
                  </a:cubicBezTo>
                  <a:cubicBezTo>
                    <a:pt x="901" y="705"/>
                    <a:pt x="982" y="438"/>
                    <a:pt x="866" y="232"/>
                  </a:cubicBezTo>
                  <a:cubicBezTo>
                    <a:pt x="792" y="85"/>
                    <a:pt x="646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3" name="Google Shape;1183;p21"/>
            <p:cNvSpPr/>
            <p:nvPr/>
          </p:nvSpPr>
          <p:spPr>
            <a:xfrm>
              <a:off x="793450" y="1709350"/>
              <a:ext cx="35700" cy="34475"/>
            </a:xfrm>
            <a:custGeom>
              <a:avLst/>
              <a:gdLst/>
              <a:ahLst/>
              <a:cxnLst/>
              <a:rect l="l" t="t" r="r" b="b"/>
              <a:pathLst>
                <a:path w="1428" h="1379" extrusionOk="0">
                  <a:moveTo>
                    <a:pt x="714" y="513"/>
                  </a:moveTo>
                  <a:cubicBezTo>
                    <a:pt x="732" y="513"/>
                    <a:pt x="741" y="522"/>
                    <a:pt x="759" y="522"/>
                  </a:cubicBezTo>
                  <a:cubicBezTo>
                    <a:pt x="803" y="540"/>
                    <a:pt x="839" y="567"/>
                    <a:pt x="866" y="611"/>
                  </a:cubicBezTo>
                  <a:cubicBezTo>
                    <a:pt x="884" y="647"/>
                    <a:pt x="893" y="692"/>
                    <a:pt x="875" y="736"/>
                  </a:cubicBezTo>
                  <a:cubicBezTo>
                    <a:pt x="866" y="781"/>
                    <a:pt x="830" y="816"/>
                    <a:pt x="794" y="834"/>
                  </a:cubicBezTo>
                  <a:cubicBezTo>
                    <a:pt x="766" y="851"/>
                    <a:pt x="738" y="858"/>
                    <a:pt x="710" y="858"/>
                  </a:cubicBezTo>
                  <a:cubicBezTo>
                    <a:pt x="693" y="858"/>
                    <a:pt x="677" y="855"/>
                    <a:pt x="661" y="852"/>
                  </a:cubicBezTo>
                  <a:cubicBezTo>
                    <a:pt x="616" y="834"/>
                    <a:pt x="580" y="808"/>
                    <a:pt x="562" y="772"/>
                  </a:cubicBezTo>
                  <a:cubicBezTo>
                    <a:pt x="536" y="727"/>
                    <a:pt x="536" y="683"/>
                    <a:pt x="545" y="638"/>
                  </a:cubicBezTo>
                  <a:cubicBezTo>
                    <a:pt x="562" y="593"/>
                    <a:pt x="589" y="558"/>
                    <a:pt x="634" y="540"/>
                  </a:cubicBezTo>
                  <a:cubicBezTo>
                    <a:pt x="661" y="522"/>
                    <a:pt x="687" y="513"/>
                    <a:pt x="714" y="513"/>
                  </a:cubicBezTo>
                  <a:close/>
                  <a:moveTo>
                    <a:pt x="705" y="1"/>
                  </a:moveTo>
                  <a:cubicBezTo>
                    <a:pt x="596" y="1"/>
                    <a:pt x="488" y="27"/>
                    <a:pt x="384" y="76"/>
                  </a:cubicBezTo>
                  <a:cubicBezTo>
                    <a:pt x="223" y="165"/>
                    <a:pt x="107" y="308"/>
                    <a:pt x="54" y="486"/>
                  </a:cubicBezTo>
                  <a:cubicBezTo>
                    <a:pt x="0" y="665"/>
                    <a:pt x="18" y="852"/>
                    <a:pt x="99" y="1013"/>
                  </a:cubicBezTo>
                  <a:cubicBezTo>
                    <a:pt x="188" y="1173"/>
                    <a:pt x="330" y="1298"/>
                    <a:pt x="509" y="1352"/>
                  </a:cubicBezTo>
                  <a:cubicBezTo>
                    <a:pt x="580" y="1370"/>
                    <a:pt x="643" y="1379"/>
                    <a:pt x="714" y="1379"/>
                  </a:cubicBezTo>
                  <a:cubicBezTo>
                    <a:pt x="821" y="1379"/>
                    <a:pt x="937" y="1352"/>
                    <a:pt x="1035" y="1298"/>
                  </a:cubicBezTo>
                  <a:cubicBezTo>
                    <a:pt x="1196" y="1209"/>
                    <a:pt x="1321" y="1066"/>
                    <a:pt x="1374" y="888"/>
                  </a:cubicBezTo>
                  <a:cubicBezTo>
                    <a:pt x="1428" y="709"/>
                    <a:pt x="1410" y="522"/>
                    <a:pt x="1321" y="362"/>
                  </a:cubicBezTo>
                  <a:cubicBezTo>
                    <a:pt x="1232" y="201"/>
                    <a:pt x="1089" y="85"/>
                    <a:pt x="910" y="31"/>
                  </a:cubicBezTo>
                  <a:cubicBezTo>
                    <a:pt x="842" y="11"/>
                    <a:pt x="773" y="1"/>
                    <a:pt x="70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4" name="Google Shape;1184;p21"/>
            <p:cNvSpPr/>
            <p:nvPr/>
          </p:nvSpPr>
          <p:spPr>
            <a:xfrm>
              <a:off x="1226775" y="2017900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8" y="1"/>
                  </a:moveTo>
                  <a:cubicBezTo>
                    <a:pt x="429" y="1"/>
                    <a:pt x="360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2" y="777"/>
                    <a:pt x="341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75" y="223"/>
                  </a:cubicBezTo>
                  <a:cubicBezTo>
                    <a:pt x="796" y="83"/>
                    <a:pt x="649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5" name="Google Shape;1185;p21"/>
            <p:cNvSpPr/>
            <p:nvPr/>
          </p:nvSpPr>
          <p:spPr>
            <a:xfrm>
              <a:off x="1221200" y="2011350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68" y="530"/>
                  </a:cubicBezTo>
                  <a:cubicBezTo>
                    <a:pt x="813" y="539"/>
                    <a:pt x="848" y="575"/>
                    <a:pt x="866" y="610"/>
                  </a:cubicBezTo>
                  <a:cubicBezTo>
                    <a:pt x="893" y="655"/>
                    <a:pt x="893" y="700"/>
                    <a:pt x="884" y="744"/>
                  </a:cubicBezTo>
                  <a:cubicBezTo>
                    <a:pt x="866" y="789"/>
                    <a:pt x="840" y="824"/>
                    <a:pt x="795" y="842"/>
                  </a:cubicBezTo>
                  <a:cubicBezTo>
                    <a:pt x="773" y="853"/>
                    <a:pt x="747" y="861"/>
                    <a:pt x="721" y="861"/>
                  </a:cubicBezTo>
                  <a:cubicBezTo>
                    <a:pt x="704" y="861"/>
                    <a:pt x="687" y="858"/>
                    <a:pt x="670" y="851"/>
                  </a:cubicBezTo>
                  <a:cubicBezTo>
                    <a:pt x="625" y="842"/>
                    <a:pt x="590" y="816"/>
                    <a:pt x="563" y="771"/>
                  </a:cubicBezTo>
                  <a:cubicBezTo>
                    <a:pt x="545" y="735"/>
                    <a:pt x="536" y="682"/>
                    <a:pt x="554" y="646"/>
                  </a:cubicBezTo>
                  <a:cubicBezTo>
                    <a:pt x="563" y="601"/>
                    <a:pt x="599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7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33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12"/>
                  </a:cubicBezTo>
                  <a:cubicBezTo>
                    <a:pt x="197" y="1181"/>
                    <a:pt x="340" y="1297"/>
                    <a:pt x="518" y="1351"/>
                  </a:cubicBezTo>
                  <a:cubicBezTo>
                    <a:pt x="581" y="1369"/>
                    <a:pt x="652" y="1386"/>
                    <a:pt x="715" y="1386"/>
                  </a:cubicBezTo>
                  <a:cubicBezTo>
                    <a:pt x="831" y="1386"/>
                    <a:pt x="938" y="1351"/>
                    <a:pt x="1045" y="1297"/>
                  </a:cubicBezTo>
                  <a:cubicBezTo>
                    <a:pt x="1205" y="1217"/>
                    <a:pt x="1321" y="1065"/>
                    <a:pt x="1375" y="896"/>
                  </a:cubicBezTo>
                  <a:cubicBezTo>
                    <a:pt x="1428" y="717"/>
                    <a:pt x="1410" y="530"/>
                    <a:pt x="1330" y="369"/>
                  </a:cubicBezTo>
                  <a:cubicBezTo>
                    <a:pt x="1241" y="209"/>
                    <a:pt x="1098" y="84"/>
                    <a:pt x="920" y="30"/>
                  </a:cubicBezTo>
                  <a:cubicBezTo>
                    <a:pt x="853" y="10"/>
                    <a:pt x="785" y="0"/>
                    <a:pt x="717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6" name="Google Shape;1186;p21"/>
            <p:cNvSpPr/>
            <p:nvPr/>
          </p:nvSpPr>
          <p:spPr>
            <a:xfrm>
              <a:off x="1616850" y="2424475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3" y="1"/>
                  </a:moveTo>
                  <a:cubicBezTo>
                    <a:pt x="424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66" y="232"/>
                  </a:cubicBezTo>
                  <a:cubicBezTo>
                    <a:pt x="792" y="85"/>
                    <a:pt x="647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7" name="Google Shape;1187;p21"/>
            <p:cNvSpPr/>
            <p:nvPr/>
          </p:nvSpPr>
          <p:spPr>
            <a:xfrm>
              <a:off x="1611275" y="241792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4" y="539"/>
                    <a:pt x="839" y="575"/>
                    <a:pt x="866" y="610"/>
                  </a:cubicBezTo>
                  <a:cubicBezTo>
                    <a:pt x="884" y="655"/>
                    <a:pt x="893" y="700"/>
                    <a:pt x="875" y="744"/>
                  </a:cubicBezTo>
                  <a:cubicBezTo>
                    <a:pt x="866" y="789"/>
                    <a:pt x="831" y="824"/>
                    <a:pt x="795" y="842"/>
                  </a:cubicBezTo>
                  <a:cubicBezTo>
                    <a:pt x="769" y="856"/>
                    <a:pt x="741" y="863"/>
                    <a:pt x="713" y="863"/>
                  </a:cubicBezTo>
                  <a:cubicBezTo>
                    <a:pt x="653" y="863"/>
                    <a:pt x="593" y="832"/>
                    <a:pt x="563" y="771"/>
                  </a:cubicBezTo>
                  <a:cubicBezTo>
                    <a:pt x="545" y="735"/>
                    <a:pt x="536" y="691"/>
                    <a:pt x="554" y="646"/>
                  </a:cubicBezTo>
                  <a:cubicBezTo>
                    <a:pt x="563" y="601"/>
                    <a:pt x="590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5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21"/>
                  </a:cubicBezTo>
                  <a:cubicBezTo>
                    <a:pt x="233" y="1253"/>
                    <a:pt x="465" y="1386"/>
                    <a:pt x="715" y="1386"/>
                  </a:cubicBezTo>
                  <a:cubicBezTo>
                    <a:pt x="822" y="1386"/>
                    <a:pt x="938" y="1360"/>
                    <a:pt x="1036" y="1306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7" y="10"/>
                    <a:pt x="781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8" name="Google Shape;1188;p21"/>
            <p:cNvSpPr/>
            <p:nvPr/>
          </p:nvSpPr>
          <p:spPr>
            <a:xfrm>
              <a:off x="1576500" y="1630525"/>
              <a:ext cx="24550" cy="21525"/>
            </a:xfrm>
            <a:custGeom>
              <a:avLst/>
              <a:gdLst/>
              <a:ahLst/>
              <a:cxnLst/>
              <a:rect l="l" t="t" r="r" b="b"/>
              <a:pathLst>
                <a:path w="982" h="861" extrusionOk="0">
                  <a:moveTo>
                    <a:pt x="493" y="0"/>
                  </a:moveTo>
                  <a:cubicBezTo>
                    <a:pt x="423" y="0"/>
                    <a:pt x="352" y="17"/>
                    <a:pt x="286" y="53"/>
                  </a:cubicBezTo>
                  <a:cubicBezTo>
                    <a:pt x="80" y="160"/>
                    <a:pt x="0" y="428"/>
                    <a:pt x="107" y="633"/>
                  </a:cubicBezTo>
                  <a:cubicBezTo>
                    <a:pt x="187" y="781"/>
                    <a:pt x="335" y="861"/>
                    <a:pt x="490" y="861"/>
                  </a:cubicBezTo>
                  <a:cubicBezTo>
                    <a:pt x="559" y="861"/>
                    <a:pt x="630" y="845"/>
                    <a:pt x="696" y="811"/>
                  </a:cubicBezTo>
                  <a:cubicBezTo>
                    <a:pt x="901" y="695"/>
                    <a:pt x="982" y="437"/>
                    <a:pt x="874" y="232"/>
                  </a:cubicBezTo>
                  <a:cubicBezTo>
                    <a:pt x="795" y="84"/>
                    <a:pt x="647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9" name="Google Shape;1189;p21"/>
            <p:cNvSpPr/>
            <p:nvPr/>
          </p:nvSpPr>
          <p:spPr>
            <a:xfrm>
              <a:off x="1569125" y="1624025"/>
              <a:ext cx="37500" cy="34600"/>
            </a:xfrm>
            <a:custGeom>
              <a:avLst/>
              <a:gdLst/>
              <a:ahLst/>
              <a:cxnLst/>
              <a:rect l="l" t="t" r="r" b="b"/>
              <a:pathLst>
                <a:path w="1500" h="1384" extrusionOk="0">
                  <a:moveTo>
                    <a:pt x="780" y="521"/>
                  </a:moveTo>
                  <a:cubicBezTo>
                    <a:pt x="843" y="521"/>
                    <a:pt x="906" y="551"/>
                    <a:pt x="938" y="608"/>
                  </a:cubicBezTo>
                  <a:cubicBezTo>
                    <a:pt x="955" y="652"/>
                    <a:pt x="964" y="697"/>
                    <a:pt x="946" y="741"/>
                  </a:cubicBezTo>
                  <a:cubicBezTo>
                    <a:pt x="938" y="786"/>
                    <a:pt x="911" y="822"/>
                    <a:pt x="866" y="840"/>
                  </a:cubicBezTo>
                  <a:cubicBezTo>
                    <a:pt x="841" y="854"/>
                    <a:pt x="812" y="861"/>
                    <a:pt x="784" y="861"/>
                  </a:cubicBezTo>
                  <a:cubicBezTo>
                    <a:pt x="724" y="861"/>
                    <a:pt x="665" y="829"/>
                    <a:pt x="634" y="768"/>
                  </a:cubicBezTo>
                  <a:cubicBezTo>
                    <a:pt x="590" y="688"/>
                    <a:pt x="625" y="581"/>
                    <a:pt x="706" y="536"/>
                  </a:cubicBezTo>
                  <a:cubicBezTo>
                    <a:pt x="729" y="526"/>
                    <a:pt x="755" y="521"/>
                    <a:pt x="780" y="521"/>
                  </a:cubicBezTo>
                  <a:close/>
                  <a:moveTo>
                    <a:pt x="786" y="0"/>
                  </a:moveTo>
                  <a:cubicBezTo>
                    <a:pt x="677" y="0"/>
                    <a:pt x="566" y="26"/>
                    <a:pt x="465" y="81"/>
                  </a:cubicBezTo>
                  <a:cubicBezTo>
                    <a:pt x="126" y="260"/>
                    <a:pt x="1" y="679"/>
                    <a:pt x="179" y="1018"/>
                  </a:cubicBezTo>
                  <a:cubicBezTo>
                    <a:pt x="304" y="1250"/>
                    <a:pt x="536" y="1384"/>
                    <a:pt x="786" y="1384"/>
                  </a:cubicBezTo>
                  <a:cubicBezTo>
                    <a:pt x="893" y="1384"/>
                    <a:pt x="1009" y="1357"/>
                    <a:pt x="1107" y="1303"/>
                  </a:cubicBezTo>
                  <a:cubicBezTo>
                    <a:pt x="1277" y="1214"/>
                    <a:pt x="1392" y="1071"/>
                    <a:pt x="1446" y="893"/>
                  </a:cubicBezTo>
                  <a:cubicBezTo>
                    <a:pt x="1500" y="715"/>
                    <a:pt x="1482" y="527"/>
                    <a:pt x="1392" y="367"/>
                  </a:cubicBezTo>
                  <a:cubicBezTo>
                    <a:pt x="1269" y="132"/>
                    <a:pt x="1030" y="0"/>
                    <a:pt x="7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90" name="Google Shape;1190;p21"/>
          <p:cNvGrpSpPr/>
          <p:nvPr/>
        </p:nvGrpSpPr>
        <p:grpSpPr>
          <a:xfrm rot="9104822">
            <a:off x="-840965" y="4920336"/>
            <a:ext cx="1894596" cy="1983227"/>
            <a:chOff x="378850" y="1624025"/>
            <a:chExt cx="1268150" cy="1327475"/>
          </a:xfrm>
        </p:grpSpPr>
        <p:sp>
          <p:nvSpPr>
            <p:cNvPr id="1191" name="Google Shape;1191;p21"/>
            <p:cNvSpPr/>
            <p:nvPr/>
          </p:nvSpPr>
          <p:spPr>
            <a:xfrm>
              <a:off x="394900" y="2194525"/>
              <a:ext cx="202525" cy="741825"/>
            </a:xfrm>
            <a:custGeom>
              <a:avLst/>
              <a:gdLst/>
              <a:ahLst/>
              <a:cxnLst/>
              <a:rect l="l" t="t" r="r" b="b"/>
              <a:pathLst>
                <a:path w="8101" h="29673" extrusionOk="0">
                  <a:moveTo>
                    <a:pt x="134" y="135"/>
                  </a:moveTo>
                  <a:lnTo>
                    <a:pt x="7958" y="1214"/>
                  </a:lnTo>
                  <a:lnTo>
                    <a:pt x="1811" y="29128"/>
                  </a:lnTo>
                  <a:lnTo>
                    <a:pt x="134" y="135"/>
                  </a:lnTo>
                  <a:close/>
                  <a:moveTo>
                    <a:pt x="81" y="1"/>
                  </a:moveTo>
                  <a:cubicBezTo>
                    <a:pt x="54" y="1"/>
                    <a:pt x="36" y="1"/>
                    <a:pt x="27" y="19"/>
                  </a:cubicBezTo>
                  <a:cubicBezTo>
                    <a:pt x="9" y="28"/>
                    <a:pt x="0" y="45"/>
                    <a:pt x="0" y="63"/>
                  </a:cubicBezTo>
                  <a:lnTo>
                    <a:pt x="1704" y="29610"/>
                  </a:lnTo>
                  <a:cubicBezTo>
                    <a:pt x="1713" y="29636"/>
                    <a:pt x="1740" y="29663"/>
                    <a:pt x="1767" y="29672"/>
                  </a:cubicBezTo>
                  <a:lnTo>
                    <a:pt x="1776" y="29672"/>
                  </a:lnTo>
                  <a:cubicBezTo>
                    <a:pt x="1803" y="29672"/>
                    <a:pt x="1829" y="29645"/>
                    <a:pt x="1838" y="29619"/>
                  </a:cubicBezTo>
                  <a:lnTo>
                    <a:pt x="8101" y="1178"/>
                  </a:lnTo>
                  <a:cubicBezTo>
                    <a:pt x="8101" y="1161"/>
                    <a:pt x="8101" y="1143"/>
                    <a:pt x="8092" y="1125"/>
                  </a:cubicBezTo>
                  <a:cubicBezTo>
                    <a:pt x="8074" y="1107"/>
                    <a:pt x="8065" y="1098"/>
                    <a:pt x="8047" y="1098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2" name="Google Shape;1192;p21"/>
            <p:cNvSpPr/>
            <p:nvPr/>
          </p:nvSpPr>
          <p:spPr>
            <a:xfrm>
              <a:off x="1237275" y="1639725"/>
              <a:ext cx="396550" cy="798150"/>
            </a:xfrm>
            <a:custGeom>
              <a:avLst/>
              <a:gdLst/>
              <a:ahLst/>
              <a:cxnLst/>
              <a:rect l="l" t="t" r="r" b="b"/>
              <a:pathLst>
                <a:path w="15862" h="31926" extrusionOk="0">
                  <a:moveTo>
                    <a:pt x="14006" y="220"/>
                  </a:moveTo>
                  <a:lnTo>
                    <a:pt x="15719" y="31685"/>
                  </a:lnTo>
                  <a:lnTo>
                    <a:pt x="161" y="15556"/>
                  </a:lnTo>
                  <a:lnTo>
                    <a:pt x="14006" y="220"/>
                  </a:lnTo>
                  <a:close/>
                  <a:moveTo>
                    <a:pt x="14055" y="1"/>
                  </a:moveTo>
                  <a:cubicBezTo>
                    <a:pt x="14041" y="1"/>
                    <a:pt x="14027" y="7"/>
                    <a:pt x="14015" y="24"/>
                  </a:cubicBezTo>
                  <a:lnTo>
                    <a:pt x="27" y="15511"/>
                  </a:lnTo>
                  <a:cubicBezTo>
                    <a:pt x="0" y="15538"/>
                    <a:pt x="0" y="15573"/>
                    <a:pt x="27" y="15600"/>
                  </a:cubicBezTo>
                  <a:lnTo>
                    <a:pt x="15746" y="31899"/>
                  </a:lnTo>
                  <a:cubicBezTo>
                    <a:pt x="15755" y="31917"/>
                    <a:pt x="15773" y="31926"/>
                    <a:pt x="15791" y="31926"/>
                  </a:cubicBezTo>
                  <a:cubicBezTo>
                    <a:pt x="15799" y="31926"/>
                    <a:pt x="15808" y="31917"/>
                    <a:pt x="15817" y="31917"/>
                  </a:cubicBezTo>
                  <a:cubicBezTo>
                    <a:pt x="15844" y="31908"/>
                    <a:pt x="15862" y="31881"/>
                    <a:pt x="15862" y="31854"/>
                  </a:cubicBezTo>
                  <a:lnTo>
                    <a:pt x="14122" y="60"/>
                  </a:lnTo>
                  <a:cubicBezTo>
                    <a:pt x="14122" y="33"/>
                    <a:pt x="14104" y="15"/>
                    <a:pt x="14078" y="6"/>
                  </a:cubicBezTo>
                  <a:cubicBezTo>
                    <a:pt x="14071" y="3"/>
                    <a:pt x="14063" y="1"/>
                    <a:pt x="1405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3" name="Google Shape;1193;p21"/>
            <p:cNvSpPr/>
            <p:nvPr/>
          </p:nvSpPr>
          <p:spPr>
            <a:xfrm>
              <a:off x="809500" y="1639600"/>
              <a:ext cx="781075" cy="390600"/>
            </a:xfrm>
            <a:custGeom>
              <a:avLst/>
              <a:gdLst/>
              <a:ahLst/>
              <a:cxnLst/>
              <a:rect l="l" t="t" r="r" b="b"/>
              <a:pathLst>
                <a:path w="31243" h="15624" extrusionOk="0">
                  <a:moveTo>
                    <a:pt x="31010" y="154"/>
                  </a:moveTo>
                  <a:lnTo>
                    <a:pt x="17174" y="15471"/>
                  </a:lnTo>
                  <a:lnTo>
                    <a:pt x="251" y="3526"/>
                  </a:lnTo>
                  <a:lnTo>
                    <a:pt x="31010" y="154"/>
                  </a:lnTo>
                  <a:close/>
                  <a:moveTo>
                    <a:pt x="31176" y="0"/>
                  </a:moveTo>
                  <a:cubicBezTo>
                    <a:pt x="31171" y="0"/>
                    <a:pt x="31167" y="1"/>
                    <a:pt x="31162" y="2"/>
                  </a:cubicBezTo>
                  <a:lnTo>
                    <a:pt x="63" y="3410"/>
                  </a:lnTo>
                  <a:cubicBezTo>
                    <a:pt x="36" y="3419"/>
                    <a:pt x="10" y="3437"/>
                    <a:pt x="10" y="3464"/>
                  </a:cubicBezTo>
                  <a:cubicBezTo>
                    <a:pt x="1" y="3491"/>
                    <a:pt x="10" y="3517"/>
                    <a:pt x="27" y="3535"/>
                  </a:cubicBezTo>
                  <a:lnTo>
                    <a:pt x="17147" y="15614"/>
                  </a:lnTo>
                  <a:cubicBezTo>
                    <a:pt x="17156" y="15623"/>
                    <a:pt x="17174" y="15623"/>
                    <a:pt x="17183" y="15623"/>
                  </a:cubicBezTo>
                  <a:cubicBezTo>
                    <a:pt x="17200" y="15623"/>
                    <a:pt x="17218" y="15623"/>
                    <a:pt x="17236" y="15605"/>
                  </a:cubicBezTo>
                  <a:lnTo>
                    <a:pt x="31215" y="109"/>
                  </a:lnTo>
                  <a:cubicBezTo>
                    <a:pt x="31233" y="92"/>
                    <a:pt x="31242" y="65"/>
                    <a:pt x="31224" y="38"/>
                  </a:cubicBezTo>
                  <a:cubicBezTo>
                    <a:pt x="31217" y="16"/>
                    <a:pt x="31198" y="0"/>
                    <a:pt x="3117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4" name="Google Shape;1194;p21"/>
            <p:cNvSpPr/>
            <p:nvPr/>
          </p:nvSpPr>
          <p:spPr>
            <a:xfrm>
              <a:off x="1132225" y="2434500"/>
              <a:ext cx="501600" cy="476200"/>
            </a:xfrm>
            <a:custGeom>
              <a:avLst/>
              <a:gdLst/>
              <a:ahLst/>
              <a:cxnLst/>
              <a:rect l="l" t="t" r="r" b="b"/>
              <a:pathLst>
                <a:path w="20064" h="19048" extrusionOk="0">
                  <a:moveTo>
                    <a:pt x="19716" y="286"/>
                  </a:moveTo>
                  <a:lnTo>
                    <a:pt x="3310" y="18860"/>
                  </a:lnTo>
                  <a:lnTo>
                    <a:pt x="152" y="10599"/>
                  </a:lnTo>
                  <a:lnTo>
                    <a:pt x="19716" y="286"/>
                  </a:lnTo>
                  <a:close/>
                  <a:moveTo>
                    <a:pt x="19996" y="0"/>
                  </a:moveTo>
                  <a:cubicBezTo>
                    <a:pt x="19986" y="0"/>
                    <a:pt x="19975" y="3"/>
                    <a:pt x="19966" y="10"/>
                  </a:cubicBezTo>
                  <a:lnTo>
                    <a:pt x="45" y="10519"/>
                  </a:lnTo>
                  <a:cubicBezTo>
                    <a:pt x="9" y="10528"/>
                    <a:pt x="0" y="10563"/>
                    <a:pt x="9" y="10599"/>
                  </a:cubicBezTo>
                  <a:lnTo>
                    <a:pt x="3230" y="19011"/>
                  </a:lnTo>
                  <a:cubicBezTo>
                    <a:pt x="3239" y="19029"/>
                    <a:pt x="3257" y="19047"/>
                    <a:pt x="3283" y="19047"/>
                  </a:cubicBezTo>
                  <a:lnTo>
                    <a:pt x="3292" y="19047"/>
                  </a:lnTo>
                  <a:cubicBezTo>
                    <a:pt x="3310" y="19047"/>
                    <a:pt x="3328" y="19047"/>
                    <a:pt x="3337" y="19029"/>
                  </a:cubicBezTo>
                  <a:lnTo>
                    <a:pt x="20046" y="108"/>
                  </a:lnTo>
                  <a:cubicBezTo>
                    <a:pt x="20064" y="90"/>
                    <a:pt x="20064" y="54"/>
                    <a:pt x="20046" y="28"/>
                  </a:cubicBezTo>
                  <a:cubicBezTo>
                    <a:pt x="20035" y="10"/>
                    <a:pt x="20016" y="0"/>
                    <a:pt x="1999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5" name="Google Shape;1195;p21"/>
            <p:cNvSpPr/>
            <p:nvPr/>
          </p:nvSpPr>
          <p:spPr>
            <a:xfrm>
              <a:off x="394900" y="1724925"/>
              <a:ext cx="418200" cy="500200"/>
            </a:xfrm>
            <a:custGeom>
              <a:avLst/>
              <a:gdLst/>
              <a:ahLst/>
              <a:cxnLst/>
              <a:rect l="l" t="t" r="r" b="b"/>
              <a:pathLst>
                <a:path w="16728" h="20008" extrusionOk="0">
                  <a:moveTo>
                    <a:pt x="16433" y="417"/>
                  </a:moveTo>
                  <a:lnTo>
                    <a:pt x="7994" y="19873"/>
                  </a:lnTo>
                  <a:lnTo>
                    <a:pt x="197" y="18803"/>
                  </a:lnTo>
                  <a:lnTo>
                    <a:pt x="16433" y="417"/>
                  </a:lnTo>
                  <a:close/>
                  <a:moveTo>
                    <a:pt x="16660" y="1"/>
                  </a:moveTo>
                  <a:cubicBezTo>
                    <a:pt x="16640" y="1"/>
                    <a:pt x="16620" y="7"/>
                    <a:pt x="16603" y="24"/>
                  </a:cubicBezTo>
                  <a:lnTo>
                    <a:pt x="18" y="18803"/>
                  </a:lnTo>
                  <a:cubicBezTo>
                    <a:pt x="0" y="18821"/>
                    <a:pt x="0" y="18847"/>
                    <a:pt x="9" y="18874"/>
                  </a:cubicBezTo>
                  <a:cubicBezTo>
                    <a:pt x="18" y="18892"/>
                    <a:pt x="36" y="18910"/>
                    <a:pt x="63" y="18910"/>
                  </a:cubicBezTo>
                  <a:lnTo>
                    <a:pt x="8029" y="20007"/>
                  </a:lnTo>
                  <a:lnTo>
                    <a:pt x="8038" y="20007"/>
                  </a:lnTo>
                  <a:cubicBezTo>
                    <a:pt x="8056" y="20007"/>
                    <a:pt x="8083" y="19998"/>
                    <a:pt x="8092" y="19971"/>
                  </a:cubicBezTo>
                  <a:lnTo>
                    <a:pt x="16710" y="86"/>
                  </a:lnTo>
                  <a:cubicBezTo>
                    <a:pt x="16727" y="60"/>
                    <a:pt x="16719" y="24"/>
                    <a:pt x="16692" y="6"/>
                  </a:cubicBezTo>
                  <a:cubicBezTo>
                    <a:pt x="16682" y="3"/>
                    <a:pt x="16671" y="1"/>
                    <a:pt x="16660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6" name="Google Shape;1196;p21"/>
            <p:cNvSpPr/>
            <p:nvPr/>
          </p:nvSpPr>
          <p:spPr>
            <a:xfrm>
              <a:off x="437500" y="2697175"/>
              <a:ext cx="778825" cy="239175"/>
            </a:xfrm>
            <a:custGeom>
              <a:avLst/>
              <a:gdLst/>
              <a:ahLst/>
              <a:cxnLst/>
              <a:rect l="l" t="t" r="r" b="b"/>
              <a:pathLst>
                <a:path w="31153" h="9567" extrusionOk="0">
                  <a:moveTo>
                    <a:pt x="27825" y="146"/>
                  </a:moveTo>
                  <a:lnTo>
                    <a:pt x="30983" y="8415"/>
                  </a:lnTo>
                  <a:lnTo>
                    <a:pt x="509" y="9414"/>
                  </a:lnTo>
                  <a:lnTo>
                    <a:pt x="509" y="9414"/>
                  </a:lnTo>
                  <a:lnTo>
                    <a:pt x="27825" y="146"/>
                  </a:lnTo>
                  <a:close/>
                  <a:moveTo>
                    <a:pt x="27858" y="0"/>
                  </a:moveTo>
                  <a:cubicBezTo>
                    <a:pt x="27853" y="0"/>
                    <a:pt x="27848" y="1"/>
                    <a:pt x="27843" y="3"/>
                  </a:cubicBezTo>
                  <a:lnTo>
                    <a:pt x="45" y="9432"/>
                  </a:lnTo>
                  <a:cubicBezTo>
                    <a:pt x="18" y="9450"/>
                    <a:pt x="0" y="9477"/>
                    <a:pt x="9" y="9513"/>
                  </a:cubicBezTo>
                  <a:cubicBezTo>
                    <a:pt x="9" y="9539"/>
                    <a:pt x="36" y="9566"/>
                    <a:pt x="72" y="9566"/>
                  </a:cubicBezTo>
                  <a:lnTo>
                    <a:pt x="31081" y="8540"/>
                  </a:lnTo>
                  <a:cubicBezTo>
                    <a:pt x="31099" y="8540"/>
                    <a:pt x="31126" y="8531"/>
                    <a:pt x="31135" y="8513"/>
                  </a:cubicBezTo>
                  <a:cubicBezTo>
                    <a:pt x="31144" y="8496"/>
                    <a:pt x="31153" y="8478"/>
                    <a:pt x="31144" y="8451"/>
                  </a:cubicBezTo>
                  <a:lnTo>
                    <a:pt x="27923" y="38"/>
                  </a:lnTo>
                  <a:cubicBezTo>
                    <a:pt x="27909" y="16"/>
                    <a:pt x="27882" y="0"/>
                    <a:pt x="2785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7" name="Google Shape;1197;p21"/>
            <p:cNvSpPr/>
            <p:nvPr/>
          </p:nvSpPr>
          <p:spPr>
            <a:xfrm>
              <a:off x="594050" y="2027050"/>
              <a:ext cx="646825" cy="673325"/>
            </a:xfrm>
            <a:custGeom>
              <a:avLst/>
              <a:gdLst/>
              <a:ahLst/>
              <a:cxnLst/>
              <a:rect l="l" t="t" r="r" b="b"/>
              <a:pathLst>
                <a:path w="25873" h="26933" extrusionOk="0">
                  <a:moveTo>
                    <a:pt x="25720" y="152"/>
                  </a:moveTo>
                  <a:lnTo>
                    <a:pt x="21554" y="26745"/>
                  </a:lnTo>
                  <a:lnTo>
                    <a:pt x="197" y="7886"/>
                  </a:lnTo>
                  <a:lnTo>
                    <a:pt x="25720" y="152"/>
                  </a:lnTo>
                  <a:close/>
                  <a:moveTo>
                    <a:pt x="25783" y="0"/>
                  </a:moveTo>
                  <a:lnTo>
                    <a:pt x="55" y="7797"/>
                  </a:lnTo>
                  <a:cubicBezTo>
                    <a:pt x="28" y="7806"/>
                    <a:pt x="10" y="7824"/>
                    <a:pt x="10" y="7851"/>
                  </a:cubicBezTo>
                  <a:cubicBezTo>
                    <a:pt x="1" y="7868"/>
                    <a:pt x="10" y="7895"/>
                    <a:pt x="28" y="7913"/>
                  </a:cubicBezTo>
                  <a:lnTo>
                    <a:pt x="21554" y="26915"/>
                  </a:lnTo>
                  <a:cubicBezTo>
                    <a:pt x="21563" y="26933"/>
                    <a:pt x="21581" y="26933"/>
                    <a:pt x="21599" y="26933"/>
                  </a:cubicBezTo>
                  <a:lnTo>
                    <a:pt x="21617" y="26933"/>
                  </a:lnTo>
                  <a:cubicBezTo>
                    <a:pt x="21643" y="26924"/>
                    <a:pt x="21661" y="26906"/>
                    <a:pt x="21661" y="26879"/>
                  </a:cubicBezTo>
                  <a:lnTo>
                    <a:pt x="25863" y="72"/>
                  </a:lnTo>
                  <a:cubicBezTo>
                    <a:pt x="25872" y="54"/>
                    <a:pt x="25863" y="27"/>
                    <a:pt x="25845" y="18"/>
                  </a:cubicBezTo>
                  <a:cubicBezTo>
                    <a:pt x="25827" y="0"/>
                    <a:pt x="25810" y="0"/>
                    <a:pt x="2578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8" name="Google Shape;1198;p21"/>
            <p:cNvSpPr/>
            <p:nvPr/>
          </p:nvSpPr>
          <p:spPr>
            <a:xfrm>
              <a:off x="1132225" y="2026950"/>
              <a:ext cx="501600" cy="673425"/>
            </a:xfrm>
            <a:custGeom>
              <a:avLst/>
              <a:gdLst/>
              <a:ahLst/>
              <a:cxnLst/>
              <a:rect l="l" t="t" r="r" b="b"/>
              <a:pathLst>
                <a:path w="20064" h="26937" extrusionOk="0">
                  <a:moveTo>
                    <a:pt x="4318" y="209"/>
                  </a:moveTo>
                  <a:lnTo>
                    <a:pt x="19885" y="16347"/>
                  </a:lnTo>
                  <a:lnTo>
                    <a:pt x="152" y="26758"/>
                  </a:lnTo>
                  <a:lnTo>
                    <a:pt x="4318" y="209"/>
                  </a:lnTo>
                  <a:close/>
                  <a:moveTo>
                    <a:pt x="4277" y="1"/>
                  </a:moveTo>
                  <a:cubicBezTo>
                    <a:pt x="4270" y="1"/>
                    <a:pt x="4263" y="2"/>
                    <a:pt x="4256" y="4"/>
                  </a:cubicBezTo>
                  <a:cubicBezTo>
                    <a:pt x="4229" y="13"/>
                    <a:pt x="4220" y="31"/>
                    <a:pt x="4211" y="58"/>
                  </a:cubicBezTo>
                  <a:lnTo>
                    <a:pt x="9" y="26865"/>
                  </a:lnTo>
                  <a:cubicBezTo>
                    <a:pt x="0" y="26892"/>
                    <a:pt x="9" y="26910"/>
                    <a:pt x="36" y="26928"/>
                  </a:cubicBezTo>
                  <a:cubicBezTo>
                    <a:pt x="45" y="26937"/>
                    <a:pt x="54" y="26937"/>
                    <a:pt x="72" y="26937"/>
                  </a:cubicBezTo>
                  <a:cubicBezTo>
                    <a:pt x="81" y="26937"/>
                    <a:pt x="90" y="26937"/>
                    <a:pt x="99" y="26928"/>
                  </a:cubicBezTo>
                  <a:lnTo>
                    <a:pt x="20028" y="16428"/>
                  </a:lnTo>
                  <a:cubicBezTo>
                    <a:pt x="20046" y="16419"/>
                    <a:pt x="20055" y="16401"/>
                    <a:pt x="20055" y="16383"/>
                  </a:cubicBezTo>
                  <a:cubicBezTo>
                    <a:pt x="20064" y="16356"/>
                    <a:pt x="20055" y="16339"/>
                    <a:pt x="20046" y="16321"/>
                  </a:cubicBezTo>
                  <a:lnTo>
                    <a:pt x="4327" y="22"/>
                  </a:lnTo>
                  <a:cubicBezTo>
                    <a:pt x="4314" y="9"/>
                    <a:pt x="4296" y="1"/>
                    <a:pt x="427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9" name="Google Shape;1199;p21"/>
            <p:cNvSpPr/>
            <p:nvPr/>
          </p:nvSpPr>
          <p:spPr>
            <a:xfrm>
              <a:off x="594050" y="1724925"/>
              <a:ext cx="646825" cy="500200"/>
            </a:xfrm>
            <a:custGeom>
              <a:avLst/>
              <a:gdLst/>
              <a:ahLst/>
              <a:cxnLst/>
              <a:rect l="l" t="t" r="r" b="b"/>
              <a:pathLst>
                <a:path w="25873" h="20008" extrusionOk="0">
                  <a:moveTo>
                    <a:pt x="8717" y="167"/>
                  </a:moveTo>
                  <a:lnTo>
                    <a:pt x="25658" y="12121"/>
                  </a:lnTo>
                  <a:lnTo>
                    <a:pt x="188" y="19846"/>
                  </a:lnTo>
                  <a:lnTo>
                    <a:pt x="188" y="19846"/>
                  </a:lnTo>
                  <a:lnTo>
                    <a:pt x="8717" y="167"/>
                  </a:lnTo>
                  <a:close/>
                  <a:moveTo>
                    <a:pt x="8694" y="0"/>
                  </a:moveTo>
                  <a:cubicBezTo>
                    <a:pt x="8687" y="0"/>
                    <a:pt x="8680" y="2"/>
                    <a:pt x="8672" y="6"/>
                  </a:cubicBezTo>
                  <a:cubicBezTo>
                    <a:pt x="8654" y="6"/>
                    <a:pt x="8637" y="24"/>
                    <a:pt x="8628" y="42"/>
                  </a:cubicBezTo>
                  <a:lnTo>
                    <a:pt x="10" y="19918"/>
                  </a:lnTo>
                  <a:cubicBezTo>
                    <a:pt x="1" y="19945"/>
                    <a:pt x="1" y="19971"/>
                    <a:pt x="19" y="19989"/>
                  </a:cubicBezTo>
                  <a:cubicBezTo>
                    <a:pt x="37" y="20007"/>
                    <a:pt x="55" y="20007"/>
                    <a:pt x="72" y="20007"/>
                  </a:cubicBezTo>
                  <a:lnTo>
                    <a:pt x="90" y="20007"/>
                  </a:lnTo>
                  <a:lnTo>
                    <a:pt x="25818" y="12210"/>
                  </a:lnTo>
                  <a:cubicBezTo>
                    <a:pt x="25845" y="12201"/>
                    <a:pt x="25863" y="12183"/>
                    <a:pt x="25872" y="12157"/>
                  </a:cubicBezTo>
                  <a:cubicBezTo>
                    <a:pt x="25872" y="12139"/>
                    <a:pt x="25863" y="12112"/>
                    <a:pt x="25845" y="12094"/>
                  </a:cubicBezTo>
                  <a:lnTo>
                    <a:pt x="8726" y="15"/>
                  </a:lnTo>
                  <a:cubicBezTo>
                    <a:pt x="8715" y="5"/>
                    <a:pt x="8705" y="0"/>
                    <a:pt x="8694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0" name="Google Shape;1200;p21"/>
            <p:cNvSpPr/>
            <p:nvPr/>
          </p:nvSpPr>
          <p:spPr>
            <a:xfrm>
              <a:off x="437500" y="2221875"/>
              <a:ext cx="698325" cy="714475"/>
            </a:xfrm>
            <a:custGeom>
              <a:avLst/>
              <a:gdLst/>
              <a:ahLst/>
              <a:cxnLst/>
              <a:rect l="l" t="t" r="r" b="b"/>
              <a:pathLst>
                <a:path w="27933" h="28579" extrusionOk="0">
                  <a:moveTo>
                    <a:pt x="6370" y="191"/>
                  </a:moveTo>
                  <a:lnTo>
                    <a:pt x="27736" y="19050"/>
                  </a:lnTo>
                  <a:lnTo>
                    <a:pt x="161" y="28409"/>
                  </a:lnTo>
                  <a:lnTo>
                    <a:pt x="6370" y="191"/>
                  </a:lnTo>
                  <a:close/>
                  <a:moveTo>
                    <a:pt x="6327" y="1"/>
                  </a:moveTo>
                  <a:cubicBezTo>
                    <a:pt x="6321" y="1"/>
                    <a:pt x="6315" y="2"/>
                    <a:pt x="6308" y="4"/>
                  </a:cubicBezTo>
                  <a:cubicBezTo>
                    <a:pt x="6290" y="13"/>
                    <a:pt x="6272" y="31"/>
                    <a:pt x="6263" y="58"/>
                  </a:cubicBezTo>
                  <a:lnTo>
                    <a:pt x="9" y="28498"/>
                  </a:lnTo>
                  <a:cubicBezTo>
                    <a:pt x="0" y="28516"/>
                    <a:pt x="9" y="28542"/>
                    <a:pt x="27" y="28560"/>
                  </a:cubicBezTo>
                  <a:cubicBezTo>
                    <a:pt x="36" y="28569"/>
                    <a:pt x="54" y="28578"/>
                    <a:pt x="72" y="28578"/>
                  </a:cubicBezTo>
                  <a:cubicBezTo>
                    <a:pt x="81" y="28578"/>
                    <a:pt x="81" y="28569"/>
                    <a:pt x="90" y="28569"/>
                  </a:cubicBezTo>
                  <a:lnTo>
                    <a:pt x="27879" y="19140"/>
                  </a:lnTo>
                  <a:cubicBezTo>
                    <a:pt x="27905" y="19131"/>
                    <a:pt x="27923" y="19113"/>
                    <a:pt x="27923" y="19086"/>
                  </a:cubicBezTo>
                  <a:cubicBezTo>
                    <a:pt x="27932" y="19068"/>
                    <a:pt x="27923" y="19042"/>
                    <a:pt x="27905" y="19033"/>
                  </a:cubicBezTo>
                  <a:lnTo>
                    <a:pt x="6370" y="22"/>
                  </a:lnTo>
                  <a:cubicBezTo>
                    <a:pt x="6357" y="9"/>
                    <a:pt x="6344" y="1"/>
                    <a:pt x="632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1" name="Google Shape;1201;p21"/>
            <p:cNvSpPr/>
            <p:nvPr/>
          </p:nvSpPr>
          <p:spPr>
            <a:xfrm>
              <a:off x="426125" y="2923525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86" y="1"/>
                  </a:moveTo>
                  <a:cubicBezTo>
                    <a:pt x="419" y="1"/>
                    <a:pt x="350" y="16"/>
                    <a:pt x="286" y="48"/>
                  </a:cubicBezTo>
                  <a:cubicBezTo>
                    <a:pt x="81" y="164"/>
                    <a:pt x="0" y="423"/>
                    <a:pt x="107" y="637"/>
                  </a:cubicBezTo>
                  <a:cubicBezTo>
                    <a:pt x="187" y="778"/>
                    <a:pt x="334" y="860"/>
                    <a:pt x="485" y="860"/>
                  </a:cubicBezTo>
                  <a:cubicBezTo>
                    <a:pt x="554" y="860"/>
                    <a:pt x="623" y="843"/>
                    <a:pt x="687" y="806"/>
                  </a:cubicBezTo>
                  <a:cubicBezTo>
                    <a:pt x="901" y="699"/>
                    <a:pt x="982" y="441"/>
                    <a:pt x="866" y="227"/>
                  </a:cubicBezTo>
                  <a:cubicBezTo>
                    <a:pt x="791" y="83"/>
                    <a:pt x="642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2" name="Google Shape;1202;p21"/>
            <p:cNvSpPr/>
            <p:nvPr/>
          </p:nvSpPr>
          <p:spPr>
            <a:xfrm>
              <a:off x="420550" y="2917050"/>
              <a:ext cx="35700" cy="34450"/>
            </a:xfrm>
            <a:custGeom>
              <a:avLst/>
              <a:gdLst/>
              <a:ahLst/>
              <a:cxnLst/>
              <a:rect l="l" t="t" r="r" b="b"/>
              <a:pathLst>
                <a:path w="1428" h="1378" extrusionOk="0">
                  <a:moveTo>
                    <a:pt x="714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3" y="539"/>
                    <a:pt x="839" y="566"/>
                    <a:pt x="866" y="610"/>
                  </a:cubicBezTo>
                  <a:cubicBezTo>
                    <a:pt x="884" y="646"/>
                    <a:pt x="893" y="700"/>
                    <a:pt x="875" y="735"/>
                  </a:cubicBezTo>
                  <a:cubicBezTo>
                    <a:pt x="866" y="780"/>
                    <a:pt x="830" y="816"/>
                    <a:pt x="794" y="842"/>
                  </a:cubicBezTo>
                  <a:cubicBezTo>
                    <a:pt x="767" y="853"/>
                    <a:pt x="739" y="861"/>
                    <a:pt x="712" y="861"/>
                  </a:cubicBezTo>
                  <a:cubicBezTo>
                    <a:pt x="695" y="861"/>
                    <a:pt x="678" y="858"/>
                    <a:pt x="661" y="851"/>
                  </a:cubicBezTo>
                  <a:cubicBezTo>
                    <a:pt x="616" y="842"/>
                    <a:pt x="580" y="807"/>
                    <a:pt x="562" y="771"/>
                  </a:cubicBezTo>
                  <a:cubicBezTo>
                    <a:pt x="536" y="726"/>
                    <a:pt x="536" y="682"/>
                    <a:pt x="545" y="637"/>
                  </a:cubicBezTo>
                  <a:cubicBezTo>
                    <a:pt x="562" y="593"/>
                    <a:pt x="589" y="557"/>
                    <a:pt x="634" y="539"/>
                  </a:cubicBezTo>
                  <a:cubicBezTo>
                    <a:pt x="661" y="521"/>
                    <a:pt x="687" y="521"/>
                    <a:pt x="714" y="521"/>
                  </a:cubicBezTo>
                  <a:close/>
                  <a:moveTo>
                    <a:pt x="714" y="1"/>
                  </a:moveTo>
                  <a:cubicBezTo>
                    <a:pt x="603" y="1"/>
                    <a:pt x="490" y="28"/>
                    <a:pt x="384" y="84"/>
                  </a:cubicBezTo>
                  <a:cubicBezTo>
                    <a:pt x="223" y="164"/>
                    <a:pt x="107" y="316"/>
                    <a:pt x="54" y="486"/>
                  </a:cubicBezTo>
                  <a:cubicBezTo>
                    <a:pt x="0" y="664"/>
                    <a:pt x="18" y="851"/>
                    <a:pt x="107" y="1012"/>
                  </a:cubicBezTo>
                  <a:cubicBezTo>
                    <a:pt x="188" y="1173"/>
                    <a:pt x="339" y="1297"/>
                    <a:pt x="509" y="1351"/>
                  </a:cubicBezTo>
                  <a:cubicBezTo>
                    <a:pt x="580" y="1369"/>
                    <a:pt x="643" y="1378"/>
                    <a:pt x="714" y="1378"/>
                  </a:cubicBezTo>
                  <a:cubicBezTo>
                    <a:pt x="821" y="1378"/>
                    <a:pt x="937" y="1351"/>
                    <a:pt x="1035" y="1297"/>
                  </a:cubicBezTo>
                  <a:cubicBezTo>
                    <a:pt x="1196" y="1208"/>
                    <a:pt x="1321" y="1065"/>
                    <a:pt x="1374" y="887"/>
                  </a:cubicBezTo>
                  <a:cubicBezTo>
                    <a:pt x="1428" y="718"/>
                    <a:pt x="1410" y="530"/>
                    <a:pt x="1321" y="370"/>
                  </a:cubicBezTo>
                  <a:cubicBezTo>
                    <a:pt x="1232" y="200"/>
                    <a:pt x="1089" y="84"/>
                    <a:pt x="910" y="31"/>
                  </a:cubicBezTo>
                  <a:cubicBezTo>
                    <a:pt x="847" y="11"/>
                    <a:pt x="781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3" name="Google Shape;1203;p21"/>
            <p:cNvSpPr/>
            <p:nvPr/>
          </p:nvSpPr>
          <p:spPr>
            <a:xfrm>
              <a:off x="1121750" y="26880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8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6" y="862"/>
                  </a:cubicBezTo>
                  <a:cubicBezTo>
                    <a:pt x="563" y="862"/>
                    <a:pt x="632" y="847"/>
                    <a:pt x="696" y="815"/>
                  </a:cubicBezTo>
                  <a:cubicBezTo>
                    <a:pt x="901" y="699"/>
                    <a:pt x="981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4" name="Google Shape;1204;p21"/>
            <p:cNvSpPr/>
            <p:nvPr/>
          </p:nvSpPr>
          <p:spPr>
            <a:xfrm>
              <a:off x="1116175" y="2681525"/>
              <a:ext cx="37475" cy="34475"/>
            </a:xfrm>
            <a:custGeom>
              <a:avLst/>
              <a:gdLst/>
              <a:ahLst/>
              <a:cxnLst/>
              <a:rect l="l" t="t" r="r" b="b"/>
              <a:pathLst>
                <a:path w="1499" h="1379" extrusionOk="0">
                  <a:moveTo>
                    <a:pt x="714" y="522"/>
                  </a:moveTo>
                  <a:cubicBezTo>
                    <a:pt x="732" y="522"/>
                    <a:pt x="750" y="522"/>
                    <a:pt x="767" y="531"/>
                  </a:cubicBezTo>
                  <a:cubicBezTo>
                    <a:pt x="803" y="540"/>
                    <a:pt x="839" y="566"/>
                    <a:pt x="865" y="611"/>
                  </a:cubicBezTo>
                  <a:cubicBezTo>
                    <a:pt x="910" y="691"/>
                    <a:pt x="874" y="798"/>
                    <a:pt x="794" y="843"/>
                  </a:cubicBezTo>
                  <a:cubicBezTo>
                    <a:pt x="767" y="854"/>
                    <a:pt x="739" y="862"/>
                    <a:pt x="711" y="862"/>
                  </a:cubicBezTo>
                  <a:cubicBezTo>
                    <a:pt x="694" y="862"/>
                    <a:pt x="677" y="859"/>
                    <a:pt x="660" y="852"/>
                  </a:cubicBezTo>
                  <a:cubicBezTo>
                    <a:pt x="616" y="843"/>
                    <a:pt x="580" y="807"/>
                    <a:pt x="562" y="772"/>
                  </a:cubicBezTo>
                  <a:cubicBezTo>
                    <a:pt x="544" y="727"/>
                    <a:pt x="535" y="682"/>
                    <a:pt x="553" y="638"/>
                  </a:cubicBezTo>
                  <a:cubicBezTo>
                    <a:pt x="562" y="593"/>
                    <a:pt x="589" y="557"/>
                    <a:pt x="634" y="540"/>
                  </a:cubicBezTo>
                  <a:cubicBezTo>
                    <a:pt x="660" y="531"/>
                    <a:pt x="687" y="522"/>
                    <a:pt x="714" y="522"/>
                  </a:cubicBezTo>
                  <a:close/>
                  <a:moveTo>
                    <a:pt x="714" y="1"/>
                  </a:moveTo>
                  <a:cubicBezTo>
                    <a:pt x="604" y="1"/>
                    <a:pt x="493" y="29"/>
                    <a:pt x="393" y="85"/>
                  </a:cubicBezTo>
                  <a:cubicBezTo>
                    <a:pt x="223" y="165"/>
                    <a:pt x="107" y="317"/>
                    <a:pt x="54" y="486"/>
                  </a:cubicBezTo>
                  <a:cubicBezTo>
                    <a:pt x="0" y="664"/>
                    <a:pt x="18" y="852"/>
                    <a:pt x="107" y="1012"/>
                  </a:cubicBezTo>
                  <a:cubicBezTo>
                    <a:pt x="187" y="1182"/>
                    <a:pt x="339" y="1298"/>
                    <a:pt x="509" y="1351"/>
                  </a:cubicBezTo>
                  <a:cubicBezTo>
                    <a:pt x="580" y="1369"/>
                    <a:pt x="642" y="1378"/>
                    <a:pt x="714" y="1378"/>
                  </a:cubicBezTo>
                  <a:cubicBezTo>
                    <a:pt x="830" y="1378"/>
                    <a:pt x="937" y="1351"/>
                    <a:pt x="1035" y="1298"/>
                  </a:cubicBezTo>
                  <a:cubicBezTo>
                    <a:pt x="1374" y="1119"/>
                    <a:pt x="1499" y="700"/>
                    <a:pt x="1320" y="370"/>
                  </a:cubicBezTo>
                  <a:cubicBezTo>
                    <a:pt x="1231" y="201"/>
                    <a:pt x="1089" y="85"/>
                    <a:pt x="910" y="31"/>
                  </a:cubicBezTo>
                  <a:cubicBezTo>
                    <a:pt x="847" y="11"/>
                    <a:pt x="780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5" name="Google Shape;1205;p21"/>
            <p:cNvSpPr/>
            <p:nvPr/>
          </p:nvSpPr>
          <p:spPr>
            <a:xfrm>
              <a:off x="1202250" y="2898400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94" y="1"/>
                  </a:moveTo>
                  <a:cubicBezTo>
                    <a:pt x="425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6" y="860"/>
                  </a:cubicBezTo>
                  <a:cubicBezTo>
                    <a:pt x="564" y="860"/>
                    <a:pt x="632" y="845"/>
                    <a:pt x="697" y="812"/>
                  </a:cubicBezTo>
                  <a:cubicBezTo>
                    <a:pt x="902" y="696"/>
                    <a:pt x="982" y="438"/>
                    <a:pt x="866" y="224"/>
                  </a:cubicBezTo>
                  <a:cubicBezTo>
                    <a:pt x="793" y="83"/>
                    <a:pt x="647" y="1"/>
                    <a:pt x="49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6" name="Google Shape;1206;p21"/>
            <p:cNvSpPr/>
            <p:nvPr/>
          </p:nvSpPr>
          <p:spPr>
            <a:xfrm>
              <a:off x="1196675" y="2891900"/>
              <a:ext cx="37500" cy="34400"/>
            </a:xfrm>
            <a:custGeom>
              <a:avLst/>
              <a:gdLst/>
              <a:ahLst/>
              <a:cxnLst/>
              <a:rect l="l" t="t" r="r" b="b"/>
              <a:pathLst>
                <a:path w="1500" h="1376" extrusionOk="0">
                  <a:moveTo>
                    <a:pt x="714" y="519"/>
                  </a:moveTo>
                  <a:cubicBezTo>
                    <a:pt x="777" y="519"/>
                    <a:pt x="830" y="555"/>
                    <a:pt x="866" y="608"/>
                  </a:cubicBezTo>
                  <a:cubicBezTo>
                    <a:pt x="911" y="689"/>
                    <a:pt x="875" y="796"/>
                    <a:pt x="795" y="840"/>
                  </a:cubicBezTo>
                  <a:cubicBezTo>
                    <a:pt x="767" y="851"/>
                    <a:pt x="739" y="859"/>
                    <a:pt x="712" y="859"/>
                  </a:cubicBezTo>
                  <a:cubicBezTo>
                    <a:pt x="695" y="859"/>
                    <a:pt x="678" y="856"/>
                    <a:pt x="661" y="849"/>
                  </a:cubicBezTo>
                  <a:cubicBezTo>
                    <a:pt x="616" y="840"/>
                    <a:pt x="581" y="814"/>
                    <a:pt x="563" y="769"/>
                  </a:cubicBezTo>
                  <a:cubicBezTo>
                    <a:pt x="545" y="733"/>
                    <a:pt x="536" y="680"/>
                    <a:pt x="554" y="644"/>
                  </a:cubicBezTo>
                  <a:cubicBezTo>
                    <a:pt x="563" y="600"/>
                    <a:pt x="589" y="564"/>
                    <a:pt x="634" y="537"/>
                  </a:cubicBezTo>
                  <a:cubicBezTo>
                    <a:pt x="661" y="528"/>
                    <a:pt x="688" y="519"/>
                    <a:pt x="714" y="519"/>
                  </a:cubicBezTo>
                  <a:close/>
                  <a:moveTo>
                    <a:pt x="714" y="1"/>
                  </a:moveTo>
                  <a:cubicBezTo>
                    <a:pt x="605" y="1"/>
                    <a:pt x="495" y="27"/>
                    <a:pt x="393" y="82"/>
                  </a:cubicBezTo>
                  <a:cubicBezTo>
                    <a:pt x="224" y="171"/>
                    <a:pt x="108" y="314"/>
                    <a:pt x="54" y="492"/>
                  </a:cubicBezTo>
                  <a:cubicBezTo>
                    <a:pt x="1" y="662"/>
                    <a:pt x="18" y="849"/>
                    <a:pt x="108" y="1010"/>
                  </a:cubicBezTo>
                  <a:cubicBezTo>
                    <a:pt x="188" y="1179"/>
                    <a:pt x="331" y="1295"/>
                    <a:pt x="509" y="1349"/>
                  </a:cubicBezTo>
                  <a:cubicBezTo>
                    <a:pt x="581" y="1367"/>
                    <a:pt x="643" y="1376"/>
                    <a:pt x="714" y="1376"/>
                  </a:cubicBezTo>
                  <a:cubicBezTo>
                    <a:pt x="821" y="1376"/>
                    <a:pt x="937" y="1349"/>
                    <a:pt x="1035" y="1295"/>
                  </a:cubicBezTo>
                  <a:cubicBezTo>
                    <a:pt x="1374" y="1117"/>
                    <a:pt x="1499" y="698"/>
                    <a:pt x="1321" y="368"/>
                  </a:cubicBezTo>
                  <a:cubicBezTo>
                    <a:pt x="1198" y="133"/>
                    <a:pt x="959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7" name="Google Shape;1207;p21"/>
            <p:cNvSpPr/>
            <p:nvPr/>
          </p:nvSpPr>
          <p:spPr>
            <a:xfrm>
              <a:off x="384425" y="21853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9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3" y="862"/>
                  </a:cubicBezTo>
                  <a:cubicBezTo>
                    <a:pt x="559" y="862"/>
                    <a:pt x="625" y="847"/>
                    <a:pt x="687" y="815"/>
                  </a:cubicBezTo>
                  <a:cubicBezTo>
                    <a:pt x="901" y="699"/>
                    <a:pt x="982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8" name="Google Shape;1208;p21"/>
            <p:cNvSpPr/>
            <p:nvPr/>
          </p:nvSpPr>
          <p:spPr>
            <a:xfrm>
              <a:off x="378850" y="2178900"/>
              <a:ext cx="37475" cy="34400"/>
            </a:xfrm>
            <a:custGeom>
              <a:avLst/>
              <a:gdLst/>
              <a:ahLst/>
              <a:cxnLst/>
              <a:rect l="l" t="t" r="r" b="b"/>
              <a:pathLst>
                <a:path w="1499" h="1376" extrusionOk="0">
                  <a:moveTo>
                    <a:pt x="710" y="517"/>
                  </a:moveTo>
                  <a:cubicBezTo>
                    <a:pt x="772" y="517"/>
                    <a:pt x="834" y="552"/>
                    <a:pt x="866" y="608"/>
                  </a:cubicBezTo>
                  <a:cubicBezTo>
                    <a:pt x="910" y="688"/>
                    <a:pt x="874" y="795"/>
                    <a:pt x="794" y="840"/>
                  </a:cubicBezTo>
                  <a:cubicBezTo>
                    <a:pt x="767" y="851"/>
                    <a:pt x="739" y="859"/>
                    <a:pt x="711" y="859"/>
                  </a:cubicBezTo>
                  <a:cubicBezTo>
                    <a:pt x="694" y="859"/>
                    <a:pt x="677" y="856"/>
                    <a:pt x="660" y="849"/>
                  </a:cubicBezTo>
                  <a:cubicBezTo>
                    <a:pt x="616" y="840"/>
                    <a:pt x="580" y="813"/>
                    <a:pt x="562" y="769"/>
                  </a:cubicBezTo>
                  <a:cubicBezTo>
                    <a:pt x="535" y="733"/>
                    <a:pt x="535" y="679"/>
                    <a:pt x="544" y="635"/>
                  </a:cubicBezTo>
                  <a:cubicBezTo>
                    <a:pt x="562" y="599"/>
                    <a:pt x="589" y="563"/>
                    <a:pt x="634" y="537"/>
                  </a:cubicBezTo>
                  <a:cubicBezTo>
                    <a:pt x="657" y="523"/>
                    <a:pt x="684" y="517"/>
                    <a:pt x="710" y="517"/>
                  </a:cubicBezTo>
                  <a:close/>
                  <a:moveTo>
                    <a:pt x="711" y="1"/>
                  </a:moveTo>
                  <a:cubicBezTo>
                    <a:pt x="600" y="1"/>
                    <a:pt x="488" y="27"/>
                    <a:pt x="384" y="82"/>
                  </a:cubicBezTo>
                  <a:cubicBezTo>
                    <a:pt x="223" y="171"/>
                    <a:pt x="107" y="314"/>
                    <a:pt x="54" y="483"/>
                  </a:cubicBezTo>
                  <a:cubicBezTo>
                    <a:pt x="0" y="662"/>
                    <a:pt x="18" y="849"/>
                    <a:pt x="98" y="1009"/>
                  </a:cubicBezTo>
                  <a:cubicBezTo>
                    <a:pt x="188" y="1179"/>
                    <a:pt x="330" y="1295"/>
                    <a:pt x="509" y="1348"/>
                  </a:cubicBezTo>
                  <a:cubicBezTo>
                    <a:pt x="580" y="1366"/>
                    <a:pt x="642" y="1375"/>
                    <a:pt x="714" y="1375"/>
                  </a:cubicBezTo>
                  <a:cubicBezTo>
                    <a:pt x="821" y="1375"/>
                    <a:pt x="937" y="1348"/>
                    <a:pt x="1035" y="1295"/>
                  </a:cubicBezTo>
                  <a:cubicBezTo>
                    <a:pt x="1374" y="1116"/>
                    <a:pt x="1499" y="697"/>
                    <a:pt x="1320" y="367"/>
                  </a:cubicBezTo>
                  <a:cubicBezTo>
                    <a:pt x="1197" y="133"/>
                    <a:pt x="958" y="1"/>
                    <a:pt x="711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9" name="Google Shape;1209;p21"/>
            <p:cNvSpPr/>
            <p:nvPr/>
          </p:nvSpPr>
          <p:spPr>
            <a:xfrm>
              <a:off x="583350" y="2212825"/>
              <a:ext cx="24800" cy="21500"/>
            </a:xfrm>
            <a:custGeom>
              <a:avLst/>
              <a:gdLst/>
              <a:ahLst/>
              <a:cxnLst/>
              <a:rect l="l" t="t" r="r" b="b"/>
              <a:pathLst>
                <a:path w="992" h="860" extrusionOk="0">
                  <a:moveTo>
                    <a:pt x="498" y="1"/>
                  </a:moveTo>
                  <a:cubicBezTo>
                    <a:pt x="429" y="1"/>
                    <a:pt x="359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8" y="777"/>
                    <a:pt x="349" y="860"/>
                    <a:pt x="502" y="860"/>
                  </a:cubicBezTo>
                  <a:cubicBezTo>
                    <a:pt x="568" y="860"/>
                    <a:pt x="635" y="844"/>
                    <a:pt x="697" y="812"/>
                  </a:cubicBezTo>
                  <a:cubicBezTo>
                    <a:pt x="911" y="696"/>
                    <a:pt x="991" y="437"/>
                    <a:pt x="875" y="232"/>
                  </a:cubicBezTo>
                  <a:cubicBezTo>
                    <a:pt x="801" y="85"/>
                    <a:pt x="651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0" name="Google Shape;1210;p21"/>
            <p:cNvSpPr/>
            <p:nvPr/>
          </p:nvSpPr>
          <p:spPr>
            <a:xfrm>
              <a:off x="578000" y="220627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4" y="521"/>
                  </a:moveTo>
                  <a:cubicBezTo>
                    <a:pt x="723" y="521"/>
                    <a:pt x="741" y="521"/>
                    <a:pt x="759" y="530"/>
                  </a:cubicBezTo>
                  <a:cubicBezTo>
                    <a:pt x="804" y="539"/>
                    <a:pt x="839" y="575"/>
                    <a:pt x="857" y="610"/>
                  </a:cubicBezTo>
                  <a:cubicBezTo>
                    <a:pt x="884" y="655"/>
                    <a:pt x="884" y="699"/>
                    <a:pt x="875" y="744"/>
                  </a:cubicBezTo>
                  <a:cubicBezTo>
                    <a:pt x="857" y="789"/>
                    <a:pt x="830" y="824"/>
                    <a:pt x="795" y="842"/>
                  </a:cubicBezTo>
                  <a:cubicBezTo>
                    <a:pt x="762" y="855"/>
                    <a:pt x="729" y="864"/>
                    <a:pt x="697" y="864"/>
                  </a:cubicBezTo>
                  <a:cubicBezTo>
                    <a:pt x="685" y="864"/>
                    <a:pt x="673" y="862"/>
                    <a:pt x="661" y="860"/>
                  </a:cubicBezTo>
                  <a:cubicBezTo>
                    <a:pt x="616" y="842"/>
                    <a:pt x="581" y="815"/>
                    <a:pt x="563" y="771"/>
                  </a:cubicBezTo>
                  <a:cubicBezTo>
                    <a:pt x="536" y="735"/>
                    <a:pt x="536" y="691"/>
                    <a:pt x="545" y="646"/>
                  </a:cubicBezTo>
                  <a:cubicBezTo>
                    <a:pt x="563" y="601"/>
                    <a:pt x="589" y="566"/>
                    <a:pt x="634" y="539"/>
                  </a:cubicBezTo>
                  <a:cubicBezTo>
                    <a:pt x="652" y="530"/>
                    <a:pt x="679" y="521"/>
                    <a:pt x="714" y="521"/>
                  </a:cubicBezTo>
                  <a:close/>
                  <a:moveTo>
                    <a:pt x="710" y="0"/>
                  </a:moveTo>
                  <a:cubicBezTo>
                    <a:pt x="600" y="0"/>
                    <a:pt x="490" y="28"/>
                    <a:pt x="384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99" y="1021"/>
                  </a:cubicBezTo>
                  <a:cubicBezTo>
                    <a:pt x="188" y="1181"/>
                    <a:pt x="331" y="1297"/>
                    <a:pt x="509" y="1351"/>
                  </a:cubicBezTo>
                  <a:cubicBezTo>
                    <a:pt x="572" y="1369"/>
                    <a:pt x="643" y="1386"/>
                    <a:pt x="714" y="1386"/>
                  </a:cubicBezTo>
                  <a:cubicBezTo>
                    <a:pt x="821" y="1386"/>
                    <a:pt x="937" y="1360"/>
                    <a:pt x="1036" y="1297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4" y="10"/>
                    <a:pt x="777" y="0"/>
                    <a:pt x="710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1" name="Google Shape;1211;p21"/>
            <p:cNvSpPr/>
            <p:nvPr/>
          </p:nvSpPr>
          <p:spPr>
            <a:xfrm>
              <a:off x="799025" y="1715700"/>
              <a:ext cx="24550" cy="21650"/>
            </a:xfrm>
            <a:custGeom>
              <a:avLst/>
              <a:gdLst/>
              <a:ahLst/>
              <a:cxnLst/>
              <a:rect l="l" t="t" r="r" b="b"/>
              <a:pathLst>
                <a:path w="982" h="866" extrusionOk="0">
                  <a:moveTo>
                    <a:pt x="493" y="1"/>
                  </a:moveTo>
                  <a:cubicBezTo>
                    <a:pt x="423" y="1"/>
                    <a:pt x="352" y="18"/>
                    <a:pt x="286" y="54"/>
                  </a:cubicBezTo>
                  <a:cubicBezTo>
                    <a:pt x="81" y="170"/>
                    <a:pt x="0" y="429"/>
                    <a:pt x="107" y="634"/>
                  </a:cubicBezTo>
                  <a:cubicBezTo>
                    <a:pt x="187" y="781"/>
                    <a:pt x="335" y="865"/>
                    <a:pt x="486" y="865"/>
                  </a:cubicBezTo>
                  <a:cubicBezTo>
                    <a:pt x="555" y="865"/>
                    <a:pt x="624" y="848"/>
                    <a:pt x="687" y="812"/>
                  </a:cubicBezTo>
                  <a:cubicBezTo>
                    <a:pt x="901" y="705"/>
                    <a:pt x="982" y="438"/>
                    <a:pt x="866" y="232"/>
                  </a:cubicBezTo>
                  <a:cubicBezTo>
                    <a:pt x="792" y="85"/>
                    <a:pt x="646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2" name="Google Shape;1212;p21"/>
            <p:cNvSpPr/>
            <p:nvPr/>
          </p:nvSpPr>
          <p:spPr>
            <a:xfrm>
              <a:off x="793450" y="1709350"/>
              <a:ext cx="35700" cy="34475"/>
            </a:xfrm>
            <a:custGeom>
              <a:avLst/>
              <a:gdLst/>
              <a:ahLst/>
              <a:cxnLst/>
              <a:rect l="l" t="t" r="r" b="b"/>
              <a:pathLst>
                <a:path w="1428" h="1379" extrusionOk="0">
                  <a:moveTo>
                    <a:pt x="714" y="513"/>
                  </a:moveTo>
                  <a:cubicBezTo>
                    <a:pt x="732" y="513"/>
                    <a:pt x="741" y="522"/>
                    <a:pt x="759" y="522"/>
                  </a:cubicBezTo>
                  <a:cubicBezTo>
                    <a:pt x="803" y="540"/>
                    <a:pt x="839" y="567"/>
                    <a:pt x="866" y="611"/>
                  </a:cubicBezTo>
                  <a:cubicBezTo>
                    <a:pt x="884" y="647"/>
                    <a:pt x="893" y="692"/>
                    <a:pt x="875" y="736"/>
                  </a:cubicBezTo>
                  <a:cubicBezTo>
                    <a:pt x="866" y="781"/>
                    <a:pt x="830" y="816"/>
                    <a:pt x="794" y="834"/>
                  </a:cubicBezTo>
                  <a:cubicBezTo>
                    <a:pt x="766" y="851"/>
                    <a:pt x="738" y="858"/>
                    <a:pt x="710" y="858"/>
                  </a:cubicBezTo>
                  <a:cubicBezTo>
                    <a:pt x="693" y="858"/>
                    <a:pt x="677" y="855"/>
                    <a:pt x="661" y="852"/>
                  </a:cubicBezTo>
                  <a:cubicBezTo>
                    <a:pt x="616" y="834"/>
                    <a:pt x="580" y="808"/>
                    <a:pt x="562" y="772"/>
                  </a:cubicBezTo>
                  <a:cubicBezTo>
                    <a:pt x="536" y="727"/>
                    <a:pt x="536" y="683"/>
                    <a:pt x="545" y="638"/>
                  </a:cubicBezTo>
                  <a:cubicBezTo>
                    <a:pt x="562" y="593"/>
                    <a:pt x="589" y="558"/>
                    <a:pt x="634" y="540"/>
                  </a:cubicBezTo>
                  <a:cubicBezTo>
                    <a:pt x="661" y="522"/>
                    <a:pt x="687" y="513"/>
                    <a:pt x="714" y="513"/>
                  </a:cubicBezTo>
                  <a:close/>
                  <a:moveTo>
                    <a:pt x="705" y="1"/>
                  </a:moveTo>
                  <a:cubicBezTo>
                    <a:pt x="596" y="1"/>
                    <a:pt x="488" y="27"/>
                    <a:pt x="384" y="76"/>
                  </a:cubicBezTo>
                  <a:cubicBezTo>
                    <a:pt x="223" y="165"/>
                    <a:pt x="107" y="308"/>
                    <a:pt x="54" y="486"/>
                  </a:cubicBezTo>
                  <a:cubicBezTo>
                    <a:pt x="0" y="665"/>
                    <a:pt x="18" y="852"/>
                    <a:pt x="99" y="1013"/>
                  </a:cubicBezTo>
                  <a:cubicBezTo>
                    <a:pt x="188" y="1173"/>
                    <a:pt x="330" y="1298"/>
                    <a:pt x="509" y="1352"/>
                  </a:cubicBezTo>
                  <a:cubicBezTo>
                    <a:pt x="580" y="1370"/>
                    <a:pt x="643" y="1379"/>
                    <a:pt x="714" y="1379"/>
                  </a:cubicBezTo>
                  <a:cubicBezTo>
                    <a:pt x="821" y="1379"/>
                    <a:pt x="937" y="1352"/>
                    <a:pt x="1035" y="1298"/>
                  </a:cubicBezTo>
                  <a:cubicBezTo>
                    <a:pt x="1196" y="1209"/>
                    <a:pt x="1321" y="1066"/>
                    <a:pt x="1374" y="888"/>
                  </a:cubicBezTo>
                  <a:cubicBezTo>
                    <a:pt x="1428" y="709"/>
                    <a:pt x="1410" y="522"/>
                    <a:pt x="1321" y="362"/>
                  </a:cubicBezTo>
                  <a:cubicBezTo>
                    <a:pt x="1232" y="201"/>
                    <a:pt x="1089" y="85"/>
                    <a:pt x="910" y="31"/>
                  </a:cubicBezTo>
                  <a:cubicBezTo>
                    <a:pt x="842" y="11"/>
                    <a:pt x="773" y="1"/>
                    <a:pt x="70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3" name="Google Shape;1213;p21"/>
            <p:cNvSpPr/>
            <p:nvPr/>
          </p:nvSpPr>
          <p:spPr>
            <a:xfrm>
              <a:off x="1226775" y="2017900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8" y="1"/>
                  </a:moveTo>
                  <a:cubicBezTo>
                    <a:pt x="429" y="1"/>
                    <a:pt x="360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2" y="777"/>
                    <a:pt x="341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75" y="223"/>
                  </a:cubicBezTo>
                  <a:cubicBezTo>
                    <a:pt x="796" y="83"/>
                    <a:pt x="649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4" name="Google Shape;1214;p21"/>
            <p:cNvSpPr/>
            <p:nvPr/>
          </p:nvSpPr>
          <p:spPr>
            <a:xfrm>
              <a:off x="1221200" y="2011350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68" y="530"/>
                  </a:cubicBezTo>
                  <a:cubicBezTo>
                    <a:pt x="813" y="539"/>
                    <a:pt x="848" y="575"/>
                    <a:pt x="866" y="610"/>
                  </a:cubicBezTo>
                  <a:cubicBezTo>
                    <a:pt x="893" y="655"/>
                    <a:pt x="893" y="700"/>
                    <a:pt x="884" y="744"/>
                  </a:cubicBezTo>
                  <a:cubicBezTo>
                    <a:pt x="866" y="789"/>
                    <a:pt x="840" y="824"/>
                    <a:pt x="795" y="842"/>
                  </a:cubicBezTo>
                  <a:cubicBezTo>
                    <a:pt x="773" y="853"/>
                    <a:pt x="747" y="861"/>
                    <a:pt x="721" y="861"/>
                  </a:cubicBezTo>
                  <a:cubicBezTo>
                    <a:pt x="704" y="861"/>
                    <a:pt x="687" y="858"/>
                    <a:pt x="670" y="851"/>
                  </a:cubicBezTo>
                  <a:cubicBezTo>
                    <a:pt x="625" y="842"/>
                    <a:pt x="590" y="816"/>
                    <a:pt x="563" y="771"/>
                  </a:cubicBezTo>
                  <a:cubicBezTo>
                    <a:pt x="545" y="735"/>
                    <a:pt x="536" y="682"/>
                    <a:pt x="554" y="646"/>
                  </a:cubicBezTo>
                  <a:cubicBezTo>
                    <a:pt x="563" y="601"/>
                    <a:pt x="599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7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33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12"/>
                  </a:cubicBezTo>
                  <a:cubicBezTo>
                    <a:pt x="197" y="1181"/>
                    <a:pt x="340" y="1297"/>
                    <a:pt x="518" y="1351"/>
                  </a:cubicBezTo>
                  <a:cubicBezTo>
                    <a:pt x="581" y="1369"/>
                    <a:pt x="652" y="1386"/>
                    <a:pt x="715" y="1386"/>
                  </a:cubicBezTo>
                  <a:cubicBezTo>
                    <a:pt x="831" y="1386"/>
                    <a:pt x="938" y="1351"/>
                    <a:pt x="1045" y="1297"/>
                  </a:cubicBezTo>
                  <a:cubicBezTo>
                    <a:pt x="1205" y="1217"/>
                    <a:pt x="1321" y="1065"/>
                    <a:pt x="1375" y="896"/>
                  </a:cubicBezTo>
                  <a:cubicBezTo>
                    <a:pt x="1428" y="717"/>
                    <a:pt x="1410" y="530"/>
                    <a:pt x="1330" y="369"/>
                  </a:cubicBezTo>
                  <a:cubicBezTo>
                    <a:pt x="1241" y="209"/>
                    <a:pt x="1098" y="84"/>
                    <a:pt x="920" y="30"/>
                  </a:cubicBezTo>
                  <a:cubicBezTo>
                    <a:pt x="853" y="10"/>
                    <a:pt x="785" y="0"/>
                    <a:pt x="717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5" name="Google Shape;1215;p21"/>
            <p:cNvSpPr/>
            <p:nvPr/>
          </p:nvSpPr>
          <p:spPr>
            <a:xfrm>
              <a:off x="1616850" y="2424475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3" y="1"/>
                  </a:moveTo>
                  <a:cubicBezTo>
                    <a:pt x="424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66" y="232"/>
                  </a:cubicBezTo>
                  <a:cubicBezTo>
                    <a:pt x="792" y="85"/>
                    <a:pt x="647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6" name="Google Shape;1216;p21"/>
            <p:cNvSpPr/>
            <p:nvPr/>
          </p:nvSpPr>
          <p:spPr>
            <a:xfrm>
              <a:off x="1611275" y="241792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4" y="539"/>
                    <a:pt x="839" y="575"/>
                    <a:pt x="866" y="610"/>
                  </a:cubicBezTo>
                  <a:cubicBezTo>
                    <a:pt x="884" y="655"/>
                    <a:pt x="893" y="700"/>
                    <a:pt x="875" y="744"/>
                  </a:cubicBezTo>
                  <a:cubicBezTo>
                    <a:pt x="866" y="789"/>
                    <a:pt x="831" y="824"/>
                    <a:pt x="795" y="842"/>
                  </a:cubicBezTo>
                  <a:cubicBezTo>
                    <a:pt x="769" y="856"/>
                    <a:pt x="741" y="863"/>
                    <a:pt x="713" y="863"/>
                  </a:cubicBezTo>
                  <a:cubicBezTo>
                    <a:pt x="653" y="863"/>
                    <a:pt x="593" y="832"/>
                    <a:pt x="563" y="771"/>
                  </a:cubicBezTo>
                  <a:cubicBezTo>
                    <a:pt x="545" y="735"/>
                    <a:pt x="536" y="691"/>
                    <a:pt x="554" y="646"/>
                  </a:cubicBezTo>
                  <a:cubicBezTo>
                    <a:pt x="563" y="601"/>
                    <a:pt x="590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5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21"/>
                  </a:cubicBezTo>
                  <a:cubicBezTo>
                    <a:pt x="233" y="1253"/>
                    <a:pt x="465" y="1386"/>
                    <a:pt x="715" y="1386"/>
                  </a:cubicBezTo>
                  <a:cubicBezTo>
                    <a:pt x="822" y="1386"/>
                    <a:pt x="938" y="1360"/>
                    <a:pt x="1036" y="1306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7" y="10"/>
                    <a:pt x="781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7" name="Google Shape;1217;p21"/>
            <p:cNvSpPr/>
            <p:nvPr/>
          </p:nvSpPr>
          <p:spPr>
            <a:xfrm>
              <a:off x="1576500" y="1630525"/>
              <a:ext cx="24550" cy="21525"/>
            </a:xfrm>
            <a:custGeom>
              <a:avLst/>
              <a:gdLst/>
              <a:ahLst/>
              <a:cxnLst/>
              <a:rect l="l" t="t" r="r" b="b"/>
              <a:pathLst>
                <a:path w="982" h="861" extrusionOk="0">
                  <a:moveTo>
                    <a:pt x="493" y="0"/>
                  </a:moveTo>
                  <a:cubicBezTo>
                    <a:pt x="423" y="0"/>
                    <a:pt x="352" y="17"/>
                    <a:pt x="286" y="53"/>
                  </a:cubicBezTo>
                  <a:cubicBezTo>
                    <a:pt x="80" y="160"/>
                    <a:pt x="0" y="428"/>
                    <a:pt x="107" y="633"/>
                  </a:cubicBezTo>
                  <a:cubicBezTo>
                    <a:pt x="187" y="781"/>
                    <a:pt x="335" y="861"/>
                    <a:pt x="490" y="861"/>
                  </a:cubicBezTo>
                  <a:cubicBezTo>
                    <a:pt x="559" y="861"/>
                    <a:pt x="630" y="845"/>
                    <a:pt x="696" y="811"/>
                  </a:cubicBezTo>
                  <a:cubicBezTo>
                    <a:pt x="901" y="695"/>
                    <a:pt x="982" y="437"/>
                    <a:pt x="874" y="232"/>
                  </a:cubicBezTo>
                  <a:cubicBezTo>
                    <a:pt x="795" y="84"/>
                    <a:pt x="647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8" name="Google Shape;1218;p21"/>
            <p:cNvSpPr/>
            <p:nvPr/>
          </p:nvSpPr>
          <p:spPr>
            <a:xfrm>
              <a:off x="1569125" y="1624025"/>
              <a:ext cx="37500" cy="34600"/>
            </a:xfrm>
            <a:custGeom>
              <a:avLst/>
              <a:gdLst/>
              <a:ahLst/>
              <a:cxnLst/>
              <a:rect l="l" t="t" r="r" b="b"/>
              <a:pathLst>
                <a:path w="1500" h="1384" extrusionOk="0">
                  <a:moveTo>
                    <a:pt x="780" y="521"/>
                  </a:moveTo>
                  <a:cubicBezTo>
                    <a:pt x="843" y="521"/>
                    <a:pt x="906" y="551"/>
                    <a:pt x="938" y="608"/>
                  </a:cubicBezTo>
                  <a:cubicBezTo>
                    <a:pt x="955" y="652"/>
                    <a:pt x="964" y="697"/>
                    <a:pt x="946" y="741"/>
                  </a:cubicBezTo>
                  <a:cubicBezTo>
                    <a:pt x="938" y="786"/>
                    <a:pt x="911" y="822"/>
                    <a:pt x="866" y="840"/>
                  </a:cubicBezTo>
                  <a:cubicBezTo>
                    <a:pt x="841" y="854"/>
                    <a:pt x="812" y="861"/>
                    <a:pt x="784" y="861"/>
                  </a:cubicBezTo>
                  <a:cubicBezTo>
                    <a:pt x="724" y="861"/>
                    <a:pt x="665" y="829"/>
                    <a:pt x="634" y="768"/>
                  </a:cubicBezTo>
                  <a:cubicBezTo>
                    <a:pt x="590" y="688"/>
                    <a:pt x="625" y="581"/>
                    <a:pt x="706" y="536"/>
                  </a:cubicBezTo>
                  <a:cubicBezTo>
                    <a:pt x="729" y="526"/>
                    <a:pt x="755" y="521"/>
                    <a:pt x="780" y="521"/>
                  </a:cubicBezTo>
                  <a:close/>
                  <a:moveTo>
                    <a:pt x="786" y="0"/>
                  </a:moveTo>
                  <a:cubicBezTo>
                    <a:pt x="677" y="0"/>
                    <a:pt x="566" y="26"/>
                    <a:pt x="465" y="81"/>
                  </a:cubicBezTo>
                  <a:cubicBezTo>
                    <a:pt x="126" y="260"/>
                    <a:pt x="1" y="679"/>
                    <a:pt x="179" y="1018"/>
                  </a:cubicBezTo>
                  <a:cubicBezTo>
                    <a:pt x="304" y="1250"/>
                    <a:pt x="536" y="1384"/>
                    <a:pt x="786" y="1384"/>
                  </a:cubicBezTo>
                  <a:cubicBezTo>
                    <a:pt x="893" y="1384"/>
                    <a:pt x="1009" y="1357"/>
                    <a:pt x="1107" y="1303"/>
                  </a:cubicBezTo>
                  <a:cubicBezTo>
                    <a:pt x="1277" y="1214"/>
                    <a:pt x="1392" y="1071"/>
                    <a:pt x="1446" y="893"/>
                  </a:cubicBezTo>
                  <a:cubicBezTo>
                    <a:pt x="1500" y="715"/>
                    <a:pt x="1482" y="527"/>
                    <a:pt x="1392" y="367"/>
                  </a:cubicBezTo>
                  <a:cubicBezTo>
                    <a:pt x="1269" y="132"/>
                    <a:pt x="1030" y="0"/>
                    <a:pt x="7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19" name="Google Shape;1219;p21"/>
          <p:cNvGrpSpPr/>
          <p:nvPr/>
        </p:nvGrpSpPr>
        <p:grpSpPr>
          <a:xfrm rot="10425440">
            <a:off x="-651225" y="-944578"/>
            <a:ext cx="2488969" cy="1616447"/>
            <a:chOff x="2636525" y="1932700"/>
            <a:chExt cx="1743875" cy="1132550"/>
          </a:xfrm>
        </p:grpSpPr>
        <p:sp>
          <p:nvSpPr>
            <p:cNvPr id="1220" name="Google Shape;1220;p21"/>
            <p:cNvSpPr/>
            <p:nvPr/>
          </p:nvSpPr>
          <p:spPr>
            <a:xfrm>
              <a:off x="2636525" y="2177350"/>
              <a:ext cx="528375" cy="632750"/>
            </a:xfrm>
            <a:custGeom>
              <a:avLst/>
              <a:gdLst/>
              <a:ahLst/>
              <a:cxnLst/>
              <a:rect l="l" t="t" r="r" b="b"/>
              <a:pathLst>
                <a:path w="21135" h="25310" extrusionOk="0">
                  <a:moveTo>
                    <a:pt x="14524" y="1"/>
                  </a:moveTo>
                  <a:lnTo>
                    <a:pt x="1" y="25310"/>
                  </a:lnTo>
                  <a:lnTo>
                    <a:pt x="21135" y="3766"/>
                  </a:lnTo>
                  <a:lnTo>
                    <a:pt x="1452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1" name="Google Shape;1221;p21"/>
            <p:cNvSpPr/>
            <p:nvPr/>
          </p:nvSpPr>
          <p:spPr>
            <a:xfrm>
              <a:off x="3853150" y="2138550"/>
              <a:ext cx="527250" cy="680025"/>
            </a:xfrm>
            <a:custGeom>
              <a:avLst/>
              <a:gdLst/>
              <a:ahLst/>
              <a:cxnLst/>
              <a:rect l="l" t="t" r="r" b="b"/>
              <a:pathLst>
                <a:path w="21090" h="27201" extrusionOk="0">
                  <a:moveTo>
                    <a:pt x="21090" y="1"/>
                  </a:moveTo>
                  <a:lnTo>
                    <a:pt x="0" y="7967"/>
                  </a:lnTo>
                  <a:lnTo>
                    <a:pt x="5371" y="27201"/>
                  </a:lnTo>
                  <a:lnTo>
                    <a:pt x="2109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3984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2" name="Google Shape;1222;p21"/>
            <p:cNvSpPr/>
            <p:nvPr/>
          </p:nvSpPr>
          <p:spPr>
            <a:xfrm>
              <a:off x="3630125" y="1932700"/>
              <a:ext cx="750275" cy="405050"/>
            </a:xfrm>
            <a:custGeom>
              <a:avLst/>
              <a:gdLst/>
              <a:ahLst/>
              <a:cxnLst/>
              <a:rect l="l" t="t" r="r" b="b"/>
              <a:pathLst>
                <a:path w="30011" h="16202" extrusionOk="0">
                  <a:moveTo>
                    <a:pt x="0" y="1"/>
                  </a:moveTo>
                  <a:lnTo>
                    <a:pt x="8921" y="16201"/>
                  </a:lnTo>
                  <a:lnTo>
                    <a:pt x="30011" y="823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3" name="Google Shape;1223;p21"/>
            <p:cNvSpPr/>
            <p:nvPr/>
          </p:nvSpPr>
          <p:spPr>
            <a:xfrm>
              <a:off x="3352225" y="2818550"/>
              <a:ext cx="635200" cy="246700"/>
            </a:xfrm>
            <a:custGeom>
              <a:avLst/>
              <a:gdLst/>
              <a:ahLst/>
              <a:cxnLst/>
              <a:rect l="l" t="t" r="r" b="b"/>
              <a:pathLst>
                <a:path w="25408" h="9868" extrusionOk="0">
                  <a:moveTo>
                    <a:pt x="25408" y="1"/>
                  </a:moveTo>
                  <a:lnTo>
                    <a:pt x="1660" y="1687"/>
                  </a:lnTo>
                  <a:lnTo>
                    <a:pt x="1" y="9867"/>
                  </a:lnTo>
                  <a:lnTo>
                    <a:pt x="25408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5994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4" name="Google Shape;1224;p21"/>
            <p:cNvSpPr/>
            <p:nvPr/>
          </p:nvSpPr>
          <p:spPr>
            <a:xfrm>
              <a:off x="2999625" y="1932700"/>
              <a:ext cx="630525" cy="338800"/>
            </a:xfrm>
            <a:custGeom>
              <a:avLst/>
              <a:gdLst/>
              <a:ahLst/>
              <a:cxnLst/>
              <a:rect l="l" t="t" r="r" b="b"/>
              <a:pathLst>
                <a:path w="25221" h="13552" extrusionOk="0">
                  <a:moveTo>
                    <a:pt x="25220" y="1"/>
                  </a:moveTo>
                  <a:lnTo>
                    <a:pt x="0" y="9787"/>
                  </a:lnTo>
                  <a:lnTo>
                    <a:pt x="6611" y="13552"/>
                  </a:lnTo>
                  <a:lnTo>
                    <a:pt x="2522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5" name="Google Shape;1225;p21"/>
            <p:cNvSpPr/>
            <p:nvPr/>
          </p:nvSpPr>
          <p:spPr>
            <a:xfrm>
              <a:off x="2636525" y="2810075"/>
              <a:ext cx="757200" cy="255175"/>
            </a:xfrm>
            <a:custGeom>
              <a:avLst/>
              <a:gdLst/>
              <a:ahLst/>
              <a:cxnLst/>
              <a:rect l="l" t="t" r="r" b="b"/>
              <a:pathLst>
                <a:path w="30288" h="10207" extrusionOk="0">
                  <a:moveTo>
                    <a:pt x="1" y="1"/>
                  </a:moveTo>
                  <a:lnTo>
                    <a:pt x="28629" y="10206"/>
                  </a:lnTo>
                  <a:lnTo>
                    <a:pt x="30288" y="202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426005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6" name="Google Shape;1226;p21"/>
            <p:cNvSpPr/>
            <p:nvPr/>
          </p:nvSpPr>
          <p:spPr>
            <a:xfrm>
              <a:off x="3164875" y="2271475"/>
              <a:ext cx="688300" cy="589250"/>
            </a:xfrm>
            <a:custGeom>
              <a:avLst/>
              <a:gdLst/>
              <a:ahLst/>
              <a:cxnLst/>
              <a:rect l="l" t="t" r="r" b="b"/>
              <a:pathLst>
                <a:path w="27532" h="23570" extrusionOk="0">
                  <a:moveTo>
                    <a:pt x="1" y="1"/>
                  </a:moveTo>
                  <a:lnTo>
                    <a:pt x="9154" y="23570"/>
                  </a:lnTo>
                  <a:lnTo>
                    <a:pt x="27531" y="265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7" name="Google Shape;1227;p21"/>
            <p:cNvSpPr/>
            <p:nvPr/>
          </p:nvSpPr>
          <p:spPr>
            <a:xfrm>
              <a:off x="3393700" y="2337725"/>
              <a:ext cx="593725" cy="523000"/>
            </a:xfrm>
            <a:custGeom>
              <a:avLst/>
              <a:gdLst/>
              <a:ahLst/>
              <a:cxnLst/>
              <a:rect l="l" t="t" r="r" b="b"/>
              <a:pathLst>
                <a:path w="23749" h="20920" extrusionOk="0">
                  <a:moveTo>
                    <a:pt x="18378" y="0"/>
                  </a:moveTo>
                  <a:lnTo>
                    <a:pt x="1" y="20920"/>
                  </a:lnTo>
                  <a:lnTo>
                    <a:pt x="23749" y="19234"/>
                  </a:lnTo>
                  <a:lnTo>
                    <a:pt x="1837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8" name="Google Shape;1228;p21"/>
            <p:cNvSpPr/>
            <p:nvPr/>
          </p:nvSpPr>
          <p:spPr>
            <a:xfrm>
              <a:off x="3164875" y="1932700"/>
              <a:ext cx="688300" cy="405050"/>
            </a:xfrm>
            <a:custGeom>
              <a:avLst/>
              <a:gdLst/>
              <a:ahLst/>
              <a:cxnLst/>
              <a:rect l="l" t="t" r="r" b="b"/>
              <a:pathLst>
                <a:path w="27532" h="16202" extrusionOk="0">
                  <a:moveTo>
                    <a:pt x="18610" y="1"/>
                  </a:moveTo>
                  <a:lnTo>
                    <a:pt x="1" y="13552"/>
                  </a:lnTo>
                  <a:lnTo>
                    <a:pt x="27531" y="16201"/>
                  </a:lnTo>
                  <a:lnTo>
                    <a:pt x="1861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30599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9" name="Google Shape;1229;p21"/>
            <p:cNvSpPr/>
            <p:nvPr/>
          </p:nvSpPr>
          <p:spPr>
            <a:xfrm>
              <a:off x="2636525" y="2271475"/>
              <a:ext cx="757200" cy="589250"/>
            </a:xfrm>
            <a:custGeom>
              <a:avLst/>
              <a:gdLst/>
              <a:ahLst/>
              <a:cxnLst/>
              <a:rect l="l" t="t" r="r" b="b"/>
              <a:pathLst>
                <a:path w="30288" h="23570" extrusionOk="0">
                  <a:moveTo>
                    <a:pt x="21135" y="1"/>
                  </a:moveTo>
                  <a:lnTo>
                    <a:pt x="1" y="21545"/>
                  </a:lnTo>
                  <a:lnTo>
                    <a:pt x="30288" y="23570"/>
                  </a:lnTo>
                  <a:lnTo>
                    <a:pt x="2113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30" name="Google Shape;1230;p21"/>
          <p:cNvGrpSpPr/>
          <p:nvPr/>
        </p:nvGrpSpPr>
        <p:grpSpPr>
          <a:xfrm rot="6937065">
            <a:off x="9671374" y="6331473"/>
            <a:ext cx="3698303" cy="2401843"/>
            <a:chOff x="2636525" y="1932700"/>
            <a:chExt cx="1743875" cy="1132550"/>
          </a:xfrm>
        </p:grpSpPr>
        <p:sp>
          <p:nvSpPr>
            <p:cNvPr id="1231" name="Google Shape;1231;p21"/>
            <p:cNvSpPr/>
            <p:nvPr/>
          </p:nvSpPr>
          <p:spPr>
            <a:xfrm>
              <a:off x="2636525" y="2177350"/>
              <a:ext cx="528375" cy="632750"/>
            </a:xfrm>
            <a:custGeom>
              <a:avLst/>
              <a:gdLst/>
              <a:ahLst/>
              <a:cxnLst/>
              <a:rect l="l" t="t" r="r" b="b"/>
              <a:pathLst>
                <a:path w="21135" h="25310" extrusionOk="0">
                  <a:moveTo>
                    <a:pt x="14524" y="1"/>
                  </a:moveTo>
                  <a:lnTo>
                    <a:pt x="1" y="25310"/>
                  </a:lnTo>
                  <a:lnTo>
                    <a:pt x="21135" y="3766"/>
                  </a:lnTo>
                  <a:lnTo>
                    <a:pt x="1452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2" name="Google Shape;1232;p21"/>
            <p:cNvSpPr/>
            <p:nvPr/>
          </p:nvSpPr>
          <p:spPr>
            <a:xfrm>
              <a:off x="3853150" y="2138550"/>
              <a:ext cx="527250" cy="680025"/>
            </a:xfrm>
            <a:custGeom>
              <a:avLst/>
              <a:gdLst/>
              <a:ahLst/>
              <a:cxnLst/>
              <a:rect l="l" t="t" r="r" b="b"/>
              <a:pathLst>
                <a:path w="21090" h="27201" extrusionOk="0">
                  <a:moveTo>
                    <a:pt x="21090" y="1"/>
                  </a:moveTo>
                  <a:lnTo>
                    <a:pt x="0" y="7967"/>
                  </a:lnTo>
                  <a:lnTo>
                    <a:pt x="5371" y="27201"/>
                  </a:lnTo>
                  <a:lnTo>
                    <a:pt x="2109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3984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3" name="Google Shape;1233;p21"/>
            <p:cNvSpPr/>
            <p:nvPr/>
          </p:nvSpPr>
          <p:spPr>
            <a:xfrm>
              <a:off x="3630125" y="1932700"/>
              <a:ext cx="750275" cy="405050"/>
            </a:xfrm>
            <a:custGeom>
              <a:avLst/>
              <a:gdLst/>
              <a:ahLst/>
              <a:cxnLst/>
              <a:rect l="l" t="t" r="r" b="b"/>
              <a:pathLst>
                <a:path w="30011" h="16202" extrusionOk="0">
                  <a:moveTo>
                    <a:pt x="0" y="1"/>
                  </a:moveTo>
                  <a:lnTo>
                    <a:pt x="8921" y="16201"/>
                  </a:lnTo>
                  <a:lnTo>
                    <a:pt x="30011" y="823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4" name="Google Shape;1234;p21"/>
            <p:cNvSpPr/>
            <p:nvPr/>
          </p:nvSpPr>
          <p:spPr>
            <a:xfrm>
              <a:off x="3352225" y="2818550"/>
              <a:ext cx="635200" cy="246700"/>
            </a:xfrm>
            <a:custGeom>
              <a:avLst/>
              <a:gdLst/>
              <a:ahLst/>
              <a:cxnLst/>
              <a:rect l="l" t="t" r="r" b="b"/>
              <a:pathLst>
                <a:path w="25408" h="9868" extrusionOk="0">
                  <a:moveTo>
                    <a:pt x="25408" y="1"/>
                  </a:moveTo>
                  <a:lnTo>
                    <a:pt x="1660" y="1687"/>
                  </a:lnTo>
                  <a:lnTo>
                    <a:pt x="1" y="9867"/>
                  </a:lnTo>
                  <a:lnTo>
                    <a:pt x="25408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5994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5" name="Google Shape;1235;p21"/>
            <p:cNvSpPr/>
            <p:nvPr/>
          </p:nvSpPr>
          <p:spPr>
            <a:xfrm>
              <a:off x="2999625" y="1932700"/>
              <a:ext cx="630525" cy="338800"/>
            </a:xfrm>
            <a:custGeom>
              <a:avLst/>
              <a:gdLst/>
              <a:ahLst/>
              <a:cxnLst/>
              <a:rect l="l" t="t" r="r" b="b"/>
              <a:pathLst>
                <a:path w="25221" h="13552" extrusionOk="0">
                  <a:moveTo>
                    <a:pt x="25220" y="1"/>
                  </a:moveTo>
                  <a:lnTo>
                    <a:pt x="0" y="9787"/>
                  </a:lnTo>
                  <a:lnTo>
                    <a:pt x="6611" y="13552"/>
                  </a:lnTo>
                  <a:lnTo>
                    <a:pt x="2522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6" name="Google Shape;1236;p21"/>
            <p:cNvSpPr/>
            <p:nvPr/>
          </p:nvSpPr>
          <p:spPr>
            <a:xfrm>
              <a:off x="2636525" y="2810075"/>
              <a:ext cx="757200" cy="255175"/>
            </a:xfrm>
            <a:custGeom>
              <a:avLst/>
              <a:gdLst/>
              <a:ahLst/>
              <a:cxnLst/>
              <a:rect l="l" t="t" r="r" b="b"/>
              <a:pathLst>
                <a:path w="30288" h="10207" extrusionOk="0">
                  <a:moveTo>
                    <a:pt x="1" y="1"/>
                  </a:moveTo>
                  <a:lnTo>
                    <a:pt x="28629" y="10206"/>
                  </a:lnTo>
                  <a:lnTo>
                    <a:pt x="30288" y="202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426005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7" name="Google Shape;1237;p21"/>
            <p:cNvSpPr/>
            <p:nvPr/>
          </p:nvSpPr>
          <p:spPr>
            <a:xfrm>
              <a:off x="3164875" y="2271475"/>
              <a:ext cx="688300" cy="589250"/>
            </a:xfrm>
            <a:custGeom>
              <a:avLst/>
              <a:gdLst/>
              <a:ahLst/>
              <a:cxnLst/>
              <a:rect l="l" t="t" r="r" b="b"/>
              <a:pathLst>
                <a:path w="27532" h="23570" extrusionOk="0">
                  <a:moveTo>
                    <a:pt x="1" y="1"/>
                  </a:moveTo>
                  <a:lnTo>
                    <a:pt x="9154" y="23570"/>
                  </a:lnTo>
                  <a:lnTo>
                    <a:pt x="27531" y="265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8" name="Google Shape;1238;p21"/>
            <p:cNvSpPr/>
            <p:nvPr/>
          </p:nvSpPr>
          <p:spPr>
            <a:xfrm>
              <a:off x="3393700" y="2337725"/>
              <a:ext cx="593725" cy="523000"/>
            </a:xfrm>
            <a:custGeom>
              <a:avLst/>
              <a:gdLst/>
              <a:ahLst/>
              <a:cxnLst/>
              <a:rect l="l" t="t" r="r" b="b"/>
              <a:pathLst>
                <a:path w="23749" h="20920" extrusionOk="0">
                  <a:moveTo>
                    <a:pt x="18378" y="0"/>
                  </a:moveTo>
                  <a:lnTo>
                    <a:pt x="1" y="20920"/>
                  </a:lnTo>
                  <a:lnTo>
                    <a:pt x="23749" y="19234"/>
                  </a:lnTo>
                  <a:lnTo>
                    <a:pt x="1837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9" name="Google Shape;1239;p21"/>
            <p:cNvSpPr/>
            <p:nvPr/>
          </p:nvSpPr>
          <p:spPr>
            <a:xfrm>
              <a:off x="3164875" y="1932700"/>
              <a:ext cx="688300" cy="405050"/>
            </a:xfrm>
            <a:custGeom>
              <a:avLst/>
              <a:gdLst/>
              <a:ahLst/>
              <a:cxnLst/>
              <a:rect l="l" t="t" r="r" b="b"/>
              <a:pathLst>
                <a:path w="27532" h="16202" extrusionOk="0">
                  <a:moveTo>
                    <a:pt x="18610" y="1"/>
                  </a:moveTo>
                  <a:lnTo>
                    <a:pt x="1" y="13552"/>
                  </a:lnTo>
                  <a:lnTo>
                    <a:pt x="27531" y="16201"/>
                  </a:lnTo>
                  <a:lnTo>
                    <a:pt x="1861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30599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0" name="Google Shape;1240;p21"/>
            <p:cNvSpPr/>
            <p:nvPr/>
          </p:nvSpPr>
          <p:spPr>
            <a:xfrm>
              <a:off x="2636525" y="2271475"/>
              <a:ext cx="757200" cy="589250"/>
            </a:xfrm>
            <a:custGeom>
              <a:avLst/>
              <a:gdLst/>
              <a:ahLst/>
              <a:cxnLst/>
              <a:rect l="l" t="t" r="r" b="b"/>
              <a:pathLst>
                <a:path w="30288" h="23570" extrusionOk="0">
                  <a:moveTo>
                    <a:pt x="21135" y="1"/>
                  </a:moveTo>
                  <a:lnTo>
                    <a:pt x="1" y="21545"/>
                  </a:lnTo>
                  <a:lnTo>
                    <a:pt x="30288" y="23570"/>
                  </a:lnTo>
                  <a:lnTo>
                    <a:pt x="2113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41" name="Google Shape;1241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5827034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22"/>
          <p:cNvSpPr txBox="1"/>
          <p:nvPr/>
        </p:nvSpPr>
        <p:spPr>
          <a:xfrm>
            <a:off x="6553733" y="4717167"/>
            <a:ext cx="46848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333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333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333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includes icons by </a:t>
            </a:r>
            <a:r>
              <a:rPr lang="en" sz="1333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infographics &amp; images by </a:t>
            </a:r>
            <a:r>
              <a:rPr lang="en" sz="1333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 u="sng">
              <a:solidFill>
                <a:schemeClr val="dk1"/>
              </a:solidFill>
              <a:highlight>
                <a:srgbClr val="DFDEF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4" name="Google Shape;1244;p22"/>
          <p:cNvSpPr txBox="1">
            <a:spLocks noGrp="1"/>
          </p:cNvSpPr>
          <p:nvPr>
            <p:ph type="ctrTitle"/>
          </p:nvPr>
        </p:nvSpPr>
        <p:spPr>
          <a:xfrm>
            <a:off x="6553733" y="893100"/>
            <a:ext cx="4684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45" name="Google Shape;1245;p22"/>
          <p:cNvSpPr txBox="1">
            <a:spLocks noGrp="1"/>
          </p:cNvSpPr>
          <p:nvPr>
            <p:ph type="subTitle" idx="1"/>
          </p:nvPr>
        </p:nvSpPr>
        <p:spPr>
          <a:xfrm>
            <a:off x="6553733" y="2276633"/>
            <a:ext cx="4684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46" name="Google Shape;1246;p22"/>
          <p:cNvGrpSpPr/>
          <p:nvPr/>
        </p:nvGrpSpPr>
        <p:grpSpPr>
          <a:xfrm>
            <a:off x="-1103639" y="-2543607"/>
            <a:ext cx="4114217" cy="4306683"/>
            <a:chOff x="378850" y="1624025"/>
            <a:chExt cx="1268150" cy="1327475"/>
          </a:xfrm>
        </p:grpSpPr>
        <p:sp>
          <p:nvSpPr>
            <p:cNvPr id="1247" name="Google Shape;1247;p22"/>
            <p:cNvSpPr/>
            <p:nvPr/>
          </p:nvSpPr>
          <p:spPr>
            <a:xfrm>
              <a:off x="394900" y="2194525"/>
              <a:ext cx="202525" cy="741825"/>
            </a:xfrm>
            <a:custGeom>
              <a:avLst/>
              <a:gdLst/>
              <a:ahLst/>
              <a:cxnLst/>
              <a:rect l="l" t="t" r="r" b="b"/>
              <a:pathLst>
                <a:path w="8101" h="29673" extrusionOk="0">
                  <a:moveTo>
                    <a:pt x="134" y="135"/>
                  </a:moveTo>
                  <a:lnTo>
                    <a:pt x="7958" y="1214"/>
                  </a:lnTo>
                  <a:lnTo>
                    <a:pt x="1811" y="29128"/>
                  </a:lnTo>
                  <a:lnTo>
                    <a:pt x="134" y="135"/>
                  </a:lnTo>
                  <a:close/>
                  <a:moveTo>
                    <a:pt x="81" y="1"/>
                  </a:moveTo>
                  <a:cubicBezTo>
                    <a:pt x="54" y="1"/>
                    <a:pt x="36" y="1"/>
                    <a:pt x="27" y="19"/>
                  </a:cubicBezTo>
                  <a:cubicBezTo>
                    <a:pt x="9" y="28"/>
                    <a:pt x="0" y="45"/>
                    <a:pt x="0" y="63"/>
                  </a:cubicBezTo>
                  <a:lnTo>
                    <a:pt x="1704" y="29610"/>
                  </a:lnTo>
                  <a:cubicBezTo>
                    <a:pt x="1713" y="29636"/>
                    <a:pt x="1740" y="29663"/>
                    <a:pt x="1767" y="29672"/>
                  </a:cubicBezTo>
                  <a:lnTo>
                    <a:pt x="1776" y="29672"/>
                  </a:lnTo>
                  <a:cubicBezTo>
                    <a:pt x="1803" y="29672"/>
                    <a:pt x="1829" y="29645"/>
                    <a:pt x="1838" y="29619"/>
                  </a:cubicBezTo>
                  <a:lnTo>
                    <a:pt x="8101" y="1178"/>
                  </a:lnTo>
                  <a:cubicBezTo>
                    <a:pt x="8101" y="1161"/>
                    <a:pt x="8101" y="1143"/>
                    <a:pt x="8092" y="1125"/>
                  </a:cubicBezTo>
                  <a:cubicBezTo>
                    <a:pt x="8074" y="1107"/>
                    <a:pt x="8065" y="1098"/>
                    <a:pt x="8047" y="1098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8" name="Google Shape;1248;p22"/>
            <p:cNvSpPr/>
            <p:nvPr/>
          </p:nvSpPr>
          <p:spPr>
            <a:xfrm>
              <a:off x="1237275" y="1639725"/>
              <a:ext cx="396550" cy="798150"/>
            </a:xfrm>
            <a:custGeom>
              <a:avLst/>
              <a:gdLst/>
              <a:ahLst/>
              <a:cxnLst/>
              <a:rect l="l" t="t" r="r" b="b"/>
              <a:pathLst>
                <a:path w="15862" h="31926" extrusionOk="0">
                  <a:moveTo>
                    <a:pt x="14006" y="220"/>
                  </a:moveTo>
                  <a:lnTo>
                    <a:pt x="15719" y="31685"/>
                  </a:lnTo>
                  <a:lnTo>
                    <a:pt x="161" y="15556"/>
                  </a:lnTo>
                  <a:lnTo>
                    <a:pt x="14006" y="220"/>
                  </a:lnTo>
                  <a:close/>
                  <a:moveTo>
                    <a:pt x="14055" y="1"/>
                  </a:moveTo>
                  <a:cubicBezTo>
                    <a:pt x="14041" y="1"/>
                    <a:pt x="14027" y="7"/>
                    <a:pt x="14015" y="24"/>
                  </a:cubicBezTo>
                  <a:lnTo>
                    <a:pt x="27" y="15511"/>
                  </a:lnTo>
                  <a:cubicBezTo>
                    <a:pt x="0" y="15538"/>
                    <a:pt x="0" y="15573"/>
                    <a:pt x="27" y="15600"/>
                  </a:cubicBezTo>
                  <a:lnTo>
                    <a:pt x="15746" y="31899"/>
                  </a:lnTo>
                  <a:cubicBezTo>
                    <a:pt x="15755" y="31917"/>
                    <a:pt x="15773" y="31926"/>
                    <a:pt x="15791" y="31926"/>
                  </a:cubicBezTo>
                  <a:cubicBezTo>
                    <a:pt x="15799" y="31926"/>
                    <a:pt x="15808" y="31917"/>
                    <a:pt x="15817" y="31917"/>
                  </a:cubicBezTo>
                  <a:cubicBezTo>
                    <a:pt x="15844" y="31908"/>
                    <a:pt x="15862" y="31881"/>
                    <a:pt x="15862" y="31854"/>
                  </a:cubicBezTo>
                  <a:lnTo>
                    <a:pt x="14122" y="60"/>
                  </a:lnTo>
                  <a:cubicBezTo>
                    <a:pt x="14122" y="33"/>
                    <a:pt x="14104" y="15"/>
                    <a:pt x="14078" y="6"/>
                  </a:cubicBezTo>
                  <a:cubicBezTo>
                    <a:pt x="14071" y="3"/>
                    <a:pt x="14063" y="1"/>
                    <a:pt x="1405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9" name="Google Shape;1249;p22"/>
            <p:cNvSpPr/>
            <p:nvPr/>
          </p:nvSpPr>
          <p:spPr>
            <a:xfrm>
              <a:off x="809500" y="1639600"/>
              <a:ext cx="781075" cy="390600"/>
            </a:xfrm>
            <a:custGeom>
              <a:avLst/>
              <a:gdLst/>
              <a:ahLst/>
              <a:cxnLst/>
              <a:rect l="l" t="t" r="r" b="b"/>
              <a:pathLst>
                <a:path w="31243" h="15624" extrusionOk="0">
                  <a:moveTo>
                    <a:pt x="31010" y="154"/>
                  </a:moveTo>
                  <a:lnTo>
                    <a:pt x="17174" y="15471"/>
                  </a:lnTo>
                  <a:lnTo>
                    <a:pt x="251" y="3526"/>
                  </a:lnTo>
                  <a:lnTo>
                    <a:pt x="31010" y="154"/>
                  </a:lnTo>
                  <a:close/>
                  <a:moveTo>
                    <a:pt x="31176" y="0"/>
                  </a:moveTo>
                  <a:cubicBezTo>
                    <a:pt x="31171" y="0"/>
                    <a:pt x="31167" y="1"/>
                    <a:pt x="31162" y="2"/>
                  </a:cubicBezTo>
                  <a:lnTo>
                    <a:pt x="63" y="3410"/>
                  </a:lnTo>
                  <a:cubicBezTo>
                    <a:pt x="36" y="3419"/>
                    <a:pt x="10" y="3437"/>
                    <a:pt x="10" y="3464"/>
                  </a:cubicBezTo>
                  <a:cubicBezTo>
                    <a:pt x="1" y="3491"/>
                    <a:pt x="10" y="3517"/>
                    <a:pt x="27" y="3535"/>
                  </a:cubicBezTo>
                  <a:lnTo>
                    <a:pt x="17147" y="15614"/>
                  </a:lnTo>
                  <a:cubicBezTo>
                    <a:pt x="17156" y="15623"/>
                    <a:pt x="17174" y="15623"/>
                    <a:pt x="17183" y="15623"/>
                  </a:cubicBezTo>
                  <a:cubicBezTo>
                    <a:pt x="17200" y="15623"/>
                    <a:pt x="17218" y="15623"/>
                    <a:pt x="17236" y="15605"/>
                  </a:cubicBezTo>
                  <a:lnTo>
                    <a:pt x="31215" y="109"/>
                  </a:lnTo>
                  <a:cubicBezTo>
                    <a:pt x="31233" y="92"/>
                    <a:pt x="31242" y="65"/>
                    <a:pt x="31224" y="38"/>
                  </a:cubicBezTo>
                  <a:cubicBezTo>
                    <a:pt x="31217" y="16"/>
                    <a:pt x="31198" y="0"/>
                    <a:pt x="3117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0" name="Google Shape;1250;p22"/>
            <p:cNvSpPr/>
            <p:nvPr/>
          </p:nvSpPr>
          <p:spPr>
            <a:xfrm>
              <a:off x="1132225" y="2434500"/>
              <a:ext cx="501600" cy="476200"/>
            </a:xfrm>
            <a:custGeom>
              <a:avLst/>
              <a:gdLst/>
              <a:ahLst/>
              <a:cxnLst/>
              <a:rect l="l" t="t" r="r" b="b"/>
              <a:pathLst>
                <a:path w="20064" h="19048" extrusionOk="0">
                  <a:moveTo>
                    <a:pt x="19716" y="286"/>
                  </a:moveTo>
                  <a:lnTo>
                    <a:pt x="3310" y="18860"/>
                  </a:lnTo>
                  <a:lnTo>
                    <a:pt x="152" y="10599"/>
                  </a:lnTo>
                  <a:lnTo>
                    <a:pt x="19716" y="286"/>
                  </a:lnTo>
                  <a:close/>
                  <a:moveTo>
                    <a:pt x="19996" y="0"/>
                  </a:moveTo>
                  <a:cubicBezTo>
                    <a:pt x="19986" y="0"/>
                    <a:pt x="19975" y="3"/>
                    <a:pt x="19966" y="10"/>
                  </a:cubicBezTo>
                  <a:lnTo>
                    <a:pt x="45" y="10519"/>
                  </a:lnTo>
                  <a:cubicBezTo>
                    <a:pt x="9" y="10528"/>
                    <a:pt x="0" y="10563"/>
                    <a:pt x="9" y="10599"/>
                  </a:cubicBezTo>
                  <a:lnTo>
                    <a:pt x="3230" y="19011"/>
                  </a:lnTo>
                  <a:cubicBezTo>
                    <a:pt x="3239" y="19029"/>
                    <a:pt x="3257" y="19047"/>
                    <a:pt x="3283" y="19047"/>
                  </a:cubicBezTo>
                  <a:lnTo>
                    <a:pt x="3292" y="19047"/>
                  </a:lnTo>
                  <a:cubicBezTo>
                    <a:pt x="3310" y="19047"/>
                    <a:pt x="3328" y="19047"/>
                    <a:pt x="3337" y="19029"/>
                  </a:cubicBezTo>
                  <a:lnTo>
                    <a:pt x="20046" y="108"/>
                  </a:lnTo>
                  <a:cubicBezTo>
                    <a:pt x="20064" y="90"/>
                    <a:pt x="20064" y="54"/>
                    <a:pt x="20046" y="28"/>
                  </a:cubicBezTo>
                  <a:cubicBezTo>
                    <a:pt x="20035" y="10"/>
                    <a:pt x="20016" y="0"/>
                    <a:pt x="1999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1" name="Google Shape;1251;p22"/>
            <p:cNvSpPr/>
            <p:nvPr/>
          </p:nvSpPr>
          <p:spPr>
            <a:xfrm>
              <a:off x="394900" y="1724925"/>
              <a:ext cx="418200" cy="500200"/>
            </a:xfrm>
            <a:custGeom>
              <a:avLst/>
              <a:gdLst/>
              <a:ahLst/>
              <a:cxnLst/>
              <a:rect l="l" t="t" r="r" b="b"/>
              <a:pathLst>
                <a:path w="16728" h="20008" extrusionOk="0">
                  <a:moveTo>
                    <a:pt x="16433" y="417"/>
                  </a:moveTo>
                  <a:lnTo>
                    <a:pt x="7994" y="19873"/>
                  </a:lnTo>
                  <a:lnTo>
                    <a:pt x="197" y="18803"/>
                  </a:lnTo>
                  <a:lnTo>
                    <a:pt x="16433" y="417"/>
                  </a:lnTo>
                  <a:close/>
                  <a:moveTo>
                    <a:pt x="16660" y="1"/>
                  </a:moveTo>
                  <a:cubicBezTo>
                    <a:pt x="16640" y="1"/>
                    <a:pt x="16620" y="7"/>
                    <a:pt x="16603" y="24"/>
                  </a:cubicBezTo>
                  <a:lnTo>
                    <a:pt x="18" y="18803"/>
                  </a:lnTo>
                  <a:cubicBezTo>
                    <a:pt x="0" y="18821"/>
                    <a:pt x="0" y="18847"/>
                    <a:pt x="9" y="18874"/>
                  </a:cubicBezTo>
                  <a:cubicBezTo>
                    <a:pt x="18" y="18892"/>
                    <a:pt x="36" y="18910"/>
                    <a:pt x="63" y="18910"/>
                  </a:cubicBezTo>
                  <a:lnTo>
                    <a:pt x="8029" y="20007"/>
                  </a:lnTo>
                  <a:lnTo>
                    <a:pt x="8038" y="20007"/>
                  </a:lnTo>
                  <a:cubicBezTo>
                    <a:pt x="8056" y="20007"/>
                    <a:pt x="8083" y="19998"/>
                    <a:pt x="8092" y="19971"/>
                  </a:cubicBezTo>
                  <a:lnTo>
                    <a:pt x="16710" y="86"/>
                  </a:lnTo>
                  <a:cubicBezTo>
                    <a:pt x="16727" y="60"/>
                    <a:pt x="16719" y="24"/>
                    <a:pt x="16692" y="6"/>
                  </a:cubicBezTo>
                  <a:cubicBezTo>
                    <a:pt x="16682" y="3"/>
                    <a:pt x="16671" y="1"/>
                    <a:pt x="16660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2" name="Google Shape;1252;p22"/>
            <p:cNvSpPr/>
            <p:nvPr/>
          </p:nvSpPr>
          <p:spPr>
            <a:xfrm>
              <a:off x="437500" y="2697175"/>
              <a:ext cx="778825" cy="239175"/>
            </a:xfrm>
            <a:custGeom>
              <a:avLst/>
              <a:gdLst/>
              <a:ahLst/>
              <a:cxnLst/>
              <a:rect l="l" t="t" r="r" b="b"/>
              <a:pathLst>
                <a:path w="31153" h="9567" extrusionOk="0">
                  <a:moveTo>
                    <a:pt x="27825" y="146"/>
                  </a:moveTo>
                  <a:lnTo>
                    <a:pt x="30983" y="8415"/>
                  </a:lnTo>
                  <a:lnTo>
                    <a:pt x="509" y="9414"/>
                  </a:lnTo>
                  <a:lnTo>
                    <a:pt x="509" y="9414"/>
                  </a:lnTo>
                  <a:lnTo>
                    <a:pt x="27825" y="146"/>
                  </a:lnTo>
                  <a:close/>
                  <a:moveTo>
                    <a:pt x="27858" y="0"/>
                  </a:moveTo>
                  <a:cubicBezTo>
                    <a:pt x="27853" y="0"/>
                    <a:pt x="27848" y="1"/>
                    <a:pt x="27843" y="3"/>
                  </a:cubicBezTo>
                  <a:lnTo>
                    <a:pt x="45" y="9432"/>
                  </a:lnTo>
                  <a:cubicBezTo>
                    <a:pt x="18" y="9450"/>
                    <a:pt x="0" y="9477"/>
                    <a:pt x="9" y="9513"/>
                  </a:cubicBezTo>
                  <a:cubicBezTo>
                    <a:pt x="9" y="9539"/>
                    <a:pt x="36" y="9566"/>
                    <a:pt x="72" y="9566"/>
                  </a:cubicBezTo>
                  <a:lnTo>
                    <a:pt x="31081" y="8540"/>
                  </a:lnTo>
                  <a:cubicBezTo>
                    <a:pt x="31099" y="8540"/>
                    <a:pt x="31126" y="8531"/>
                    <a:pt x="31135" y="8513"/>
                  </a:cubicBezTo>
                  <a:cubicBezTo>
                    <a:pt x="31144" y="8496"/>
                    <a:pt x="31153" y="8478"/>
                    <a:pt x="31144" y="8451"/>
                  </a:cubicBezTo>
                  <a:lnTo>
                    <a:pt x="27923" y="38"/>
                  </a:lnTo>
                  <a:cubicBezTo>
                    <a:pt x="27909" y="16"/>
                    <a:pt x="27882" y="0"/>
                    <a:pt x="2785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3" name="Google Shape;1253;p22"/>
            <p:cNvSpPr/>
            <p:nvPr/>
          </p:nvSpPr>
          <p:spPr>
            <a:xfrm>
              <a:off x="594050" y="2027050"/>
              <a:ext cx="646825" cy="673325"/>
            </a:xfrm>
            <a:custGeom>
              <a:avLst/>
              <a:gdLst/>
              <a:ahLst/>
              <a:cxnLst/>
              <a:rect l="l" t="t" r="r" b="b"/>
              <a:pathLst>
                <a:path w="25873" h="26933" extrusionOk="0">
                  <a:moveTo>
                    <a:pt x="25720" y="152"/>
                  </a:moveTo>
                  <a:lnTo>
                    <a:pt x="21554" y="26745"/>
                  </a:lnTo>
                  <a:lnTo>
                    <a:pt x="197" y="7886"/>
                  </a:lnTo>
                  <a:lnTo>
                    <a:pt x="25720" y="152"/>
                  </a:lnTo>
                  <a:close/>
                  <a:moveTo>
                    <a:pt x="25783" y="0"/>
                  </a:moveTo>
                  <a:lnTo>
                    <a:pt x="55" y="7797"/>
                  </a:lnTo>
                  <a:cubicBezTo>
                    <a:pt x="28" y="7806"/>
                    <a:pt x="10" y="7824"/>
                    <a:pt x="10" y="7851"/>
                  </a:cubicBezTo>
                  <a:cubicBezTo>
                    <a:pt x="1" y="7868"/>
                    <a:pt x="10" y="7895"/>
                    <a:pt x="28" y="7913"/>
                  </a:cubicBezTo>
                  <a:lnTo>
                    <a:pt x="21554" y="26915"/>
                  </a:lnTo>
                  <a:cubicBezTo>
                    <a:pt x="21563" y="26933"/>
                    <a:pt x="21581" y="26933"/>
                    <a:pt x="21599" y="26933"/>
                  </a:cubicBezTo>
                  <a:lnTo>
                    <a:pt x="21617" y="26933"/>
                  </a:lnTo>
                  <a:cubicBezTo>
                    <a:pt x="21643" y="26924"/>
                    <a:pt x="21661" y="26906"/>
                    <a:pt x="21661" y="26879"/>
                  </a:cubicBezTo>
                  <a:lnTo>
                    <a:pt x="25863" y="72"/>
                  </a:lnTo>
                  <a:cubicBezTo>
                    <a:pt x="25872" y="54"/>
                    <a:pt x="25863" y="27"/>
                    <a:pt x="25845" y="18"/>
                  </a:cubicBezTo>
                  <a:cubicBezTo>
                    <a:pt x="25827" y="0"/>
                    <a:pt x="25810" y="0"/>
                    <a:pt x="2578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4" name="Google Shape;1254;p22"/>
            <p:cNvSpPr/>
            <p:nvPr/>
          </p:nvSpPr>
          <p:spPr>
            <a:xfrm>
              <a:off x="1132225" y="2026950"/>
              <a:ext cx="501600" cy="673425"/>
            </a:xfrm>
            <a:custGeom>
              <a:avLst/>
              <a:gdLst/>
              <a:ahLst/>
              <a:cxnLst/>
              <a:rect l="l" t="t" r="r" b="b"/>
              <a:pathLst>
                <a:path w="20064" h="26937" extrusionOk="0">
                  <a:moveTo>
                    <a:pt x="4318" y="209"/>
                  </a:moveTo>
                  <a:lnTo>
                    <a:pt x="19885" y="16347"/>
                  </a:lnTo>
                  <a:lnTo>
                    <a:pt x="152" y="26758"/>
                  </a:lnTo>
                  <a:lnTo>
                    <a:pt x="4318" y="209"/>
                  </a:lnTo>
                  <a:close/>
                  <a:moveTo>
                    <a:pt x="4277" y="1"/>
                  </a:moveTo>
                  <a:cubicBezTo>
                    <a:pt x="4270" y="1"/>
                    <a:pt x="4263" y="2"/>
                    <a:pt x="4256" y="4"/>
                  </a:cubicBezTo>
                  <a:cubicBezTo>
                    <a:pt x="4229" y="13"/>
                    <a:pt x="4220" y="31"/>
                    <a:pt x="4211" y="58"/>
                  </a:cubicBezTo>
                  <a:lnTo>
                    <a:pt x="9" y="26865"/>
                  </a:lnTo>
                  <a:cubicBezTo>
                    <a:pt x="0" y="26892"/>
                    <a:pt x="9" y="26910"/>
                    <a:pt x="36" y="26928"/>
                  </a:cubicBezTo>
                  <a:cubicBezTo>
                    <a:pt x="45" y="26937"/>
                    <a:pt x="54" y="26937"/>
                    <a:pt x="72" y="26937"/>
                  </a:cubicBezTo>
                  <a:cubicBezTo>
                    <a:pt x="81" y="26937"/>
                    <a:pt x="90" y="26937"/>
                    <a:pt x="99" y="26928"/>
                  </a:cubicBezTo>
                  <a:lnTo>
                    <a:pt x="20028" y="16428"/>
                  </a:lnTo>
                  <a:cubicBezTo>
                    <a:pt x="20046" y="16419"/>
                    <a:pt x="20055" y="16401"/>
                    <a:pt x="20055" y="16383"/>
                  </a:cubicBezTo>
                  <a:cubicBezTo>
                    <a:pt x="20064" y="16356"/>
                    <a:pt x="20055" y="16339"/>
                    <a:pt x="20046" y="16321"/>
                  </a:cubicBezTo>
                  <a:lnTo>
                    <a:pt x="4327" y="22"/>
                  </a:lnTo>
                  <a:cubicBezTo>
                    <a:pt x="4314" y="9"/>
                    <a:pt x="4296" y="1"/>
                    <a:pt x="427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5" name="Google Shape;1255;p22"/>
            <p:cNvSpPr/>
            <p:nvPr/>
          </p:nvSpPr>
          <p:spPr>
            <a:xfrm>
              <a:off x="594050" y="1724925"/>
              <a:ext cx="646825" cy="500200"/>
            </a:xfrm>
            <a:custGeom>
              <a:avLst/>
              <a:gdLst/>
              <a:ahLst/>
              <a:cxnLst/>
              <a:rect l="l" t="t" r="r" b="b"/>
              <a:pathLst>
                <a:path w="25873" h="20008" extrusionOk="0">
                  <a:moveTo>
                    <a:pt x="8717" y="167"/>
                  </a:moveTo>
                  <a:lnTo>
                    <a:pt x="25658" y="12121"/>
                  </a:lnTo>
                  <a:lnTo>
                    <a:pt x="188" y="19846"/>
                  </a:lnTo>
                  <a:lnTo>
                    <a:pt x="188" y="19846"/>
                  </a:lnTo>
                  <a:lnTo>
                    <a:pt x="8717" y="167"/>
                  </a:lnTo>
                  <a:close/>
                  <a:moveTo>
                    <a:pt x="8694" y="0"/>
                  </a:moveTo>
                  <a:cubicBezTo>
                    <a:pt x="8687" y="0"/>
                    <a:pt x="8680" y="2"/>
                    <a:pt x="8672" y="6"/>
                  </a:cubicBezTo>
                  <a:cubicBezTo>
                    <a:pt x="8654" y="6"/>
                    <a:pt x="8637" y="24"/>
                    <a:pt x="8628" y="42"/>
                  </a:cubicBezTo>
                  <a:lnTo>
                    <a:pt x="10" y="19918"/>
                  </a:lnTo>
                  <a:cubicBezTo>
                    <a:pt x="1" y="19945"/>
                    <a:pt x="1" y="19971"/>
                    <a:pt x="19" y="19989"/>
                  </a:cubicBezTo>
                  <a:cubicBezTo>
                    <a:pt x="37" y="20007"/>
                    <a:pt x="55" y="20007"/>
                    <a:pt x="72" y="20007"/>
                  </a:cubicBezTo>
                  <a:lnTo>
                    <a:pt x="90" y="20007"/>
                  </a:lnTo>
                  <a:lnTo>
                    <a:pt x="25818" y="12210"/>
                  </a:lnTo>
                  <a:cubicBezTo>
                    <a:pt x="25845" y="12201"/>
                    <a:pt x="25863" y="12183"/>
                    <a:pt x="25872" y="12157"/>
                  </a:cubicBezTo>
                  <a:cubicBezTo>
                    <a:pt x="25872" y="12139"/>
                    <a:pt x="25863" y="12112"/>
                    <a:pt x="25845" y="12094"/>
                  </a:cubicBezTo>
                  <a:lnTo>
                    <a:pt x="8726" y="15"/>
                  </a:lnTo>
                  <a:cubicBezTo>
                    <a:pt x="8715" y="5"/>
                    <a:pt x="8705" y="0"/>
                    <a:pt x="8694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6" name="Google Shape;1256;p22"/>
            <p:cNvSpPr/>
            <p:nvPr/>
          </p:nvSpPr>
          <p:spPr>
            <a:xfrm>
              <a:off x="437500" y="2221875"/>
              <a:ext cx="698325" cy="714475"/>
            </a:xfrm>
            <a:custGeom>
              <a:avLst/>
              <a:gdLst/>
              <a:ahLst/>
              <a:cxnLst/>
              <a:rect l="l" t="t" r="r" b="b"/>
              <a:pathLst>
                <a:path w="27933" h="28579" extrusionOk="0">
                  <a:moveTo>
                    <a:pt x="6370" y="191"/>
                  </a:moveTo>
                  <a:lnTo>
                    <a:pt x="27736" y="19050"/>
                  </a:lnTo>
                  <a:lnTo>
                    <a:pt x="161" y="28409"/>
                  </a:lnTo>
                  <a:lnTo>
                    <a:pt x="6370" y="191"/>
                  </a:lnTo>
                  <a:close/>
                  <a:moveTo>
                    <a:pt x="6327" y="1"/>
                  </a:moveTo>
                  <a:cubicBezTo>
                    <a:pt x="6321" y="1"/>
                    <a:pt x="6315" y="2"/>
                    <a:pt x="6308" y="4"/>
                  </a:cubicBezTo>
                  <a:cubicBezTo>
                    <a:pt x="6290" y="13"/>
                    <a:pt x="6272" y="31"/>
                    <a:pt x="6263" y="58"/>
                  </a:cubicBezTo>
                  <a:lnTo>
                    <a:pt x="9" y="28498"/>
                  </a:lnTo>
                  <a:cubicBezTo>
                    <a:pt x="0" y="28516"/>
                    <a:pt x="9" y="28542"/>
                    <a:pt x="27" y="28560"/>
                  </a:cubicBezTo>
                  <a:cubicBezTo>
                    <a:pt x="36" y="28569"/>
                    <a:pt x="54" y="28578"/>
                    <a:pt x="72" y="28578"/>
                  </a:cubicBezTo>
                  <a:cubicBezTo>
                    <a:pt x="81" y="28578"/>
                    <a:pt x="81" y="28569"/>
                    <a:pt x="90" y="28569"/>
                  </a:cubicBezTo>
                  <a:lnTo>
                    <a:pt x="27879" y="19140"/>
                  </a:lnTo>
                  <a:cubicBezTo>
                    <a:pt x="27905" y="19131"/>
                    <a:pt x="27923" y="19113"/>
                    <a:pt x="27923" y="19086"/>
                  </a:cubicBezTo>
                  <a:cubicBezTo>
                    <a:pt x="27932" y="19068"/>
                    <a:pt x="27923" y="19042"/>
                    <a:pt x="27905" y="19033"/>
                  </a:cubicBezTo>
                  <a:lnTo>
                    <a:pt x="6370" y="22"/>
                  </a:lnTo>
                  <a:cubicBezTo>
                    <a:pt x="6357" y="9"/>
                    <a:pt x="6344" y="1"/>
                    <a:pt x="632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426125" y="2923525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86" y="1"/>
                  </a:moveTo>
                  <a:cubicBezTo>
                    <a:pt x="419" y="1"/>
                    <a:pt x="350" y="16"/>
                    <a:pt x="286" y="48"/>
                  </a:cubicBezTo>
                  <a:cubicBezTo>
                    <a:pt x="81" y="164"/>
                    <a:pt x="0" y="423"/>
                    <a:pt x="107" y="637"/>
                  </a:cubicBezTo>
                  <a:cubicBezTo>
                    <a:pt x="187" y="778"/>
                    <a:pt x="334" y="860"/>
                    <a:pt x="485" y="860"/>
                  </a:cubicBezTo>
                  <a:cubicBezTo>
                    <a:pt x="554" y="860"/>
                    <a:pt x="623" y="843"/>
                    <a:pt x="687" y="806"/>
                  </a:cubicBezTo>
                  <a:cubicBezTo>
                    <a:pt x="901" y="699"/>
                    <a:pt x="982" y="441"/>
                    <a:pt x="866" y="227"/>
                  </a:cubicBezTo>
                  <a:cubicBezTo>
                    <a:pt x="791" y="83"/>
                    <a:pt x="642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8" name="Google Shape;1258;p22"/>
            <p:cNvSpPr/>
            <p:nvPr/>
          </p:nvSpPr>
          <p:spPr>
            <a:xfrm>
              <a:off x="420550" y="2917050"/>
              <a:ext cx="35700" cy="34450"/>
            </a:xfrm>
            <a:custGeom>
              <a:avLst/>
              <a:gdLst/>
              <a:ahLst/>
              <a:cxnLst/>
              <a:rect l="l" t="t" r="r" b="b"/>
              <a:pathLst>
                <a:path w="1428" h="1378" extrusionOk="0">
                  <a:moveTo>
                    <a:pt x="714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3" y="539"/>
                    <a:pt x="839" y="566"/>
                    <a:pt x="866" y="610"/>
                  </a:cubicBezTo>
                  <a:cubicBezTo>
                    <a:pt x="884" y="646"/>
                    <a:pt x="893" y="700"/>
                    <a:pt x="875" y="735"/>
                  </a:cubicBezTo>
                  <a:cubicBezTo>
                    <a:pt x="866" y="780"/>
                    <a:pt x="830" y="816"/>
                    <a:pt x="794" y="842"/>
                  </a:cubicBezTo>
                  <a:cubicBezTo>
                    <a:pt x="767" y="853"/>
                    <a:pt x="739" y="861"/>
                    <a:pt x="712" y="861"/>
                  </a:cubicBezTo>
                  <a:cubicBezTo>
                    <a:pt x="695" y="861"/>
                    <a:pt x="678" y="858"/>
                    <a:pt x="661" y="851"/>
                  </a:cubicBezTo>
                  <a:cubicBezTo>
                    <a:pt x="616" y="842"/>
                    <a:pt x="580" y="807"/>
                    <a:pt x="562" y="771"/>
                  </a:cubicBezTo>
                  <a:cubicBezTo>
                    <a:pt x="536" y="726"/>
                    <a:pt x="536" y="682"/>
                    <a:pt x="545" y="637"/>
                  </a:cubicBezTo>
                  <a:cubicBezTo>
                    <a:pt x="562" y="593"/>
                    <a:pt x="589" y="557"/>
                    <a:pt x="634" y="539"/>
                  </a:cubicBezTo>
                  <a:cubicBezTo>
                    <a:pt x="661" y="521"/>
                    <a:pt x="687" y="521"/>
                    <a:pt x="714" y="521"/>
                  </a:cubicBezTo>
                  <a:close/>
                  <a:moveTo>
                    <a:pt x="714" y="1"/>
                  </a:moveTo>
                  <a:cubicBezTo>
                    <a:pt x="603" y="1"/>
                    <a:pt x="490" y="28"/>
                    <a:pt x="384" y="84"/>
                  </a:cubicBezTo>
                  <a:cubicBezTo>
                    <a:pt x="223" y="164"/>
                    <a:pt x="107" y="316"/>
                    <a:pt x="54" y="486"/>
                  </a:cubicBezTo>
                  <a:cubicBezTo>
                    <a:pt x="0" y="664"/>
                    <a:pt x="18" y="851"/>
                    <a:pt x="107" y="1012"/>
                  </a:cubicBezTo>
                  <a:cubicBezTo>
                    <a:pt x="188" y="1173"/>
                    <a:pt x="339" y="1297"/>
                    <a:pt x="509" y="1351"/>
                  </a:cubicBezTo>
                  <a:cubicBezTo>
                    <a:pt x="580" y="1369"/>
                    <a:pt x="643" y="1378"/>
                    <a:pt x="714" y="1378"/>
                  </a:cubicBezTo>
                  <a:cubicBezTo>
                    <a:pt x="821" y="1378"/>
                    <a:pt x="937" y="1351"/>
                    <a:pt x="1035" y="1297"/>
                  </a:cubicBezTo>
                  <a:cubicBezTo>
                    <a:pt x="1196" y="1208"/>
                    <a:pt x="1321" y="1065"/>
                    <a:pt x="1374" y="887"/>
                  </a:cubicBezTo>
                  <a:cubicBezTo>
                    <a:pt x="1428" y="718"/>
                    <a:pt x="1410" y="530"/>
                    <a:pt x="1321" y="370"/>
                  </a:cubicBezTo>
                  <a:cubicBezTo>
                    <a:pt x="1232" y="200"/>
                    <a:pt x="1089" y="84"/>
                    <a:pt x="910" y="31"/>
                  </a:cubicBezTo>
                  <a:cubicBezTo>
                    <a:pt x="847" y="11"/>
                    <a:pt x="781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9" name="Google Shape;1259;p22"/>
            <p:cNvSpPr/>
            <p:nvPr/>
          </p:nvSpPr>
          <p:spPr>
            <a:xfrm>
              <a:off x="1121750" y="26880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8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6" y="862"/>
                  </a:cubicBezTo>
                  <a:cubicBezTo>
                    <a:pt x="563" y="862"/>
                    <a:pt x="632" y="847"/>
                    <a:pt x="696" y="815"/>
                  </a:cubicBezTo>
                  <a:cubicBezTo>
                    <a:pt x="901" y="699"/>
                    <a:pt x="981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0" name="Google Shape;1260;p22"/>
            <p:cNvSpPr/>
            <p:nvPr/>
          </p:nvSpPr>
          <p:spPr>
            <a:xfrm>
              <a:off x="1116175" y="2681525"/>
              <a:ext cx="37475" cy="34475"/>
            </a:xfrm>
            <a:custGeom>
              <a:avLst/>
              <a:gdLst/>
              <a:ahLst/>
              <a:cxnLst/>
              <a:rect l="l" t="t" r="r" b="b"/>
              <a:pathLst>
                <a:path w="1499" h="1379" extrusionOk="0">
                  <a:moveTo>
                    <a:pt x="714" y="522"/>
                  </a:moveTo>
                  <a:cubicBezTo>
                    <a:pt x="732" y="522"/>
                    <a:pt x="750" y="522"/>
                    <a:pt x="767" y="531"/>
                  </a:cubicBezTo>
                  <a:cubicBezTo>
                    <a:pt x="803" y="540"/>
                    <a:pt x="839" y="566"/>
                    <a:pt x="865" y="611"/>
                  </a:cubicBezTo>
                  <a:cubicBezTo>
                    <a:pt x="910" y="691"/>
                    <a:pt x="874" y="798"/>
                    <a:pt x="794" y="843"/>
                  </a:cubicBezTo>
                  <a:cubicBezTo>
                    <a:pt x="767" y="854"/>
                    <a:pt x="739" y="862"/>
                    <a:pt x="711" y="862"/>
                  </a:cubicBezTo>
                  <a:cubicBezTo>
                    <a:pt x="694" y="862"/>
                    <a:pt x="677" y="859"/>
                    <a:pt x="660" y="852"/>
                  </a:cubicBezTo>
                  <a:cubicBezTo>
                    <a:pt x="616" y="843"/>
                    <a:pt x="580" y="807"/>
                    <a:pt x="562" y="772"/>
                  </a:cubicBezTo>
                  <a:cubicBezTo>
                    <a:pt x="544" y="727"/>
                    <a:pt x="535" y="682"/>
                    <a:pt x="553" y="638"/>
                  </a:cubicBezTo>
                  <a:cubicBezTo>
                    <a:pt x="562" y="593"/>
                    <a:pt x="589" y="557"/>
                    <a:pt x="634" y="540"/>
                  </a:cubicBezTo>
                  <a:cubicBezTo>
                    <a:pt x="660" y="531"/>
                    <a:pt x="687" y="522"/>
                    <a:pt x="714" y="522"/>
                  </a:cubicBezTo>
                  <a:close/>
                  <a:moveTo>
                    <a:pt x="714" y="1"/>
                  </a:moveTo>
                  <a:cubicBezTo>
                    <a:pt x="604" y="1"/>
                    <a:pt x="493" y="29"/>
                    <a:pt x="393" y="85"/>
                  </a:cubicBezTo>
                  <a:cubicBezTo>
                    <a:pt x="223" y="165"/>
                    <a:pt x="107" y="317"/>
                    <a:pt x="54" y="486"/>
                  </a:cubicBezTo>
                  <a:cubicBezTo>
                    <a:pt x="0" y="664"/>
                    <a:pt x="18" y="852"/>
                    <a:pt x="107" y="1012"/>
                  </a:cubicBezTo>
                  <a:cubicBezTo>
                    <a:pt x="187" y="1182"/>
                    <a:pt x="339" y="1298"/>
                    <a:pt x="509" y="1351"/>
                  </a:cubicBezTo>
                  <a:cubicBezTo>
                    <a:pt x="580" y="1369"/>
                    <a:pt x="642" y="1378"/>
                    <a:pt x="714" y="1378"/>
                  </a:cubicBezTo>
                  <a:cubicBezTo>
                    <a:pt x="830" y="1378"/>
                    <a:pt x="937" y="1351"/>
                    <a:pt x="1035" y="1298"/>
                  </a:cubicBezTo>
                  <a:cubicBezTo>
                    <a:pt x="1374" y="1119"/>
                    <a:pt x="1499" y="700"/>
                    <a:pt x="1320" y="370"/>
                  </a:cubicBezTo>
                  <a:cubicBezTo>
                    <a:pt x="1231" y="201"/>
                    <a:pt x="1089" y="85"/>
                    <a:pt x="910" y="31"/>
                  </a:cubicBezTo>
                  <a:cubicBezTo>
                    <a:pt x="847" y="11"/>
                    <a:pt x="780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1" name="Google Shape;1261;p22"/>
            <p:cNvSpPr/>
            <p:nvPr/>
          </p:nvSpPr>
          <p:spPr>
            <a:xfrm>
              <a:off x="1202250" y="2898400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94" y="1"/>
                  </a:moveTo>
                  <a:cubicBezTo>
                    <a:pt x="425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6" y="860"/>
                  </a:cubicBezTo>
                  <a:cubicBezTo>
                    <a:pt x="564" y="860"/>
                    <a:pt x="632" y="845"/>
                    <a:pt x="697" y="812"/>
                  </a:cubicBezTo>
                  <a:cubicBezTo>
                    <a:pt x="902" y="696"/>
                    <a:pt x="982" y="438"/>
                    <a:pt x="866" y="224"/>
                  </a:cubicBezTo>
                  <a:cubicBezTo>
                    <a:pt x="793" y="83"/>
                    <a:pt x="647" y="1"/>
                    <a:pt x="49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2" name="Google Shape;1262;p22"/>
            <p:cNvSpPr/>
            <p:nvPr/>
          </p:nvSpPr>
          <p:spPr>
            <a:xfrm>
              <a:off x="1196675" y="2891900"/>
              <a:ext cx="37500" cy="34400"/>
            </a:xfrm>
            <a:custGeom>
              <a:avLst/>
              <a:gdLst/>
              <a:ahLst/>
              <a:cxnLst/>
              <a:rect l="l" t="t" r="r" b="b"/>
              <a:pathLst>
                <a:path w="1500" h="1376" extrusionOk="0">
                  <a:moveTo>
                    <a:pt x="714" y="519"/>
                  </a:moveTo>
                  <a:cubicBezTo>
                    <a:pt x="777" y="519"/>
                    <a:pt x="830" y="555"/>
                    <a:pt x="866" y="608"/>
                  </a:cubicBezTo>
                  <a:cubicBezTo>
                    <a:pt x="911" y="689"/>
                    <a:pt x="875" y="796"/>
                    <a:pt x="795" y="840"/>
                  </a:cubicBezTo>
                  <a:cubicBezTo>
                    <a:pt x="767" y="851"/>
                    <a:pt x="739" y="859"/>
                    <a:pt x="712" y="859"/>
                  </a:cubicBezTo>
                  <a:cubicBezTo>
                    <a:pt x="695" y="859"/>
                    <a:pt x="678" y="856"/>
                    <a:pt x="661" y="849"/>
                  </a:cubicBezTo>
                  <a:cubicBezTo>
                    <a:pt x="616" y="840"/>
                    <a:pt x="581" y="814"/>
                    <a:pt x="563" y="769"/>
                  </a:cubicBezTo>
                  <a:cubicBezTo>
                    <a:pt x="545" y="733"/>
                    <a:pt x="536" y="680"/>
                    <a:pt x="554" y="644"/>
                  </a:cubicBezTo>
                  <a:cubicBezTo>
                    <a:pt x="563" y="600"/>
                    <a:pt x="589" y="564"/>
                    <a:pt x="634" y="537"/>
                  </a:cubicBezTo>
                  <a:cubicBezTo>
                    <a:pt x="661" y="528"/>
                    <a:pt x="688" y="519"/>
                    <a:pt x="714" y="519"/>
                  </a:cubicBezTo>
                  <a:close/>
                  <a:moveTo>
                    <a:pt x="714" y="1"/>
                  </a:moveTo>
                  <a:cubicBezTo>
                    <a:pt x="605" y="1"/>
                    <a:pt x="495" y="27"/>
                    <a:pt x="393" y="82"/>
                  </a:cubicBezTo>
                  <a:cubicBezTo>
                    <a:pt x="224" y="171"/>
                    <a:pt x="108" y="314"/>
                    <a:pt x="54" y="492"/>
                  </a:cubicBezTo>
                  <a:cubicBezTo>
                    <a:pt x="1" y="662"/>
                    <a:pt x="18" y="849"/>
                    <a:pt x="108" y="1010"/>
                  </a:cubicBezTo>
                  <a:cubicBezTo>
                    <a:pt x="188" y="1179"/>
                    <a:pt x="331" y="1295"/>
                    <a:pt x="509" y="1349"/>
                  </a:cubicBezTo>
                  <a:cubicBezTo>
                    <a:pt x="581" y="1367"/>
                    <a:pt x="643" y="1376"/>
                    <a:pt x="714" y="1376"/>
                  </a:cubicBezTo>
                  <a:cubicBezTo>
                    <a:pt x="821" y="1376"/>
                    <a:pt x="937" y="1349"/>
                    <a:pt x="1035" y="1295"/>
                  </a:cubicBezTo>
                  <a:cubicBezTo>
                    <a:pt x="1374" y="1117"/>
                    <a:pt x="1499" y="698"/>
                    <a:pt x="1321" y="368"/>
                  </a:cubicBezTo>
                  <a:cubicBezTo>
                    <a:pt x="1198" y="133"/>
                    <a:pt x="959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3" name="Google Shape;1263;p22"/>
            <p:cNvSpPr/>
            <p:nvPr/>
          </p:nvSpPr>
          <p:spPr>
            <a:xfrm>
              <a:off x="384425" y="21853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9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3" y="862"/>
                  </a:cubicBezTo>
                  <a:cubicBezTo>
                    <a:pt x="559" y="862"/>
                    <a:pt x="625" y="847"/>
                    <a:pt x="687" y="815"/>
                  </a:cubicBezTo>
                  <a:cubicBezTo>
                    <a:pt x="901" y="699"/>
                    <a:pt x="982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4" name="Google Shape;1264;p22"/>
            <p:cNvSpPr/>
            <p:nvPr/>
          </p:nvSpPr>
          <p:spPr>
            <a:xfrm>
              <a:off x="378850" y="2178900"/>
              <a:ext cx="37475" cy="34400"/>
            </a:xfrm>
            <a:custGeom>
              <a:avLst/>
              <a:gdLst/>
              <a:ahLst/>
              <a:cxnLst/>
              <a:rect l="l" t="t" r="r" b="b"/>
              <a:pathLst>
                <a:path w="1499" h="1376" extrusionOk="0">
                  <a:moveTo>
                    <a:pt x="710" y="517"/>
                  </a:moveTo>
                  <a:cubicBezTo>
                    <a:pt x="772" y="517"/>
                    <a:pt x="834" y="552"/>
                    <a:pt x="866" y="608"/>
                  </a:cubicBezTo>
                  <a:cubicBezTo>
                    <a:pt x="910" y="688"/>
                    <a:pt x="874" y="795"/>
                    <a:pt x="794" y="840"/>
                  </a:cubicBezTo>
                  <a:cubicBezTo>
                    <a:pt x="767" y="851"/>
                    <a:pt x="739" y="859"/>
                    <a:pt x="711" y="859"/>
                  </a:cubicBezTo>
                  <a:cubicBezTo>
                    <a:pt x="694" y="859"/>
                    <a:pt x="677" y="856"/>
                    <a:pt x="660" y="849"/>
                  </a:cubicBezTo>
                  <a:cubicBezTo>
                    <a:pt x="616" y="840"/>
                    <a:pt x="580" y="813"/>
                    <a:pt x="562" y="769"/>
                  </a:cubicBezTo>
                  <a:cubicBezTo>
                    <a:pt x="535" y="733"/>
                    <a:pt x="535" y="679"/>
                    <a:pt x="544" y="635"/>
                  </a:cubicBezTo>
                  <a:cubicBezTo>
                    <a:pt x="562" y="599"/>
                    <a:pt x="589" y="563"/>
                    <a:pt x="634" y="537"/>
                  </a:cubicBezTo>
                  <a:cubicBezTo>
                    <a:pt x="657" y="523"/>
                    <a:pt x="684" y="517"/>
                    <a:pt x="710" y="517"/>
                  </a:cubicBezTo>
                  <a:close/>
                  <a:moveTo>
                    <a:pt x="711" y="1"/>
                  </a:moveTo>
                  <a:cubicBezTo>
                    <a:pt x="600" y="1"/>
                    <a:pt x="488" y="27"/>
                    <a:pt x="384" y="82"/>
                  </a:cubicBezTo>
                  <a:cubicBezTo>
                    <a:pt x="223" y="171"/>
                    <a:pt x="107" y="314"/>
                    <a:pt x="54" y="483"/>
                  </a:cubicBezTo>
                  <a:cubicBezTo>
                    <a:pt x="0" y="662"/>
                    <a:pt x="18" y="849"/>
                    <a:pt x="98" y="1009"/>
                  </a:cubicBezTo>
                  <a:cubicBezTo>
                    <a:pt x="188" y="1179"/>
                    <a:pt x="330" y="1295"/>
                    <a:pt x="509" y="1348"/>
                  </a:cubicBezTo>
                  <a:cubicBezTo>
                    <a:pt x="580" y="1366"/>
                    <a:pt x="642" y="1375"/>
                    <a:pt x="714" y="1375"/>
                  </a:cubicBezTo>
                  <a:cubicBezTo>
                    <a:pt x="821" y="1375"/>
                    <a:pt x="937" y="1348"/>
                    <a:pt x="1035" y="1295"/>
                  </a:cubicBezTo>
                  <a:cubicBezTo>
                    <a:pt x="1374" y="1116"/>
                    <a:pt x="1499" y="697"/>
                    <a:pt x="1320" y="367"/>
                  </a:cubicBezTo>
                  <a:cubicBezTo>
                    <a:pt x="1197" y="133"/>
                    <a:pt x="958" y="1"/>
                    <a:pt x="711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5" name="Google Shape;1265;p22"/>
            <p:cNvSpPr/>
            <p:nvPr/>
          </p:nvSpPr>
          <p:spPr>
            <a:xfrm>
              <a:off x="583350" y="2212825"/>
              <a:ext cx="24800" cy="21500"/>
            </a:xfrm>
            <a:custGeom>
              <a:avLst/>
              <a:gdLst/>
              <a:ahLst/>
              <a:cxnLst/>
              <a:rect l="l" t="t" r="r" b="b"/>
              <a:pathLst>
                <a:path w="992" h="860" extrusionOk="0">
                  <a:moveTo>
                    <a:pt x="498" y="1"/>
                  </a:moveTo>
                  <a:cubicBezTo>
                    <a:pt x="429" y="1"/>
                    <a:pt x="359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8" y="777"/>
                    <a:pt x="349" y="860"/>
                    <a:pt x="502" y="860"/>
                  </a:cubicBezTo>
                  <a:cubicBezTo>
                    <a:pt x="568" y="860"/>
                    <a:pt x="635" y="844"/>
                    <a:pt x="697" y="812"/>
                  </a:cubicBezTo>
                  <a:cubicBezTo>
                    <a:pt x="911" y="696"/>
                    <a:pt x="991" y="437"/>
                    <a:pt x="875" y="232"/>
                  </a:cubicBezTo>
                  <a:cubicBezTo>
                    <a:pt x="801" y="85"/>
                    <a:pt x="651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578000" y="220627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4" y="521"/>
                  </a:moveTo>
                  <a:cubicBezTo>
                    <a:pt x="723" y="521"/>
                    <a:pt x="741" y="521"/>
                    <a:pt x="759" y="530"/>
                  </a:cubicBezTo>
                  <a:cubicBezTo>
                    <a:pt x="804" y="539"/>
                    <a:pt x="839" y="575"/>
                    <a:pt x="857" y="610"/>
                  </a:cubicBezTo>
                  <a:cubicBezTo>
                    <a:pt x="884" y="655"/>
                    <a:pt x="884" y="699"/>
                    <a:pt x="875" y="744"/>
                  </a:cubicBezTo>
                  <a:cubicBezTo>
                    <a:pt x="857" y="789"/>
                    <a:pt x="830" y="824"/>
                    <a:pt x="795" y="842"/>
                  </a:cubicBezTo>
                  <a:cubicBezTo>
                    <a:pt x="762" y="855"/>
                    <a:pt x="729" y="864"/>
                    <a:pt x="697" y="864"/>
                  </a:cubicBezTo>
                  <a:cubicBezTo>
                    <a:pt x="685" y="864"/>
                    <a:pt x="673" y="862"/>
                    <a:pt x="661" y="860"/>
                  </a:cubicBezTo>
                  <a:cubicBezTo>
                    <a:pt x="616" y="842"/>
                    <a:pt x="581" y="815"/>
                    <a:pt x="563" y="771"/>
                  </a:cubicBezTo>
                  <a:cubicBezTo>
                    <a:pt x="536" y="735"/>
                    <a:pt x="536" y="691"/>
                    <a:pt x="545" y="646"/>
                  </a:cubicBezTo>
                  <a:cubicBezTo>
                    <a:pt x="563" y="601"/>
                    <a:pt x="589" y="566"/>
                    <a:pt x="634" y="539"/>
                  </a:cubicBezTo>
                  <a:cubicBezTo>
                    <a:pt x="652" y="530"/>
                    <a:pt x="679" y="521"/>
                    <a:pt x="714" y="521"/>
                  </a:cubicBezTo>
                  <a:close/>
                  <a:moveTo>
                    <a:pt x="710" y="0"/>
                  </a:moveTo>
                  <a:cubicBezTo>
                    <a:pt x="600" y="0"/>
                    <a:pt x="490" y="28"/>
                    <a:pt x="384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99" y="1021"/>
                  </a:cubicBezTo>
                  <a:cubicBezTo>
                    <a:pt x="188" y="1181"/>
                    <a:pt x="331" y="1297"/>
                    <a:pt x="509" y="1351"/>
                  </a:cubicBezTo>
                  <a:cubicBezTo>
                    <a:pt x="572" y="1369"/>
                    <a:pt x="643" y="1386"/>
                    <a:pt x="714" y="1386"/>
                  </a:cubicBezTo>
                  <a:cubicBezTo>
                    <a:pt x="821" y="1386"/>
                    <a:pt x="937" y="1360"/>
                    <a:pt x="1036" y="1297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4" y="10"/>
                    <a:pt x="777" y="0"/>
                    <a:pt x="710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799025" y="1715700"/>
              <a:ext cx="24550" cy="21650"/>
            </a:xfrm>
            <a:custGeom>
              <a:avLst/>
              <a:gdLst/>
              <a:ahLst/>
              <a:cxnLst/>
              <a:rect l="l" t="t" r="r" b="b"/>
              <a:pathLst>
                <a:path w="982" h="866" extrusionOk="0">
                  <a:moveTo>
                    <a:pt x="493" y="1"/>
                  </a:moveTo>
                  <a:cubicBezTo>
                    <a:pt x="423" y="1"/>
                    <a:pt x="352" y="18"/>
                    <a:pt x="286" y="54"/>
                  </a:cubicBezTo>
                  <a:cubicBezTo>
                    <a:pt x="81" y="170"/>
                    <a:pt x="0" y="429"/>
                    <a:pt x="107" y="634"/>
                  </a:cubicBezTo>
                  <a:cubicBezTo>
                    <a:pt x="187" y="781"/>
                    <a:pt x="335" y="865"/>
                    <a:pt x="486" y="865"/>
                  </a:cubicBezTo>
                  <a:cubicBezTo>
                    <a:pt x="555" y="865"/>
                    <a:pt x="624" y="848"/>
                    <a:pt x="687" y="812"/>
                  </a:cubicBezTo>
                  <a:cubicBezTo>
                    <a:pt x="901" y="705"/>
                    <a:pt x="982" y="438"/>
                    <a:pt x="866" y="232"/>
                  </a:cubicBezTo>
                  <a:cubicBezTo>
                    <a:pt x="792" y="85"/>
                    <a:pt x="646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793450" y="1709350"/>
              <a:ext cx="35700" cy="34475"/>
            </a:xfrm>
            <a:custGeom>
              <a:avLst/>
              <a:gdLst/>
              <a:ahLst/>
              <a:cxnLst/>
              <a:rect l="l" t="t" r="r" b="b"/>
              <a:pathLst>
                <a:path w="1428" h="1379" extrusionOk="0">
                  <a:moveTo>
                    <a:pt x="714" y="513"/>
                  </a:moveTo>
                  <a:cubicBezTo>
                    <a:pt x="732" y="513"/>
                    <a:pt x="741" y="522"/>
                    <a:pt x="759" y="522"/>
                  </a:cubicBezTo>
                  <a:cubicBezTo>
                    <a:pt x="803" y="540"/>
                    <a:pt x="839" y="567"/>
                    <a:pt x="866" y="611"/>
                  </a:cubicBezTo>
                  <a:cubicBezTo>
                    <a:pt x="884" y="647"/>
                    <a:pt x="893" y="692"/>
                    <a:pt x="875" y="736"/>
                  </a:cubicBezTo>
                  <a:cubicBezTo>
                    <a:pt x="866" y="781"/>
                    <a:pt x="830" y="816"/>
                    <a:pt x="794" y="834"/>
                  </a:cubicBezTo>
                  <a:cubicBezTo>
                    <a:pt x="766" y="851"/>
                    <a:pt x="738" y="858"/>
                    <a:pt x="710" y="858"/>
                  </a:cubicBezTo>
                  <a:cubicBezTo>
                    <a:pt x="693" y="858"/>
                    <a:pt x="677" y="855"/>
                    <a:pt x="661" y="852"/>
                  </a:cubicBezTo>
                  <a:cubicBezTo>
                    <a:pt x="616" y="834"/>
                    <a:pt x="580" y="808"/>
                    <a:pt x="562" y="772"/>
                  </a:cubicBezTo>
                  <a:cubicBezTo>
                    <a:pt x="536" y="727"/>
                    <a:pt x="536" y="683"/>
                    <a:pt x="545" y="638"/>
                  </a:cubicBezTo>
                  <a:cubicBezTo>
                    <a:pt x="562" y="593"/>
                    <a:pt x="589" y="558"/>
                    <a:pt x="634" y="540"/>
                  </a:cubicBezTo>
                  <a:cubicBezTo>
                    <a:pt x="661" y="522"/>
                    <a:pt x="687" y="513"/>
                    <a:pt x="714" y="513"/>
                  </a:cubicBezTo>
                  <a:close/>
                  <a:moveTo>
                    <a:pt x="705" y="1"/>
                  </a:moveTo>
                  <a:cubicBezTo>
                    <a:pt x="596" y="1"/>
                    <a:pt x="488" y="27"/>
                    <a:pt x="384" y="76"/>
                  </a:cubicBezTo>
                  <a:cubicBezTo>
                    <a:pt x="223" y="165"/>
                    <a:pt x="107" y="308"/>
                    <a:pt x="54" y="486"/>
                  </a:cubicBezTo>
                  <a:cubicBezTo>
                    <a:pt x="0" y="665"/>
                    <a:pt x="18" y="852"/>
                    <a:pt x="99" y="1013"/>
                  </a:cubicBezTo>
                  <a:cubicBezTo>
                    <a:pt x="188" y="1173"/>
                    <a:pt x="330" y="1298"/>
                    <a:pt x="509" y="1352"/>
                  </a:cubicBezTo>
                  <a:cubicBezTo>
                    <a:pt x="580" y="1370"/>
                    <a:pt x="643" y="1379"/>
                    <a:pt x="714" y="1379"/>
                  </a:cubicBezTo>
                  <a:cubicBezTo>
                    <a:pt x="821" y="1379"/>
                    <a:pt x="937" y="1352"/>
                    <a:pt x="1035" y="1298"/>
                  </a:cubicBezTo>
                  <a:cubicBezTo>
                    <a:pt x="1196" y="1209"/>
                    <a:pt x="1321" y="1066"/>
                    <a:pt x="1374" y="888"/>
                  </a:cubicBezTo>
                  <a:cubicBezTo>
                    <a:pt x="1428" y="709"/>
                    <a:pt x="1410" y="522"/>
                    <a:pt x="1321" y="362"/>
                  </a:cubicBezTo>
                  <a:cubicBezTo>
                    <a:pt x="1232" y="201"/>
                    <a:pt x="1089" y="85"/>
                    <a:pt x="910" y="31"/>
                  </a:cubicBezTo>
                  <a:cubicBezTo>
                    <a:pt x="842" y="11"/>
                    <a:pt x="773" y="1"/>
                    <a:pt x="70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9" name="Google Shape;1269;p22"/>
            <p:cNvSpPr/>
            <p:nvPr/>
          </p:nvSpPr>
          <p:spPr>
            <a:xfrm>
              <a:off x="1226775" y="2017900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8" y="1"/>
                  </a:moveTo>
                  <a:cubicBezTo>
                    <a:pt x="429" y="1"/>
                    <a:pt x="360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2" y="777"/>
                    <a:pt x="341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75" y="223"/>
                  </a:cubicBezTo>
                  <a:cubicBezTo>
                    <a:pt x="796" y="83"/>
                    <a:pt x="649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0" name="Google Shape;1270;p22"/>
            <p:cNvSpPr/>
            <p:nvPr/>
          </p:nvSpPr>
          <p:spPr>
            <a:xfrm>
              <a:off x="1221200" y="2011350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68" y="530"/>
                  </a:cubicBezTo>
                  <a:cubicBezTo>
                    <a:pt x="813" y="539"/>
                    <a:pt x="848" y="575"/>
                    <a:pt x="866" y="610"/>
                  </a:cubicBezTo>
                  <a:cubicBezTo>
                    <a:pt x="893" y="655"/>
                    <a:pt x="893" y="700"/>
                    <a:pt x="884" y="744"/>
                  </a:cubicBezTo>
                  <a:cubicBezTo>
                    <a:pt x="866" y="789"/>
                    <a:pt x="840" y="824"/>
                    <a:pt x="795" y="842"/>
                  </a:cubicBezTo>
                  <a:cubicBezTo>
                    <a:pt x="773" y="853"/>
                    <a:pt x="747" y="861"/>
                    <a:pt x="721" y="861"/>
                  </a:cubicBezTo>
                  <a:cubicBezTo>
                    <a:pt x="704" y="861"/>
                    <a:pt x="687" y="858"/>
                    <a:pt x="670" y="851"/>
                  </a:cubicBezTo>
                  <a:cubicBezTo>
                    <a:pt x="625" y="842"/>
                    <a:pt x="590" y="816"/>
                    <a:pt x="563" y="771"/>
                  </a:cubicBezTo>
                  <a:cubicBezTo>
                    <a:pt x="545" y="735"/>
                    <a:pt x="536" y="682"/>
                    <a:pt x="554" y="646"/>
                  </a:cubicBezTo>
                  <a:cubicBezTo>
                    <a:pt x="563" y="601"/>
                    <a:pt x="599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7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33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12"/>
                  </a:cubicBezTo>
                  <a:cubicBezTo>
                    <a:pt x="197" y="1181"/>
                    <a:pt x="340" y="1297"/>
                    <a:pt x="518" y="1351"/>
                  </a:cubicBezTo>
                  <a:cubicBezTo>
                    <a:pt x="581" y="1369"/>
                    <a:pt x="652" y="1386"/>
                    <a:pt x="715" y="1386"/>
                  </a:cubicBezTo>
                  <a:cubicBezTo>
                    <a:pt x="831" y="1386"/>
                    <a:pt x="938" y="1351"/>
                    <a:pt x="1045" y="1297"/>
                  </a:cubicBezTo>
                  <a:cubicBezTo>
                    <a:pt x="1205" y="1217"/>
                    <a:pt x="1321" y="1065"/>
                    <a:pt x="1375" y="896"/>
                  </a:cubicBezTo>
                  <a:cubicBezTo>
                    <a:pt x="1428" y="717"/>
                    <a:pt x="1410" y="530"/>
                    <a:pt x="1330" y="369"/>
                  </a:cubicBezTo>
                  <a:cubicBezTo>
                    <a:pt x="1241" y="209"/>
                    <a:pt x="1098" y="84"/>
                    <a:pt x="920" y="30"/>
                  </a:cubicBezTo>
                  <a:cubicBezTo>
                    <a:pt x="853" y="10"/>
                    <a:pt x="785" y="0"/>
                    <a:pt x="717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1616850" y="2424475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3" y="1"/>
                  </a:moveTo>
                  <a:cubicBezTo>
                    <a:pt x="424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66" y="232"/>
                  </a:cubicBezTo>
                  <a:cubicBezTo>
                    <a:pt x="792" y="85"/>
                    <a:pt x="647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1611275" y="241792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4" y="539"/>
                    <a:pt x="839" y="575"/>
                    <a:pt x="866" y="610"/>
                  </a:cubicBezTo>
                  <a:cubicBezTo>
                    <a:pt x="884" y="655"/>
                    <a:pt x="893" y="700"/>
                    <a:pt x="875" y="744"/>
                  </a:cubicBezTo>
                  <a:cubicBezTo>
                    <a:pt x="866" y="789"/>
                    <a:pt x="831" y="824"/>
                    <a:pt x="795" y="842"/>
                  </a:cubicBezTo>
                  <a:cubicBezTo>
                    <a:pt x="769" y="856"/>
                    <a:pt x="741" y="863"/>
                    <a:pt x="713" y="863"/>
                  </a:cubicBezTo>
                  <a:cubicBezTo>
                    <a:pt x="653" y="863"/>
                    <a:pt x="593" y="832"/>
                    <a:pt x="563" y="771"/>
                  </a:cubicBezTo>
                  <a:cubicBezTo>
                    <a:pt x="545" y="735"/>
                    <a:pt x="536" y="691"/>
                    <a:pt x="554" y="646"/>
                  </a:cubicBezTo>
                  <a:cubicBezTo>
                    <a:pt x="563" y="601"/>
                    <a:pt x="590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5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21"/>
                  </a:cubicBezTo>
                  <a:cubicBezTo>
                    <a:pt x="233" y="1253"/>
                    <a:pt x="465" y="1386"/>
                    <a:pt x="715" y="1386"/>
                  </a:cubicBezTo>
                  <a:cubicBezTo>
                    <a:pt x="822" y="1386"/>
                    <a:pt x="938" y="1360"/>
                    <a:pt x="1036" y="1306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7" y="10"/>
                    <a:pt x="781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1576500" y="1630525"/>
              <a:ext cx="24550" cy="21525"/>
            </a:xfrm>
            <a:custGeom>
              <a:avLst/>
              <a:gdLst/>
              <a:ahLst/>
              <a:cxnLst/>
              <a:rect l="l" t="t" r="r" b="b"/>
              <a:pathLst>
                <a:path w="982" h="861" extrusionOk="0">
                  <a:moveTo>
                    <a:pt x="493" y="0"/>
                  </a:moveTo>
                  <a:cubicBezTo>
                    <a:pt x="423" y="0"/>
                    <a:pt x="352" y="17"/>
                    <a:pt x="286" y="53"/>
                  </a:cubicBezTo>
                  <a:cubicBezTo>
                    <a:pt x="80" y="160"/>
                    <a:pt x="0" y="428"/>
                    <a:pt x="107" y="633"/>
                  </a:cubicBezTo>
                  <a:cubicBezTo>
                    <a:pt x="187" y="781"/>
                    <a:pt x="335" y="861"/>
                    <a:pt x="490" y="861"/>
                  </a:cubicBezTo>
                  <a:cubicBezTo>
                    <a:pt x="559" y="861"/>
                    <a:pt x="630" y="845"/>
                    <a:pt x="696" y="811"/>
                  </a:cubicBezTo>
                  <a:cubicBezTo>
                    <a:pt x="901" y="695"/>
                    <a:pt x="982" y="437"/>
                    <a:pt x="874" y="232"/>
                  </a:cubicBezTo>
                  <a:cubicBezTo>
                    <a:pt x="795" y="84"/>
                    <a:pt x="647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1569125" y="1624025"/>
              <a:ext cx="37500" cy="34600"/>
            </a:xfrm>
            <a:custGeom>
              <a:avLst/>
              <a:gdLst/>
              <a:ahLst/>
              <a:cxnLst/>
              <a:rect l="l" t="t" r="r" b="b"/>
              <a:pathLst>
                <a:path w="1500" h="1384" extrusionOk="0">
                  <a:moveTo>
                    <a:pt x="780" y="521"/>
                  </a:moveTo>
                  <a:cubicBezTo>
                    <a:pt x="843" y="521"/>
                    <a:pt x="906" y="551"/>
                    <a:pt x="938" y="608"/>
                  </a:cubicBezTo>
                  <a:cubicBezTo>
                    <a:pt x="955" y="652"/>
                    <a:pt x="964" y="697"/>
                    <a:pt x="946" y="741"/>
                  </a:cubicBezTo>
                  <a:cubicBezTo>
                    <a:pt x="938" y="786"/>
                    <a:pt x="911" y="822"/>
                    <a:pt x="866" y="840"/>
                  </a:cubicBezTo>
                  <a:cubicBezTo>
                    <a:pt x="841" y="854"/>
                    <a:pt x="812" y="861"/>
                    <a:pt x="784" y="861"/>
                  </a:cubicBezTo>
                  <a:cubicBezTo>
                    <a:pt x="724" y="861"/>
                    <a:pt x="665" y="829"/>
                    <a:pt x="634" y="768"/>
                  </a:cubicBezTo>
                  <a:cubicBezTo>
                    <a:pt x="590" y="688"/>
                    <a:pt x="625" y="581"/>
                    <a:pt x="706" y="536"/>
                  </a:cubicBezTo>
                  <a:cubicBezTo>
                    <a:pt x="729" y="526"/>
                    <a:pt x="755" y="521"/>
                    <a:pt x="780" y="521"/>
                  </a:cubicBezTo>
                  <a:close/>
                  <a:moveTo>
                    <a:pt x="786" y="0"/>
                  </a:moveTo>
                  <a:cubicBezTo>
                    <a:pt x="677" y="0"/>
                    <a:pt x="566" y="26"/>
                    <a:pt x="465" y="81"/>
                  </a:cubicBezTo>
                  <a:cubicBezTo>
                    <a:pt x="126" y="260"/>
                    <a:pt x="1" y="679"/>
                    <a:pt x="179" y="1018"/>
                  </a:cubicBezTo>
                  <a:cubicBezTo>
                    <a:pt x="304" y="1250"/>
                    <a:pt x="536" y="1384"/>
                    <a:pt x="786" y="1384"/>
                  </a:cubicBezTo>
                  <a:cubicBezTo>
                    <a:pt x="893" y="1384"/>
                    <a:pt x="1009" y="1357"/>
                    <a:pt x="1107" y="1303"/>
                  </a:cubicBezTo>
                  <a:cubicBezTo>
                    <a:pt x="1277" y="1214"/>
                    <a:pt x="1392" y="1071"/>
                    <a:pt x="1446" y="893"/>
                  </a:cubicBezTo>
                  <a:cubicBezTo>
                    <a:pt x="1500" y="715"/>
                    <a:pt x="1482" y="527"/>
                    <a:pt x="1392" y="367"/>
                  </a:cubicBezTo>
                  <a:cubicBezTo>
                    <a:pt x="1269" y="132"/>
                    <a:pt x="1030" y="0"/>
                    <a:pt x="7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75" name="Google Shape;1275;p22"/>
          <p:cNvGrpSpPr/>
          <p:nvPr/>
        </p:nvGrpSpPr>
        <p:grpSpPr>
          <a:xfrm rot="-7729676">
            <a:off x="-2180188" y="4935603"/>
            <a:ext cx="4950101" cy="3214816"/>
            <a:chOff x="2636525" y="1932700"/>
            <a:chExt cx="1743875" cy="1132550"/>
          </a:xfrm>
        </p:grpSpPr>
        <p:sp>
          <p:nvSpPr>
            <p:cNvPr id="1276" name="Google Shape;1276;p22"/>
            <p:cNvSpPr/>
            <p:nvPr/>
          </p:nvSpPr>
          <p:spPr>
            <a:xfrm>
              <a:off x="2636525" y="2177350"/>
              <a:ext cx="528375" cy="632750"/>
            </a:xfrm>
            <a:custGeom>
              <a:avLst/>
              <a:gdLst/>
              <a:ahLst/>
              <a:cxnLst/>
              <a:rect l="l" t="t" r="r" b="b"/>
              <a:pathLst>
                <a:path w="21135" h="25310" extrusionOk="0">
                  <a:moveTo>
                    <a:pt x="14524" y="1"/>
                  </a:moveTo>
                  <a:lnTo>
                    <a:pt x="1" y="25310"/>
                  </a:lnTo>
                  <a:lnTo>
                    <a:pt x="21135" y="3766"/>
                  </a:lnTo>
                  <a:lnTo>
                    <a:pt x="1452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7" name="Google Shape;1277;p22"/>
            <p:cNvSpPr/>
            <p:nvPr/>
          </p:nvSpPr>
          <p:spPr>
            <a:xfrm>
              <a:off x="3853150" y="2138550"/>
              <a:ext cx="527250" cy="680025"/>
            </a:xfrm>
            <a:custGeom>
              <a:avLst/>
              <a:gdLst/>
              <a:ahLst/>
              <a:cxnLst/>
              <a:rect l="l" t="t" r="r" b="b"/>
              <a:pathLst>
                <a:path w="21090" h="27201" extrusionOk="0">
                  <a:moveTo>
                    <a:pt x="21090" y="1"/>
                  </a:moveTo>
                  <a:lnTo>
                    <a:pt x="0" y="7967"/>
                  </a:lnTo>
                  <a:lnTo>
                    <a:pt x="5371" y="27201"/>
                  </a:lnTo>
                  <a:lnTo>
                    <a:pt x="2109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3984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8" name="Google Shape;1278;p22"/>
            <p:cNvSpPr/>
            <p:nvPr/>
          </p:nvSpPr>
          <p:spPr>
            <a:xfrm>
              <a:off x="3630125" y="1932700"/>
              <a:ext cx="750275" cy="405050"/>
            </a:xfrm>
            <a:custGeom>
              <a:avLst/>
              <a:gdLst/>
              <a:ahLst/>
              <a:cxnLst/>
              <a:rect l="l" t="t" r="r" b="b"/>
              <a:pathLst>
                <a:path w="30011" h="16202" extrusionOk="0">
                  <a:moveTo>
                    <a:pt x="0" y="1"/>
                  </a:moveTo>
                  <a:lnTo>
                    <a:pt x="8921" y="16201"/>
                  </a:lnTo>
                  <a:lnTo>
                    <a:pt x="30011" y="823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9" name="Google Shape;1279;p22"/>
            <p:cNvSpPr/>
            <p:nvPr/>
          </p:nvSpPr>
          <p:spPr>
            <a:xfrm>
              <a:off x="3352225" y="2818550"/>
              <a:ext cx="635200" cy="246700"/>
            </a:xfrm>
            <a:custGeom>
              <a:avLst/>
              <a:gdLst/>
              <a:ahLst/>
              <a:cxnLst/>
              <a:rect l="l" t="t" r="r" b="b"/>
              <a:pathLst>
                <a:path w="25408" h="9868" extrusionOk="0">
                  <a:moveTo>
                    <a:pt x="25408" y="1"/>
                  </a:moveTo>
                  <a:lnTo>
                    <a:pt x="1660" y="1687"/>
                  </a:lnTo>
                  <a:lnTo>
                    <a:pt x="1" y="9867"/>
                  </a:lnTo>
                  <a:lnTo>
                    <a:pt x="25408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5994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0" name="Google Shape;1280;p22"/>
            <p:cNvSpPr/>
            <p:nvPr/>
          </p:nvSpPr>
          <p:spPr>
            <a:xfrm>
              <a:off x="2999625" y="1932700"/>
              <a:ext cx="630525" cy="338800"/>
            </a:xfrm>
            <a:custGeom>
              <a:avLst/>
              <a:gdLst/>
              <a:ahLst/>
              <a:cxnLst/>
              <a:rect l="l" t="t" r="r" b="b"/>
              <a:pathLst>
                <a:path w="25221" h="13552" extrusionOk="0">
                  <a:moveTo>
                    <a:pt x="25220" y="1"/>
                  </a:moveTo>
                  <a:lnTo>
                    <a:pt x="0" y="9787"/>
                  </a:lnTo>
                  <a:lnTo>
                    <a:pt x="6611" y="13552"/>
                  </a:lnTo>
                  <a:lnTo>
                    <a:pt x="2522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1" name="Google Shape;1281;p22"/>
            <p:cNvSpPr/>
            <p:nvPr/>
          </p:nvSpPr>
          <p:spPr>
            <a:xfrm>
              <a:off x="2636525" y="2810075"/>
              <a:ext cx="757200" cy="255175"/>
            </a:xfrm>
            <a:custGeom>
              <a:avLst/>
              <a:gdLst/>
              <a:ahLst/>
              <a:cxnLst/>
              <a:rect l="l" t="t" r="r" b="b"/>
              <a:pathLst>
                <a:path w="30288" h="10207" extrusionOk="0">
                  <a:moveTo>
                    <a:pt x="1" y="1"/>
                  </a:moveTo>
                  <a:lnTo>
                    <a:pt x="28629" y="10206"/>
                  </a:lnTo>
                  <a:lnTo>
                    <a:pt x="30288" y="202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426005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2" name="Google Shape;1282;p22"/>
            <p:cNvSpPr/>
            <p:nvPr/>
          </p:nvSpPr>
          <p:spPr>
            <a:xfrm>
              <a:off x="3164875" y="2271475"/>
              <a:ext cx="688300" cy="589250"/>
            </a:xfrm>
            <a:custGeom>
              <a:avLst/>
              <a:gdLst/>
              <a:ahLst/>
              <a:cxnLst/>
              <a:rect l="l" t="t" r="r" b="b"/>
              <a:pathLst>
                <a:path w="27532" h="23570" extrusionOk="0">
                  <a:moveTo>
                    <a:pt x="1" y="1"/>
                  </a:moveTo>
                  <a:lnTo>
                    <a:pt x="9154" y="23570"/>
                  </a:lnTo>
                  <a:lnTo>
                    <a:pt x="27531" y="265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3393700" y="2337725"/>
              <a:ext cx="593725" cy="523000"/>
            </a:xfrm>
            <a:custGeom>
              <a:avLst/>
              <a:gdLst/>
              <a:ahLst/>
              <a:cxnLst/>
              <a:rect l="l" t="t" r="r" b="b"/>
              <a:pathLst>
                <a:path w="23749" h="20920" extrusionOk="0">
                  <a:moveTo>
                    <a:pt x="18378" y="0"/>
                  </a:moveTo>
                  <a:lnTo>
                    <a:pt x="1" y="20920"/>
                  </a:lnTo>
                  <a:lnTo>
                    <a:pt x="23749" y="19234"/>
                  </a:lnTo>
                  <a:lnTo>
                    <a:pt x="1837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3164875" y="1932700"/>
              <a:ext cx="688300" cy="405050"/>
            </a:xfrm>
            <a:custGeom>
              <a:avLst/>
              <a:gdLst/>
              <a:ahLst/>
              <a:cxnLst/>
              <a:rect l="l" t="t" r="r" b="b"/>
              <a:pathLst>
                <a:path w="27532" h="16202" extrusionOk="0">
                  <a:moveTo>
                    <a:pt x="18610" y="1"/>
                  </a:moveTo>
                  <a:lnTo>
                    <a:pt x="1" y="13552"/>
                  </a:lnTo>
                  <a:lnTo>
                    <a:pt x="27531" y="16201"/>
                  </a:lnTo>
                  <a:lnTo>
                    <a:pt x="1861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30599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2636525" y="2271475"/>
              <a:ext cx="757200" cy="589250"/>
            </a:xfrm>
            <a:custGeom>
              <a:avLst/>
              <a:gdLst/>
              <a:ahLst/>
              <a:cxnLst/>
              <a:rect l="l" t="t" r="r" b="b"/>
              <a:pathLst>
                <a:path w="30288" h="23570" extrusionOk="0">
                  <a:moveTo>
                    <a:pt x="21135" y="1"/>
                  </a:moveTo>
                  <a:lnTo>
                    <a:pt x="1" y="21545"/>
                  </a:lnTo>
                  <a:lnTo>
                    <a:pt x="30288" y="23570"/>
                  </a:lnTo>
                  <a:lnTo>
                    <a:pt x="2113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047702993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7" name="Google Shape;1287;p23"/>
          <p:cNvGrpSpPr/>
          <p:nvPr/>
        </p:nvGrpSpPr>
        <p:grpSpPr>
          <a:xfrm>
            <a:off x="-481935" y="-969477"/>
            <a:ext cx="2488956" cy="2605391"/>
            <a:chOff x="378850" y="1624025"/>
            <a:chExt cx="1268150" cy="1327475"/>
          </a:xfrm>
        </p:grpSpPr>
        <p:sp>
          <p:nvSpPr>
            <p:cNvPr id="1288" name="Google Shape;1288;p23"/>
            <p:cNvSpPr/>
            <p:nvPr/>
          </p:nvSpPr>
          <p:spPr>
            <a:xfrm>
              <a:off x="394900" y="2194525"/>
              <a:ext cx="202525" cy="741825"/>
            </a:xfrm>
            <a:custGeom>
              <a:avLst/>
              <a:gdLst/>
              <a:ahLst/>
              <a:cxnLst/>
              <a:rect l="l" t="t" r="r" b="b"/>
              <a:pathLst>
                <a:path w="8101" h="29673" extrusionOk="0">
                  <a:moveTo>
                    <a:pt x="134" y="135"/>
                  </a:moveTo>
                  <a:lnTo>
                    <a:pt x="7958" y="1214"/>
                  </a:lnTo>
                  <a:lnTo>
                    <a:pt x="1811" y="29128"/>
                  </a:lnTo>
                  <a:lnTo>
                    <a:pt x="134" y="135"/>
                  </a:lnTo>
                  <a:close/>
                  <a:moveTo>
                    <a:pt x="81" y="1"/>
                  </a:moveTo>
                  <a:cubicBezTo>
                    <a:pt x="54" y="1"/>
                    <a:pt x="36" y="1"/>
                    <a:pt x="27" y="19"/>
                  </a:cubicBezTo>
                  <a:cubicBezTo>
                    <a:pt x="9" y="28"/>
                    <a:pt x="0" y="45"/>
                    <a:pt x="0" y="63"/>
                  </a:cubicBezTo>
                  <a:lnTo>
                    <a:pt x="1704" y="29610"/>
                  </a:lnTo>
                  <a:cubicBezTo>
                    <a:pt x="1713" y="29636"/>
                    <a:pt x="1740" y="29663"/>
                    <a:pt x="1767" y="29672"/>
                  </a:cubicBezTo>
                  <a:lnTo>
                    <a:pt x="1776" y="29672"/>
                  </a:lnTo>
                  <a:cubicBezTo>
                    <a:pt x="1803" y="29672"/>
                    <a:pt x="1829" y="29645"/>
                    <a:pt x="1838" y="29619"/>
                  </a:cubicBezTo>
                  <a:lnTo>
                    <a:pt x="8101" y="1178"/>
                  </a:lnTo>
                  <a:cubicBezTo>
                    <a:pt x="8101" y="1161"/>
                    <a:pt x="8101" y="1143"/>
                    <a:pt x="8092" y="1125"/>
                  </a:cubicBezTo>
                  <a:cubicBezTo>
                    <a:pt x="8074" y="1107"/>
                    <a:pt x="8065" y="1098"/>
                    <a:pt x="8047" y="1098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9" name="Google Shape;1289;p23"/>
            <p:cNvSpPr/>
            <p:nvPr/>
          </p:nvSpPr>
          <p:spPr>
            <a:xfrm>
              <a:off x="1237275" y="1639725"/>
              <a:ext cx="396550" cy="798150"/>
            </a:xfrm>
            <a:custGeom>
              <a:avLst/>
              <a:gdLst/>
              <a:ahLst/>
              <a:cxnLst/>
              <a:rect l="l" t="t" r="r" b="b"/>
              <a:pathLst>
                <a:path w="15862" h="31926" extrusionOk="0">
                  <a:moveTo>
                    <a:pt x="14006" y="220"/>
                  </a:moveTo>
                  <a:lnTo>
                    <a:pt x="15719" y="31685"/>
                  </a:lnTo>
                  <a:lnTo>
                    <a:pt x="161" y="15556"/>
                  </a:lnTo>
                  <a:lnTo>
                    <a:pt x="14006" y="220"/>
                  </a:lnTo>
                  <a:close/>
                  <a:moveTo>
                    <a:pt x="14055" y="1"/>
                  </a:moveTo>
                  <a:cubicBezTo>
                    <a:pt x="14041" y="1"/>
                    <a:pt x="14027" y="7"/>
                    <a:pt x="14015" y="24"/>
                  </a:cubicBezTo>
                  <a:lnTo>
                    <a:pt x="27" y="15511"/>
                  </a:lnTo>
                  <a:cubicBezTo>
                    <a:pt x="0" y="15538"/>
                    <a:pt x="0" y="15573"/>
                    <a:pt x="27" y="15600"/>
                  </a:cubicBezTo>
                  <a:lnTo>
                    <a:pt x="15746" y="31899"/>
                  </a:lnTo>
                  <a:cubicBezTo>
                    <a:pt x="15755" y="31917"/>
                    <a:pt x="15773" y="31926"/>
                    <a:pt x="15791" y="31926"/>
                  </a:cubicBezTo>
                  <a:cubicBezTo>
                    <a:pt x="15799" y="31926"/>
                    <a:pt x="15808" y="31917"/>
                    <a:pt x="15817" y="31917"/>
                  </a:cubicBezTo>
                  <a:cubicBezTo>
                    <a:pt x="15844" y="31908"/>
                    <a:pt x="15862" y="31881"/>
                    <a:pt x="15862" y="31854"/>
                  </a:cubicBezTo>
                  <a:lnTo>
                    <a:pt x="14122" y="60"/>
                  </a:lnTo>
                  <a:cubicBezTo>
                    <a:pt x="14122" y="33"/>
                    <a:pt x="14104" y="15"/>
                    <a:pt x="14078" y="6"/>
                  </a:cubicBezTo>
                  <a:cubicBezTo>
                    <a:pt x="14071" y="3"/>
                    <a:pt x="14063" y="1"/>
                    <a:pt x="1405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0" name="Google Shape;1290;p23"/>
            <p:cNvSpPr/>
            <p:nvPr/>
          </p:nvSpPr>
          <p:spPr>
            <a:xfrm>
              <a:off x="809500" y="1639600"/>
              <a:ext cx="781075" cy="390600"/>
            </a:xfrm>
            <a:custGeom>
              <a:avLst/>
              <a:gdLst/>
              <a:ahLst/>
              <a:cxnLst/>
              <a:rect l="l" t="t" r="r" b="b"/>
              <a:pathLst>
                <a:path w="31243" h="15624" extrusionOk="0">
                  <a:moveTo>
                    <a:pt x="31010" y="154"/>
                  </a:moveTo>
                  <a:lnTo>
                    <a:pt x="17174" y="15471"/>
                  </a:lnTo>
                  <a:lnTo>
                    <a:pt x="251" y="3526"/>
                  </a:lnTo>
                  <a:lnTo>
                    <a:pt x="31010" y="154"/>
                  </a:lnTo>
                  <a:close/>
                  <a:moveTo>
                    <a:pt x="31176" y="0"/>
                  </a:moveTo>
                  <a:cubicBezTo>
                    <a:pt x="31171" y="0"/>
                    <a:pt x="31167" y="1"/>
                    <a:pt x="31162" y="2"/>
                  </a:cubicBezTo>
                  <a:lnTo>
                    <a:pt x="63" y="3410"/>
                  </a:lnTo>
                  <a:cubicBezTo>
                    <a:pt x="36" y="3419"/>
                    <a:pt x="10" y="3437"/>
                    <a:pt x="10" y="3464"/>
                  </a:cubicBezTo>
                  <a:cubicBezTo>
                    <a:pt x="1" y="3491"/>
                    <a:pt x="10" y="3517"/>
                    <a:pt x="27" y="3535"/>
                  </a:cubicBezTo>
                  <a:lnTo>
                    <a:pt x="17147" y="15614"/>
                  </a:lnTo>
                  <a:cubicBezTo>
                    <a:pt x="17156" y="15623"/>
                    <a:pt x="17174" y="15623"/>
                    <a:pt x="17183" y="15623"/>
                  </a:cubicBezTo>
                  <a:cubicBezTo>
                    <a:pt x="17200" y="15623"/>
                    <a:pt x="17218" y="15623"/>
                    <a:pt x="17236" y="15605"/>
                  </a:cubicBezTo>
                  <a:lnTo>
                    <a:pt x="31215" y="109"/>
                  </a:lnTo>
                  <a:cubicBezTo>
                    <a:pt x="31233" y="92"/>
                    <a:pt x="31242" y="65"/>
                    <a:pt x="31224" y="38"/>
                  </a:cubicBezTo>
                  <a:cubicBezTo>
                    <a:pt x="31217" y="16"/>
                    <a:pt x="31198" y="0"/>
                    <a:pt x="3117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1" name="Google Shape;1291;p23"/>
            <p:cNvSpPr/>
            <p:nvPr/>
          </p:nvSpPr>
          <p:spPr>
            <a:xfrm>
              <a:off x="1132225" y="2434500"/>
              <a:ext cx="501600" cy="476200"/>
            </a:xfrm>
            <a:custGeom>
              <a:avLst/>
              <a:gdLst/>
              <a:ahLst/>
              <a:cxnLst/>
              <a:rect l="l" t="t" r="r" b="b"/>
              <a:pathLst>
                <a:path w="20064" h="19048" extrusionOk="0">
                  <a:moveTo>
                    <a:pt x="19716" y="286"/>
                  </a:moveTo>
                  <a:lnTo>
                    <a:pt x="3310" y="18860"/>
                  </a:lnTo>
                  <a:lnTo>
                    <a:pt x="152" y="10599"/>
                  </a:lnTo>
                  <a:lnTo>
                    <a:pt x="19716" y="286"/>
                  </a:lnTo>
                  <a:close/>
                  <a:moveTo>
                    <a:pt x="19996" y="0"/>
                  </a:moveTo>
                  <a:cubicBezTo>
                    <a:pt x="19986" y="0"/>
                    <a:pt x="19975" y="3"/>
                    <a:pt x="19966" y="10"/>
                  </a:cubicBezTo>
                  <a:lnTo>
                    <a:pt x="45" y="10519"/>
                  </a:lnTo>
                  <a:cubicBezTo>
                    <a:pt x="9" y="10528"/>
                    <a:pt x="0" y="10563"/>
                    <a:pt x="9" y="10599"/>
                  </a:cubicBezTo>
                  <a:lnTo>
                    <a:pt x="3230" y="19011"/>
                  </a:lnTo>
                  <a:cubicBezTo>
                    <a:pt x="3239" y="19029"/>
                    <a:pt x="3257" y="19047"/>
                    <a:pt x="3283" y="19047"/>
                  </a:cubicBezTo>
                  <a:lnTo>
                    <a:pt x="3292" y="19047"/>
                  </a:lnTo>
                  <a:cubicBezTo>
                    <a:pt x="3310" y="19047"/>
                    <a:pt x="3328" y="19047"/>
                    <a:pt x="3337" y="19029"/>
                  </a:cubicBezTo>
                  <a:lnTo>
                    <a:pt x="20046" y="108"/>
                  </a:lnTo>
                  <a:cubicBezTo>
                    <a:pt x="20064" y="90"/>
                    <a:pt x="20064" y="54"/>
                    <a:pt x="20046" y="28"/>
                  </a:cubicBezTo>
                  <a:cubicBezTo>
                    <a:pt x="20035" y="10"/>
                    <a:pt x="20016" y="0"/>
                    <a:pt x="1999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2" name="Google Shape;1292;p23"/>
            <p:cNvSpPr/>
            <p:nvPr/>
          </p:nvSpPr>
          <p:spPr>
            <a:xfrm>
              <a:off x="394900" y="1724925"/>
              <a:ext cx="418200" cy="500200"/>
            </a:xfrm>
            <a:custGeom>
              <a:avLst/>
              <a:gdLst/>
              <a:ahLst/>
              <a:cxnLst/>
              <a:rect l="l" t="t" r="r" b="b"/>
              <a:pathLst>
                <a:path w="16728" h="20008" extrusionOk="0">
                  <a:moveTo>
                    <a:pt x="16433" y="417"/>
                  </a:moveTo>
                  <a:lnTo>
                    <a:pt x="7994" y="19873"/>
                  </a:lnTo>
                  <a:lnTo>
                    <a:pt x="197" y="18803"/>
                  </a:lnTo>
                  <a:lnTo>
                    <a:pt x="16433" y="417"/>
                  </a:lnTo>
                  <a:close/>
                  <a:moveTo>
                    <a:pt x="16660" y="1"/>
                  </a:moveTo>
                  <a:cubicBezTo>
                    <a:pt x="16640" y="1"/>
                    <a:pt x="16620" y="7"/>
                    <a:pt x="16603" y="24"/>
                  </a:cubicBezTo>
                  <a:lnTo>
                    <a:pt x="18" y="18803"/>
                  </a:lnTo>
                  <a:cubicBezTo>
                    <a:pt x="0" y="18821"/>
                    <a:pt x="0" y="18847"/>
                    <a:pt x="9" y="18874"/>
                  </a:cubicBezTo>
                  <a:cubicBezTo>
                    <a:pt x="18" y="18892"/>
                    <a:pt x="36" y="18910"/>
                    <a:pt x="63" y="18910"/>
                  </a:cubicBezTo>
                  <a:lnTo>
                    <a:pt x="8029" y="20007"/>
                  </a:lnTo>
                  <a:lnTo>
                    <a:pt x="8038" y="20007"/>
                  </a:lnTo>
                  <a:cubicBezTo>
                    <a:pt x="8056" y="20007"/>
                    <a:pt x="8083" y="19998"/>
                    <a:pt x="8092" y="19971"/>
                  </a:cubicBezTo>
                  <a:lnTo>
                    <a:pt x="16710" y="86"/>
                  </a:lnTo>
                  <a:cubicBezTo>
                    <a:pt x="16727" y="60"/>
                    <a:pt x="16719" y="24"/>
                    <a:pt x="16692" y="6"/>
                  </a:cubicBezTo>
                  <a:cubicBezTo>
                    <a:pt x="16682" y="3"/>
                    <a:pt x="16671" y="1"/>
                    <a:pt x="16660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3" name="Google Shape;1293;p23"/>
            <p:cNvSpPr/>
            <p:nvPr/>
          </p:nvSpPr>
          <p:spPr>
            <a:xfrm>
              <a:off x="437500" y="2697175"/>
              <a:ext cx="778825" cy="239175"/>
            </a:xfrm>
            <a:custGeom>
              <a:avLst/>
              <a:gdLst/>
              <a:ahLst/>
              <a:cxnLst/>
              <a:rect l="l" t="t" r="r" b="b"/>
              <a:pathLst>
                <a:path w="31153" h="9567" extrusionOk="0">
                  <a:moveTo>
                    <a:pt x="27825" y="146"/>
                  </a:moveTo>
                  <a:lnTo>
                    <a:pt x="30983" y="8415"/>
                  </a:lnTo>
                  <a:lnTo>
                    <a:pt x="509" y="9414"/>
                  </a:lnTo>
                  <a:lnTo>
                    <a:pt x="509" y="9414"/>
                  </a:lnTo>
                  <a:lnTo>
                    <a:pt x="27825" y="146"/>
                  </a:lnTo>
                  <a:close/>
                  <a:moveTo>
                    <a:pt x="27858" y="0"/>
                  </a:moveTo>
                  <a:cubicBezTo>
                    <a:pt x="27853" y="0"/>
                    <a:pt x="27848" y="1"/>
                    <a:pt x="27843" y="3"/>
                  </a:cubicBezTo>
                  <a:lnTo>
                    <a:pt x="45" y="9432"/>
                  </a:lnTo>
                  <a:cubicBezTo>
                    <a:pt x="18" y="9450"/>
                    <a:pt x="0" y="9477"/>
                    <a:pt x="9" y="9513"/>
                  </a:cubicBezTo>
                  <a:cubicBezTo>
                    <a:pt x="9" y="9539"/>
                    <a:pt x="36" y="9566"/>
                    <a:pt x="72" y="9566"/>
                  </a:cubicBezTo>
                  <a:lnTo>
                    <a:pt x="31081" y="8540"/>
                  </a:lnTo>
                  <a:cubicBezTo>
                    <a:pt x="31099" y="8540"/>
                    <a:pt x="31126" y="8531"/>
                    <a:pt x="31135" y="8513"/>
                  </a:cubicBezTo>
                  <a:cubicBezTo>
                    <a:pt x="31144" y="8496"/>
                    <a:pt x="31153" y="8478"/>
                    <a:pt x="31144" y="8451"/>
                  </a:cubicBezTo>
                  <a:lnTo>
                    <a:pt x="27923" y="38"/>
                  </a:lnTo>
                  <a:cubicBezTo>
                    <a:pt x="27909" y="16"/>
                    <a:pt x="27882" y="0"/>
                    <a:pt x="2785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4" name="Google Shape;1294;p23"/>
            <p:cNvSpPr/>
            <p:nvPr/>
          </p:nvSpPr>
          <p:spPr>
            <a:xfrm>
              <a:off x="594050" y="2027050"/>
              <a:ext cx="646825" cy="673325"/>
            </a:xfrm>
            <a:custGeom>
              <a:avLst/>
              <a:gdLst/>
              <a:ahLst/>
              <a:cxnLst/>
              <a:rect l="l" t="t" r="r" b="b"/>
              <a:pathLst>
                <a:path w="25873" h="26933" extrusionOk="0">
                  <a:moveTo>
                    <a:pt x="25720" y="152"/>
                  </a:moveTo>
                  <a:lnTo>
                    <a:pt x="21554" y="26745"/>
                  </a:lnTo>
                  <a:lnTo>
                    <a:pt x="197" y="7886"/>
                  </a:lnTo>
                  <a:lnTo>
                    <a:pt x="25720" y="152"/>
                  </a:lnTo>
                  <a:close/>
                  <a:moveTo>
                    <a:pt x="25783" y="0"/>
                  </a:moveTo>
                  <a:lnTo>
                    <a:pt x="55" y="7797"/>
                  </a:lnTo>
                  <a:cubicBezTo>
                    <a:pt x="28" y="7806"/>
                    <a:pt x="10" y="7824"/>
                    <a:pt x="10" y="7851"/>
                  </a:cubicBezTo>
                  <a:cubicBezTo>
                    <a:pt x="1" y="7868"/>
                    <a:pt x="10" y="7895"/>
                    <a:pt x="28" y="7913"/>
                  </a:cubicBezTo>
                  <a:lnTo>
                    <a:pt x="21554" y="26915"/>
                  </a:lnTo>
                  <a:cubicBezTo>
                    <a:pt x="21563" y="26933"/>
                    <a:pt x="21581" y="26933"/>
                    <a:pt x="21599" y="26933"/>
                  </a:cubicBezTo>
                  <a:lnTo>
                    <a:pt x="21617" y="26933"/>
                  </a:lnTo>
                  <a:cubicBezTo>
                    <a:pt x="21643" y="26924"/>
                    <a:pt x="21661" y="26906"/>
                    <a:pt x="21661" y="26879"/>
                  </a:cubicBezTo>
                  <a:lnTo>
                    <a:pt x="25863" y="72"/>
                  </a:lnTo>
                  <a:cubicBezTo>
                    <a:pt x="25872" y="54"/>
                    <a:pt x="25863" y="27"/>
                    <a:pt x="25845" y="18"/>
                  </a:cubicBezTo>
                  <a:cubicBezTo>
                    <a:pt x="25827" y="0"/>
                    <a:pt x="25810" y="0"/>
                    <a:pt x="2578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5" name="Google Shape;1295;p23"/>
            <p:cNvSpPr/>
            <p:nvPr/>
          </p:nvSpPr>
          <p:spPr>
            <a:xfrm>
              <a:off x="1132225" y="2026950"/>
              <a:ext cx="501600" cy="673425"/>
            </a:xfrm>
            <a:custGeom>
              <a:avLst/>
              <a:gdLst/>
              <a:ahLst/>
              <a:cxnLst/>
              <a:rect l="l" t="t" r="r" b="b"/>
              <a:pathLst>
                <a:path w="20064" h="26937" extrusionOk="0">
                  <a:moveTo>
                    <a:pt x="4318" y="209"/>
                  </a:moveTo>
                  <a:lnTo>
                    <a:pt x="19885" y="16347"/>
                  </a:lnTo>
                  <a:lnTo>
                    <a:pt x="152" y="26758"/>
                  </a:lnTo>
                  <a:lnTo>
                    <a:pt x="4318" y="209"/>
                  </a:lnTo>
                  <a:close/>
                  <a:moveTo>
                    <a:pt x="4277" y="1"/>
                  </a:moveTo>
                  <a:cubicBezTo>
                    <a:pt x="4270" y="1"/>
                    <a:pt x="4263" y="2"/>
                    <a:pt x="4256" y="4"/>
                  </a:cubicBezTo>
                  <a:cubicBezTo>
                    <a:pt x="4229" y="13"/>
                    <a:pt x="4220" y="31"/>
                    <a:pt x="4211" y="58"/>
                  </a:cubicBezTo>
                  <a:lnTo>
                    <a:pt x="9" y="26865"/>
                  </a:lnTo>
                  <a:cubicBezTo>
                    <a:pt x="0" y="26892"/>
                    <a:pt x="9" y="26910"/>
                    <a:pt x="36" y="26928"/>
                  </a:cubicBezTo>
                  <a:cubicBezTo>
                    <a:pt x="45" y="26937"/>
                    <a:pt x="54" y="26937"/>
                    <a:pt x="72" y="26937"/>
                  </a:cubicBezTo>
                  <a:cubicBezTo>
                    <a:pt x="81" y="26937"/>
                    <a:pt x="90" y="26937"/>
                    <a:pt x="99" y="26928"/>
                  </a:cubicBezTo>
                  <a:lnTo>
                    <a:pt x="20028" y="16428"/>
                  </a:lnTo>
                  <a:cubicBezTo>
                    <a:pt x="20046" y="16419"/>
                    <a:pt x="20055" y="16401"/>
                    <a:pt x="20055" y="16383"/>
                  </a:cubicBezTo>
                  <a:cubicBezTo>
                    <a:pt x="20064" y="16356"/>
                    <a:pt x="20055" y="16339"/>
                    <a:pt x="20046" y="16321"/>
                  </a:cubicBezTo>
                  <a:lnTo>
                    <a:pt x="4327" y="22"/>
                  </a:lnTo>
                  <a:cubicBezTo>
                    <a:pt x="4314" y="9"/>
                    <a:pt x="4296" y="1"/>
                    <a:pt x="427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6" name="Google Shape;1296;p23"/>
            <p:cNvSpPr/>
            <p:nvPr/>
          </p:nvSpPr>
          <p:spPr>
            <a:xfrm>
              <a:off x="594050" y="1724925"/>
              <a:ext cx="646825" cy="500200"/>
            </a:xfrm>
            <a:custGeom>
              <a:avLst/>
              <a:gdLst/>
              <a:ahLst/>
              <a:cxnLst/>
              <a:rect l="l" t="t" r="r" b="b"/>
              <a:pathLst>
                <a:path w="25873" h="20008" extrusionOk="0">
                  <a:moveTo>
                    <a:pt x="8717" y="167"/>
                  </a:moveTo>
                  <a:lnTo>
                    <a:pt x="25658" y="12121"/>
                  </a:lnTo>
                  <a:lnTo>
                    <a:pt x="188" y="19846"/>
                  </a:lnTo>
                  <a:lnTo>
                    <a:pt x="188" y="19846"/>
                  </a:lnTo>
                  <a:lnTo>
                    <a:pt x="8717" y="167"/>
                  </a:lnTo>
                  <a:close/>
                  <a:moveTo>
                    <a:pt x="8694" y="0"/>
                  </a:moveTo>
                  <a:cubicBezTo>
                    <a:pt x="8687" y="0"/>
                    <a:pt x="8680" y="2"/>
                    <a:pt x="8672" y="6"/>
                  </a:cubicBezTo>
                  <a:cubicBezTo>
                    <a:pt x="8654" y="6"/>
                    <a:pt x="8637" y="24"/>
                    <a:pt x="8628" y="42"/>
                  </a:cubicBezTo>
                  <a:lnTo>
                    <a:pt x="10" y="19918"/>
                  </a:lnTo>
                  <a:cubicBezTo>
                    <a:pt x="1" y="19945"/>
                    <a:pt x="1" y="19971"/>
                    <a:pt x="19" y="19989"/>
                  </a:cubicBezTo>
                  <a:cubicBezTo>
                    <a:pt x="37" y="20007"/>
                    <a:pt x="55" y="20007"/>
                    <a:pt x="72" y="20007"/>
                  </a:cubicBezTo>
                  <a:lnTo>
                    <a:pt x="90" y="20007"/>
                  </a:lnTo>
                  <a:lnTo>
                    <a:pt x="25818" y="12210"/>
                  </a:lnTo>
                  <a:cubicBezTo>
                    <a:pt x="25845" y="12201"/>
                    <a:pt x="25863" y="12183"/>
                    <a:pt x="25872" y="12157"/>
                  </a:cubicBezTo>
                  <a:cubicBezTo>
                    <a:pt x="25872" y="12139"/>
                    <a:pt x="25863" y="12112"/>
                    <a:pt x="25845" y="12094"/>
                  </a:cubicBezTo>
                  <a:lnTo>
                    <a:pt x="8726" y="15"/>
                  </a:lnTo>
                  <a:cubicBezTo>
                    <a:pt x="8715" y="5"/>
                    <a:pt x="8705" y="0"/>
                    <a:pt x="8694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7" name="Google Shape;1297;p23"/>
            <p:cNvSpPr/>
            <p:nvPr/>
          </p:nvSpPr>
          <p:spPr>
            <a:xfrm>
              <a:off x="437500" y="2221875"/>
              <a:ext cx="698325" cy="714475"/>
            </a:xfrm>
            <a:custGeom>
              <a:avLst/>
              <a:gdLst/>
              <a:ahLst/>
              <a:cxnLst/>
              <a:rect l="l" t="t" r="r" b="b"/>
              <a:pathLst>
                <a:path w="27933" h="28579" extrusionOk="0">
                  <a:moveTo>
                    <a:pt x="6370" y="191"/>
                  </a:moveTo>
                  <a:lnTo>
                    <a:pt x="27736" y="19050"/>
                  </a:lnTo>
                  <a:lnTo>
                    <a:pt x="161" y="28409"/>
                  </a:lnTo>
                  <a:lnTo>
                    <a:pt x="6370" y="191"/>
                  </a:lnTo>
                  <a:close/>
                  <a:moveTo>
                    <a:pt x="6327" y="1"/>
                  </a:moveTo>
                  <a:cubicBezTo>
                    <a:pt x="6321" y="1"/>
                    <a:pt x="6315" y="2"/>
                    <a:pt x="6308" y="4"/>
                  </a:cubicBezTo>
                  <a:cubicBezTo>
                    <a:pt x="6290" y="13"/>
                    <a:pt x="6272" y="31"/>
                    <a:pt x="6263" y="58"/>
                  </a:cubicBezTo>
                  <a:lnTo>
                    <a:pt x="9" y="28498"/>
                  </a:lnTo>
                  <a:cubicBezTo>
                    <a:pt x="0" y="28516"/>
                    <a:pt x="9" y="28542"/>
                    <a:pt x="27" y="28560"/>
                  </a:cubicBezTo>
                  <a:cubicBezTo>
                    <a:pt x="36" y="28569"/>
                    <a:pt x="54" y="28578"/>
                    <a:pt x="72" y="28578"/>
                  </a:cubicBezTo>
                  <a:cubicBezTo>
                    <a:pt x="81" y="28578"/>
                    <a:pt x="81" y="28569"/>
                    <a:pt x="90" y="28569"/>
                  </a:cubicBezTo>
                  <a:lnTo>
                    <a:pt x="27879" y="19140"/>
                  </a:lnTo>
                  <a:cubicBezTo>
                    <a:pt x="27905" y="19131"/>
                    <a:pt x="27923" y="19113"/>
                    <a:pt x="27923" y="19086"/>
                  </a:cubicBezTo>
                  <a:cubicBezTo>
                    <a:pt x="27932" y="19068"/>
                    <a:pt x="27923" y="19042"/>
                    <a:pt x="27905" y="19033"/>
                  </a:cubicBezTo>
                  <a:lnTo>
                    <a:pt x="6370" y="22"/>
                  </a:lnTo>
                  <a:cubicBezTo>
                    <a:pt x="6357" y="9"/>
                    <a:pt x="6344" y="1"/>
                    <a:pt x="632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8" name="Google Shape;1298;p23"/>
            <p:cNvSpPr/>
            <p:nvPr/>
          </p:nvSpPr>
          <p:spPr>
            <a:xfrm>
              <a:off x="426125" y="2923525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86" y="1"/>
                  </a:moveTo>
                  <a:cubicBezTo>
                    <a:pt x="419" y="1"/>
                    <a:pt x="350" y="16"/>
                    <a:pt x="286" y="48"/>
                  </a:cubicBezTo>
                  <a:cubicBezTo>
                    <a:pt x="81" y="164"/>
                    <a:pt x="0" y="423"/>
                    <a:pt x="107" y="637"/>
                  </a:cubicBezTo>
                  <a:cubicBezTo>
                    <a:pt x="187" y="778"/>
                    <a:pt x="334" y="860"/>
                    <a:pt x="485" y="860"/>
                  </a:cubicBezTo>
                  <a:cubicBezTo>
                    <a:pt x="554" y="860"/>
                    <a:pt x="623" y="843"/>
                    <a:pt x="687" y="806"/>
                  </a:cubicBezTo>
                  <a:cubicBezTo>
                    <a:pt x="901" y="699"/>
                    <a:pt x="982" y="441"/>
                    <a:pt x="866" y="227"/>
                  </a:cubicBezTo>
                  <a:cubicBezTo>
                    <a:pt x="791" y="83"/>
                    <a:pt x="642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9" name="Google Shape;1299;p23"/>
            <p:cNvSpPr/>
            <p:nvPr/>
          </p:nvSpPr>
          <p:spPr>
            <a:xfrm>
              <a:off x="420550" y="2917050"/>
              <a:ext cx="35700" cy="34450"/>
            </a:xfrm>
            <a:custGeom>
              <a:avLst/>
              <a:gdLst/>
              <a:ahLst/>
              <a:cxnLst/>
              <a:rect l="l" t="t" r="r" b="b"/>
              <a:pathLst>
                <a:path w="1428" h="1378" extrusionOk="0">
                  <a:moveTo>
                    <a:pt x="714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3" y="539"/>
                    <a:pt x="839" y="566"/>
                    <a:pt x="866" y="610"/>
                  </a:cubicBezTo>
                  <a:cubicBezTo>
                    <a:pt x="884" y="646"/>
                    <a:pt x="893" y="700"/>
                    <a:pt x="875" y="735"/>
                  </a:cubicBezTo>
                  <a:cubicBezTo>
                    <a:pt x="866" y="780"/>
                    <a:pt x="830" y="816"/>
                    <a:pt x="794" y="842"/>
                  </a:cubicBezTo>
                  <a:cubicBezTo>
                    <a:pt x="767" y="853"/>
                    <a:pt x="739" y="861"/>
                    <a:pt x="712" y="861"/>
                  </a:cubicBezTo>
                  <a:cubicBezTo>
                    <a:pt x="695" y="861"/>
                    <a:pt x="678" y="858"/>
                    <a:pt x="661" y="851"/>
                  </a:cubicBezTo>
                  <a:cubicBezTo>
                    <a:pt x="616" y="842"/>
                    <a:pt x="580" y="807"/>
                    <a:pt x="562" y="771"/>
                  </a:cubicBezTo>
                  <a:cubicBezTo>
                    <a:pt x="536" y="726"/>
                    <a:pt x="536" y="682"/>
                    <a:pt x="545" y="637"/>
                  </a:cubicBezTo>
                  <a:cubicBezTo>
                    <a:pt x="562" y="593"/>
                    <a:pt x="589" y="557"/>
                    <a:pt x="634" y="539"/>
                  </a:cubicBezTo>
                  <a:cubicBezTo>
                    <a:pt x="661" y="521"/>
                    <a:pt x="687" y="521"/>
                    <a:pt x="714" y="521"/>
                  </a:cubicBezTo>
                  <a:close/>
                  <a:moveTo>
                    <a:pt x="714" y="1"/>
                  </a:moveTo>
                  <a:cubicBezTo>
                    <a:pt x="603" y="1"/>
                    <a:pt x="490" y="28"/>
                    <a:pt x="384" y="84"/>
                  </a:cubicBezTo>
                  <a:cubicBezTo>
                    <a:pt x="223" y="164"/>
                    <a:pt x="107" y="316"/>
                    <a:pt x="54" y="486"/>
                  </a:cubicBezTo>
                  <a:cubicBezTo>
                    <a:pt x="0" y="664"/>
                    <a:pt x="18" y="851"/>
                    <a:pt x="107" y="1012"/>
                  </a:cubicBezTo>
                  <a:cubicBezTo>
                    <a:pt x="188" y="1173"/>
                    <a:pt x="339" y="1297"/>
                    <a:pt x="509" y="1351"/>
                  </a:cubicBezTo>
                  <a:cubicBezTo>
                    <a:pt x="580" y="1369"/>
                    <a:pt x="643" y="1378"/>
                    <a:pt x="714" y="1378"/>
                  </a:cubicBezTo>
                  <a:cubicBezTo>
                    <a:pt x="821" y="1378"/>
                    <a:pt x="937" y="1351"/>
                    <a:pt x="1035" y="1297"/>
                  </a:cubicBezTo>
                  <a:cubicBezTo>
                    <a:pt x="1196" y="1208"/>
                    <a:pt x="1321" y="1065"/>
                    <a:pt x="1374" y="887"/>
                  </a:cubicBezTo>
                  <a:cubicBezTo>
                    <a:pt x="1428" y="718"/>
                    <a:pt x="1410" y="530"/>
                    <a:pt x="1321" y="370"/>
                  </a:cubicBezTo>
                  <a:cubicBezTo>
                    <a:pt x="1232" y="200"/>
                    <a:pt x="1089" y="84"/>
                    <a:pt x="910" y="31"/>
                  </a:cubicBezTo>
                  <a:cubicBezTo>
                    <a:pt x="847" y="11"/>
                    <a:pt x="781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0" name="Google Shape;1300;p23"/>
            <p:cNvSpPr/>
            <p:nvPr/>
          </p:nvSpPr>
          <p:spPr>
            <a:xfrm>
              <a:off x="1121750" y="26880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8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6" y="862"/>
                  </a:cubicBezTo>
                  <a:cubicBezTo>
                    <a:pt x="563" y="862"/>
                    <a:pt x="632" y="847"/>
                    <a:pt x="696" y="815"/>
                  </a:cubicBezTo>
                  <a:cubicBezTo>
                    <a:pt x="901" y="699"/>
                    <a:pt x="981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1" name="Google Shape;1301;p23"/>
            <p:cNvSpPr/>
            <p:nvPr/>
          </p:nvSpPr>
          <p:spPr>
            <a:xfrm>
              <a:off x="1116175" y="2681525"/>
              <a:ext cx="37475" cy="34475"/>
            </a:xfrm>
            <a:custGeom>
              <a:avLst/>
              <a:gdLst/>
              <a:ahLst/>
              <a:cxnLst/>
              <a:rect l="l" t="t" r="r" b="b"/>
              <a:pathLst>
                <a:path w="1499" h="1379" extrusionOk="0">
                  <a:moveTo>
                    <a:pt x="714" y="522"/>
                  </a:moveTo>
                  <a:cubicBezTo>
                    <a:pt x="732" y="522"/>
                    <a:pt x="750" y="522"/>
                    <a:pt x="767" y="531"/>
                  </a:cubicBezTo>
                  <a:cubicBezTo>
                    <a:pt x="803" y="540"/>
                    <a:pt x="839" y="566"/>
                    <a:pt x="865" y="611"/>
                  </a:cubicBezTo>
                  <a:cubicBezTo>
                    <a:pt x="910" y="691"/>
                    <a:pt x="874" y="798"/>
                    <a:pt x="794" y="843"/>
                  </a:cubicBezTo>
                  <a:cubicBezTo>
                    <a:pt x="767" y="854"/>
                    <a:pt x="739" y="862"/>
                    <a:pt x="711" y="862"/>
                  </a:cubicBezTo>
                  <a:cubicBezTo>
                    <a:pt x="694" y="862"/>
                    <a:pt x="677" y="859"/>
                    <a:pt x="660" y="852"/>
                  </a:cubicBezTo>
                  <a:cubicBezTo>
                    <a:pt x="616" y="843"/>
                    <a:pt x="580" y="807"/>
                    <a:pt x="562" y="772"/>
                  </a:cubicBezTo>
                  <a:cubicBezTo>
                    <a:pt x="544" y="727"/>
                    <a:pt x="535" y="682"/>
                    <a:pt x="553" y="638"/>
                  </a:cubicBezTo>
                  <a:cubicBezTo>
                    <a:pt x="562" y="593"/>
                    <a:pt x="589" y="557"/>
                    <a:pt x="634" y="540"/>
                  </a:cubicBezTo>
                  <a:cubicBezTo>
                    <a:pt x="660" y="531"/>
                    <a:pt x="687" y="522"/>
                    <a:pt x="714" y="522"/>
                  </a:cubicBezTo>
                  <a:close/>
                  <a:moveTo>
                    <a:pt x="714" y="1"/>
                  </a:moveTo>
                  <a:cubicBezTo>
                    <a:pt x="604" y="1"/>
                    <a:pt x="493" y="29"/>
                    <a:pt x="393" y="85"/>
                  </a:cubicBezTo>
                  <a:cubicBezTo>
                    <a:pt x="223" y="165"/>
                    <a:pt x="107" y="317"/>
                    <a:pt x="54" y="486"/>
                  </a:cubicBezTo>
                  <a:cubicBezTo>
                    <a:pt x="0" y="664"/>
                    <a:pt x="18" y="852"/>
                    <a:pt x="107" y="1012"/>
                  </a:cubicBezTo>
                  <a:cubicBezTo>
                    <a:pt x="187" y="1182"/>
                    <a:pt x="339" y="1298"/>
                    <a:pt x="509" y="1351"/>
                  </a:cubicBezTo>
                  <a:cubicBezTo>
                    <a:pt x="580" y="1369"/>
                    <a:pt x="642" y="1378"/>
                    <a:pt x="714" y="1378"/>
                  </a:cubicBezTo>
                  <a:cubicBezTo>
                    <a:pt x="830" y="1378"/>
                    <a:pt x="937" y="1351"/>
                    <a:pt x="1035" y="1298"/>
                  </a:cubicBezTo>
                  <a:cubicBezTo>
                    <a:pt x="1374" y="1119"/>
                    <a:pt x="1499" y="700"/>
                    <a:pt x="1320" y="370"/>
                  </a:cubicBezTo>
                  <a:cubicBezTo>
                    <a:pt x="1231" y="201"/>
                    <a:pt x="1089" y="85"/>
                    <a:pt x="910" y="31"/>
                  </a:cubicBezTo>
                  <a:cubicBezTo>
                    <a:pt x="847" y="11"/>
                    <a:pt x="780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2" name="Google Shape;1302;p23"/>
            <p:cNvSpPr/>
            <p:nvPr/>
          </p:nvSpPr>
          <p:spPr>
            <a:xfrm>
              <a:off x="1202250" y="2898400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94" y="1"/>
                  </a:moveTo>
                  <a:cubicBezTo>
                    <a:pt x="425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6" y="860"/>
                  </a:cubicBezTo>
                  <a:cubicBezTo>
                    <a:pt x="564" y="860"/>
                    <a:pt x="632" y="845"/>
                    <a:pt x="697" y="812"/>
                  </a:cubicBezTo>
                  <a:cubicBezTo>
                    <a:pt x="902" y="696"/>
                    <a:pt x="982" y="438"/>
                    <a:pt x="866" y="224"/>
                  </a:cubicBezTo>
                  <a:cubicBezTo>
                    <a:pt x="793" y="83"/>
                    <a:pt x="647" y="1"/>
                    <a:pt x="49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3" name="Google Shape;1303;p23"/>
            <p:cNvSpPr/>
            <p:nvPr/>
          </p:nvSpPr>
          <p:spPr>
            <a:xfrm>
              <a:off x="1196675" y="2891900"/>
              <a:ext cx="37500" cy="34400"/>
            </a:xfrm>
            <a:custGeom>
              <a:avLst/>
              <a:gdLst/>
              <a:ahLst/>
              <a:cxnLst/>
              <a:rect l="l" t="t" r="r" b="b"/>
              <a:pathLst>
                <a:path w="1500" h="1376" extrusionOk="0">
                  <a:moveTo>
                    <a:pt x="714" y="519"/>
                  </a:moveTo>
                  <a:cubicBezTo>
                    <a:pt x="777" y="519"/>
                    <a:pt x="830" y="555"/>
                    <a:pt x="866" y="608"/>
                  </a:cubicBezTo>
                  <a:cubicBezTo>
                    <a:pt x="911" y="689"/>
                    <a:pt x="875" y="796"/>
                    <a:pt x="795" y="840"/>
                  </a:cubicBezTo>
                  <a:cubicBezTo>
                    <a:pt x="767" y="851"/>
                    <a:pt x="739" y="859"/>
                    <a:pt x="712" y="859"/>
                  </a:cubicBezTo>
                  <a:cubicBezTo>
                    <a:pt x="695" y="859"/>
                    <a:pt x="678" y="856"/>
                    <a:pt x="661" y="849"/>
                  </a:cubicBezTo>
                  <a:cubicBezTo>
                    <a:pt x="616" y="840"/>
                    <a:pt x="581" y="814"/>
                    <a:pt x="563" y="769"/>
                  </a:cubicBezTo>
                  <a:cubicBezTo>
                    <a:pt x="545" y="733"/>
                    <a:pt x="536" y="680"/>
                    <a:pt x="554" y="644"/>
                  </a:cubicBezTo>
                  <a:cubicBezTo>
                    <a:pt x="563" y="600"/>
                    <a:pt x="589" y="564"/>
                    <a:pt x="634" y="537"/>
                  </a:cubicBezTo>
                  <a:cubicBezTo>
                    <a:pt x="661" y="528"/>
                    <a:pt x="688" y="519"/>
                    <a:pt x="714" y="519"/>
                  </a:cubicBezTo>
                  <a:close/>
                  <a:moveTo>
                    <a:pt x="714" y="1"/>
                  </a:moveTo>
                  <a:cubicBezTo>
                    <a:pt x="605" y="1"/>
                    <a:pt x="495" y="27"/>
                    <a:pt x="393" y="82"/>
                  </a:cubicBezTo>
                  <a:cubicBezTo>
                    <a:pt x="224" y="171"/>
                    <a:pt x="108" y="314"/>
                    <a:pt x="54" y="492"/>
                  </a:cubicBezTo>
                  <a:cubicBezTo>
                    <a:pt x="1" y="662"/>
                    <a:pt x="18" y="849"/>
                    <a:pt x="108" y="1010"/>
                  </a:cubicBezTo>
                  <a:cubicBezTo>
                    <a:pt x="188" y="1179"/>
                    <a:pt x="331" y="1295"/>
                    <a:pt x="509" y="1349"/>
                  </a:cubicBezTo>
                  <a:cubicBezTo>
                    <a:pt x="581" y="1367"/>
                    <a:pt x="643" y="1376"/>
                    <a:pt x="714" y="1376"/>
                  </a:cubicBezTo>
                  <a:cubicBezTo>
                    <a:pt x="821" y="1376"/>
                    <a:pt x="937" y="1349"/>
                    <a:pt x="1035" y="1295"/>
                  </a:cubicBezTo>
                  <a:cubicBezTo>
                    <a:pt x="1374" y="1117"/>
                    <a:pt x="1499" y="698"/>
                    <a:pt x="1321" y="368"/>
                  </a:cubicBezTo>
                  <a:cubicBezTo>
                    <a:pt x="1198" y="133"/>
                    <a:pt x="959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4" name="Google Shape;1304;p23"/>
            <p:cNvSpPr/>
            <p:nvPr/>
          </p:nvSpPr>
          <p:spPr>
            <a:xfrm>
              <a:off x="384425" y="21853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9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3" y="862"/>
                  </a:cubicBezTo>
                  <a:cubicBezTo>
                    <a:pt x="559" y="862"/>
                    <a:pt x="625" y="847"/>
                    <a:pt x="687" y="815"/>
                  </a:cubicBezTo>
                  <a:cubicBezTo>
                    <a:pt x="901" y="699"/>
                    <a:pt x="982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5" name="Google Shape;1305;p23"/>
            <p:cNvSpPr/>
            <p:nvPr/>
          </p:nvSpPr>
          <p:spPr>
            <a:xfrm>
              <a:off x="378850" y="2178900"/>
              <a:ext cx="37475" cy="34400"/>
            </a:xfrm>
            <a:custGeom>
              <a:avLst/>
              <a:gdLst/>
              <a:ahLst/>
              <a:cxnLst/>
              <a:rect l="l" t="t" r="r" b="b"/>
              <a:pathLst>
                <a:path w="1499" h="1376" extrusionOk="0">
                  <a:moveTo>
                    <a:pt x="710" y="517"/>
                  </a:moveTo>
                  <a:cubicBezTo>
                    <a:pt x="772" y="517"/>
                    <a:pt x="834" y="552"/>
                    <a:pt x="866" y="608"/>
                  </a:cubicBezTo>
                  <a:cubicBezTo>
                    <a:pt x="910" y="688"/>
                    <a:pt x="874" y="795"/>
                    <a:pt x="794" y="840"/>
                  </a:cubicBezTo>
                  <a:cubicBezTo>
                    <a:pt x="767" y="851"/>
                    <a:pt x="739" y="859"/>
                    <a:pt x="711" y="859"/>
                  </a:cubicBezTo>
                  <a:cubicBezTo>
                    <a:pt x="694" y="859"/>
                    <a:pt x="677" y="856"/>
                    <a:pt x="660" y="849"/>
                  </a:cubicBezTo>
                  <a:cubicBezTo>
                    <a:pt x="616" y="840"/>
                    <a:pt x="580" y="813"/>
                    <a:pt x="562" y="769"/>
                  </a:cubicBezTo>
                  <a:cubicBezTo>
                    <a:pt x="535" y="733"/>
                    <a:pt x="535" y="679"/>
                    <a:pt x="544" y="635"/>
                  </a:cubicBezTo>
                  <a:cubicBezTo>
                    <a:pt x="562" y="599"/>
                    <a:pt x="589" y="563"/>
                    <a:pt x="634" y="537"/>
                  </a:cubicBezTo>
                  <a:cubicBezTo>
                    <a:pt x="657" y="523"/>
                    <a:pt x="684" y="517"/>
                    <a:pt x="710" y="517"/>
                  </a:cubicBezTo>
                  <a:close/>
                  <a:moveTo>
                    <a:pt x="711" y="1"/>
                  </a:moveTo>
                  <a:cubicBezTo>
                    <a:pt x="600" y="1"/>
                    <a:pt x="488" y="27"/>
                    <a:pt x="384" y="82"/>
                  </a:cubicBezTo>
                  <a:cubicBezTo>
                    <a:pt x="223" y="171"/>
                    <a:pt x="107" y="314"/>
                    <a:pt x="54" y="483"/>
                  </a:cubicBezTo>
                  <a:cubicBezTo>
                    <a:pt x="0" y="662"/>
                    <a:pt x="18" y="849"/>
                    <a:pt x="98" y="1009"/>
                  </a:cubicBezTo>
                  <a:cubicBezTo>
                    <a:pt x="188" y="1179"/>
                    <a:pt x="330" y="1295"/>
                    <a:pt x="509" y="1348"/>
                  </a:cubicBezTo>
                  <a:cubicBezTo>
                    <a:pt x="580" y="1366"/>
                    <a:pt x="642" y="1375"/>
                    <a:pt x="714" y="1375"/>
                  </a:cubicBezTo>
                  <a:cubicBezTo>
                    <a:pt x="821" y="1375"/>
                    <a:pt x="937" y="1348"/>
                    <a:pt x="1035" y="1295"/>
                  </a:cubicBezTo>
                  <a:cubicBezTo>
                    <a:pt x="1374" y="1116"/>
                    <a:pt x="1499" y="697"/>
                    <a:pt x="1320" y="367"/>
                  </a:cubicBezTo>
                  <a:cubicBezTo>
                    <a:pt x="1197" y="133"/>
                    <a:pt x="958" y="1"/>
                    <a:pt x="711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6" name="Google Shape;1306;p23"/>
            <p:cNvSpPr/>
            <p:nvPr/>
          </p:nvSpPr>
          <p:spPr>
            <a:xfrm>
              <a:off x="583350" y="2212825"/>
              <a:ext cx="24800" cy="21500"/>
            </a:xfrm>
            <a:custGeom>
              <a:avLst/>
              <a:gdLst/>
              <a:ahLst/>
              <a:cxnLst/>
              <a:rect l="l" t="t" r="r" b="b"/>
              <a:pathLst>
                <a:path w="992" h="860" extrusionOk="0">
                  <a:moveTo>
                    <a:pt x="498" y="1"/>
                  </a:moveTo>
                  <a:cubicBezTo>
                    <a:pt x="429" y="1"/>
                    <a:pt x="359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8" y="777"/>
                    <a:pt x="349" y="860"/>
                    <a:pt x="502" y="860"/>
                  </a:cubicBezTo>
                  <a:cubicBezTo>
                    <a:pt x="568" y="860"/>
                    <a:pt x="635" y="844"/>
                    <a:pt x="697" y="812"/>
                  </a:cubicBezTo>
                  <a:cubicBezTo>
                    <a:pt x="911" y="696"/>
                    <a:pt x="991" y="437"/>
                    <a:pt x="875" y="232"/>
                  </a:cubicBezTo>
                  <a:cubicBezTo>
                    <a:pt x="801" y="85"/>
                    <a:pt x="651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7" name="Google Shape;1307;p23"/>
            <p:cNvSpPr/>
            <p:nvPr/>
          </p:nvSpPr>
          <p:spPr>
            <a:xfrm>
              <a:off x="578000" y="220627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4" y="521"/>
                  </a:moveTo>
                  <a:cubicBezTo>
                    <a:pt x="723" y="521"/>
                    <a:pt x="741" y="521"/>
                    <a:pt x="759" y="530"/>
                  </a:cubicBezTo>
                  <a:cubicBezTo>
                    <a:pt x="804" y="539"/>
                    <a:pt x="839" y="575"/>
                    <a:pt x="857" y="610"/>
                  </a:cubicBezTo>
                  <a:cubicBezTo>
                    <a:pt x="884" y="655"/>
                    <a:pt x="884" y="699"/>
                    <a:pt x="875" y="744"/>
                  </a:cubicBezTo>
                  <a:cubicBezTo>
                    <a:pt x="857" y="789"/>
                    <a:pt x="830" y="824"/>
                    <a:pt x="795" y="842"/>
                  </a:cubicBezTo>
                  <a:cubicBezTo>
                    <a:pt x="762" y="855"/>
                    <a:pt x="729" y="864"/>
                    <a:pt x="697" y="864"/>
                  </a:cubicBezTo>
                  <a:cubicBezTo>
                    <a:pt x="685" y="864"/>
                    <a:pt x="673" y="862"/>
                    <a:pt x="661" y="860"/>
                  </a:cubicBezTo>
                  <a:cubicBezTo>
                    <a:pt x="616" y="842"/>
                    <a:pt x="581" y="815"/>
                    <a:pt x="563" y="771"/>
                  </a:cubicBezTo>
                  <a:cubicBezTo>
                    <a:pt x="536" y="735"/>
                    <a:pt x="536" y="691"/>
                    <a:pt x="545" y="646"/>
                  </a:cubicBezTo>
                  <a:cubicBezTo>
                    <a:pt x="563" y="601"/>
                    <a:pt x="589" y="566"/>
                    <a:pt x="634" y="539"/>
                  </a:cubicBezTo>
                  <a:cubicBezTo>
                    <a:pt x="652" y="530"/>
                    <a:pt x="679" y="521"/>
                    <a:pt x="714" y="521"/>
                  </a:cubicBezTo>
                  <a:close/>
                  <a:moveTo>
                    <a:pt x="710" y="0"/>
                  </a:moveTo>
                  <a:cubicBezTo>
                    <a:pt x="600" y="0"/>
                    <a:pt x="490" y="28"/>
                    <a:pt x="384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99" y="1021"/>
                  </a:cubicBezTo>
                  <a:cubicBezTo>
                    <a:pt x="188" y="1181"/>
                    <a:pt x="331" y="1297"/>
                    <a:pt x="509" y="1351"/>
                  </a:cubicBezTo>
                  <a:cubicBezTo>
                    <a:pt x="572" y="1369"/>
                    <a:pt x="643" y="1386"/>
                    <a:pt x="714" y="1386"/>
                  </a:cubicBezTo>
                  <a:cubicBezTo>
                    <a:pt x="821" y="1386"/>
                    <a:pt x="937" y="1360"/>
                    <a:pt x="1036" y="1297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4" y="10"/>
                    <a:pt x="777" y="0"/>
                    <a:pt x="710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8" name="Google Shape;1308;p23"/>
            <p:cNvSpPr/>
            <p:nvPr/>
          </p:nvSpPr>
          <p:spPr>
            <a:xfrm>
              <a:off x="799025" y="1715700"/>
              <a:ext cx="24550" cy="21650"/>
            </a:xfrm>
            <a:custGeom>
              <a:avLst/>
              <a:gdLst/>
              <a:ahLst/>
              <a:cxnLst/>
              <a:rect l="l" t="t" r="r" b="b"/>
              <a:pathLst>
                <a:path w="982" h="866" extrusionOk="0">
                  <a:moveTo>
                    <a:pt x="493" y="1"/>
                  </a:moveTo>
                  <a:cubicBezTo>
                    <a:pt x="423" y="1"/>
                    <a:pt x="352" y="18"/>
                    <a:pt x="286" y="54"/>
                  </a:cubicBezTo>
                  <a:cubicBezTo>
                    <a:pt x="81" y="170"/>
                    <a:pt x="0" y="429"/>
                    <a:pt x="107" y="634"/>
                  </a:cubicBezTo>
                  <a:cubicBezTo>
                    <a:pt x="187" y="781"/>
                    <a:pt x="335" y="865"/>
                    <a:pt x="486" y="865"/>
                  </a:cubicBezTo>
                  <a:cubicBezTo>
                    <a:pt x="555" y="865"/>
                    <a:pt x="624" y="848"/>
                    <a:pt x="687" y="812"/>
                  </a:cubicBezTo>
                  <a:cubicBezTo>
                    <a:pt x="901" y="705"/>
                    <a:pt x="982" y="438"/>
                    <a:pt x="866" y="232"/>
                  </a:cubicBezTo>
                  <a:cubicBezTo>
                    <a:pt x="792" y="85"/>
                    <a:pt x="646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9" name="Google Shape;1309;p23"/>
            <p:cNvSpPr/>
            <p:nvPr/>
          </p:nvSpPr>
          <p:spPr>
            <a:xfrm>
              <a:off x="793450" y="1709350"/>
              <a:ext cx="35700" cy="34475"/>
            </a:xfrm>
            <a:custGeom>
              <a:avLst/>
              <a:gdLst/>
              <a:ahLst/>
              <a:cxnLst/>
              <a:rect l="l" t="t" r="r" b="b"/>
              <a:pathLst>
                <a:path w="1428" h="1379" extrusionOk="0">
                  <a:moveTo>
                    <a:pt x="714" y="513"/>
                  </a:moveTo>
                  <a:cubicBezTo>
                    <a:pt x="732" y="513"/>
                    <a:pt x="741" y="522"/>
                    <a:pt x="759" y="522"/>
                  </a:cubicBezTo>
                  <a:cubicBezTo>
                    <a:pt x="803" y="540"/>
                    <a:pt x="839" y="567"/>
                    <a:pt x="866" y="611"/>
                  </a:cubicBezTo>
                  <a:cubicBezTo>
                    <a:pt x="884" y="647"/>
                    <a:pt x="893" y="692"/>
                    <a:pt x="875" y="736"/>
                  </a:cubicBezTo>
                  <a:cubicBezTo>
                    <a:pt x="866" y="781"/>
                    <a:pt x="830" y="816"/>
                    <a:pt x="794" y="834"/>
                  </a:cubicBezTo>
                  <a:cubicBezTo>
                    <a:pt x="766" y="851"/>
                    <a:pt x="738" y="858"/>
                    <a:pt x="710" y="858"/>
                  </a:cubicBezTo>
                  <a:cubicBezTo>
                    <a:pt x="693" y="858"/>
                    <a:pt x="677" y="855"/>
                    <a:pt x="661" y="852"/>
                  </a:cubicBezTo>
                  <a:cubicBezTo>
                    <a:pt x="616" y="834"/>
                    <a:pt x="580" y="808"/>
                    <a:pt x="562" y="772"/>
                  </a:cubicBezTo>
                  <a:cubicBezTo>
                    <a:pt x="536" y="727"/>
                    <a:pt x="536" y="683"/>
                    <a:pt x="545" y="638"/>
                  </a:cubicBezTo>
                  <a:cubicBezTo>
                    <a:pt x="562" y="593"/>
                    <a:pt x="589" y="558"/>
                    <a:pt x="634" y="540"/>
                  </a:cubicBezTo>
                  <a:cubicBezTo>
                    <a:pt x="661" y="522"/>
                    <a:pt x="687" y="513"/>
                    <a:pt x="714" y="513"/>
                  </a:cubicBezTo>
                  <a:close/>
                  <a:moveTo>
                    <a:pt x="705" y="1"/>
                  </a:moveTo>
                  <a:cubicBezTo>
                    <a:pt x="596" y="1"/>
                    <a:pt x="488" y="27"/>
                    <a:pt x="384" y="76"/>
                  </a:cubicBezTo>
                  <a:cubicBezTo>
                    <a:pt x="223" y="165"/>
                    <a:pt x="107" y="308"/>
                    <a:pt x="54" y="486"/>
                  </a:cubicBezTo>
                  <a:cubicBezTo>
                    <a:pt x="0" y="665"/>
                    <a:pt x="18" y="852"/>
                    <a:pt x="99" y="1013"/>
                  </a:cubicBezTo>
                  <a:cubicBezTo>
                    <a:pt x="188" y="1173"/>
                    <a:pt x="330" y="1298"/>
                    <a:pt x="509" y="1352"/>
                  </a:cubicBezTo>
                  <a:cubicBezTo>
                    <a:pt x="580" y="1370"/>
                    <a:pt x="643" y="1379"/>
                    <a:pt x="714" y="1379"/>
                  </a:cubicBezTo>
                  <a:cubicBezTo>
                    <a:pt x="821" y="1379"/>
                    <a:pt x="937" y="1352"/>
                    <a:pt x="1035" y="1298"/>
                  </a:cubicBezTo>
                  <a:cubicBezTo>
                    <a:pt x="1196" y="1209"/>
                    <a:pt x="1321" y="1066"/>
                    <a:pt x="1374" y="888"/>
                  </a:cubicBezTo>
                  <a:cubicBezTo>
                    <a:pt x="1428" y="709"/>
                    <a:pt x="1410" y="522"/>
                    <a:pt x="1321" y="362"/>
                  </a:cubicBezTo>
                  <a:cubicBezTo>
                    <a:pt x="1232" y="201"/>
                    <a:pt x="1089" y="85"/>
                    <a:pt x="910" y="31"/>
                  </a:cubicBezTo>
                  <a:cubicBezTo>
                    <a:pt x="842" y="11"/>
                    <a:pt x="773" y="1"/>
                    <a:pt x="70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0" name="Google Shape;1310;p23"/>
            <p:cNvSpPr/>
            <p:nvPr/>
          </p:nvSpPr>
          <p:spPr>
            <a:xfrm>
              <a:off x="1226775" y="2017900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8" y="1"/>
                  </a:moveTo>
                  <a:cubicBezTo>
                    <a:pt x="429" y="1"/>
                    <a:pt x="360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2" y="777"/>
                    <a:pt x="341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75" y="223"/>
                  </a:cubicBezTo>
                  <a:cubicBezTo>
                    <a:pt x="796" y="83"/>
                    <a:pt x="649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1" name="Google Shape;1311;p23"/>
            <p:cNvSpPr/>
            <p:nvPr/>
          </p:nvSpPr>
          <p:spPr>
            <a:xfrm>
              <a:off x="1221200" y="2011350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68" y="530"/>
                  </a:cubicBezTo>
                  <a:cubicBezTo>
                    <a:pt x="813" y="539"/>
                    <a:pt x="848" y="575"/>
                    <a:pt x="866" y="610"/>
                  </a:cubicBezTo>
                  <a:cubicBezTo>
                    <a:pt x="893" y="655"/>
                    <a:pt x="893" y="700"/>
                    <a:pt x="884" y="744"/>
                  </a:cubicBezTo>
                  <a:cubicBezTo>
                    <a:pt x="866" y="789"/>
                    <a:pt x="840" y="824"/>
                    <a:pt x="795" y="842"/>
                  </a:cubicBezTo>
                  <a:cubicBezTo>
                    <a:pt x="773" y="853"/>
                    <a:pt x="747" y="861"/>
                    <a:pt x="721" y="861"/>
                  </a:cubicBezTo>
                  <a:cubicBezTo>
                    <a:pt x="704" y="861"/>
                    <a:pt x="687" y="858"/>
                    <a:pt x="670" y="851"/>
                  </a:cubicBezTo>
                  <a:cubicBezTo>
                    <a:pt x="625" y="842"/>
                    <a:pt x="590" y="816"/>
                    <a:pt x="563" y="771"/>
                  </a:cubicBezTo>
                  <a:cubicBezTo>
                    <a:pt x="545" y="735"/>
                    <a:pt x="536" y="682"/>
                    <a:pt x="554" y="646"/>
                  </a:cubicBezTo>
                  <a:cubicBezTo>
                    <a:pt x="563" y="601"/>
                    <a:pt x="599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7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33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12"/>
                  </a:cubicBezTo>
                  <a:cubicBezTo>
                    <a:pt x="197" y="1181"/>
                    <a:pt x="340" y="1297"/>
                    <a:pt x="518" y="1351"/>
                  </a:cubicBezTo>
                  <a:cubicBezTo>
                    <a:pt x="581" y="1369"/>
                    <a:pt x="652" y="1386"/>
                    <a:pt x="715" y="1386"/>
                  </a:cubicBezTo>
                  <a:cubicBezTo>
                    <a:pt x="831" y="1386"/>
                    <a:pt x="938" y="1351"/>
                    <a:pt x="1045" y="1297"/>
                  </a:cubicBezTo>
                  <a:cubicBezTo>
                    <a:pt x="1205" y="1217"/>
                    <a:pt x="1321" y="1065"/>
                    <a:pt x="1375" y="896"/>
                  </a:cubicBezTo>
                  <a:cubicBezTo>
                    <a:pt x="1428" y="717"/>
                    <a:pt x="1410" y="530"/>
                    <a:pt x="1330" y="369"/>
                  </a:cubicBezTo>
                  <a:cubicBezTo>
                    <a:pt x="1241" y="209"/>
                    <a:pt x="1098" y="84"/>
                    <a:pt x="920" y="30"/>
                  </a:cubicBezTo>
                  <a:cubicBezTo>
                    <a:pt x="853" y="10"/>
                    <a:pt x="785" y="0"/>
                    <a:pt x="717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2" name="Google Shape;1312;p23"/>
            <p:cNvSpPr/>
            <p:nvPr/>
          </p:nvSpPr>
          <p:spPr>
            <a:xfrm>
              <a:off x="1616850" y="2424475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3" y="1"/>
                  </a:moveTo>
                  <a:cubicBezTo>
                    <a:pt x="424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66" y="232"/>
                  </a:cubicBezTo>
                  <a:cubicBezTo>
                    <a:pt x="792" y="85"/>
                    <a:pt x="647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3" name="Google Shape;1313;p23"/>
            <p:cNvSpPr/>
            <p:nvPr/>
          </p:nvSpPr>
          <p:spPr>
            <a:xfrm>
              <a:off x="1611275" y="241792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4" y="539"/>
                    <a:pt x="839" y="575"/>
                    <a:pt x="866" y="610"/>
                  </a:cubicBezTo>
                  <a:cubicBezTo>
                    <a:pt x="884" y="655"/>
                    <a:pt x="893" y="700"/>
                    <a:pt x="875" y="744"/>
                  </a:cubicBezTo>
                  <a:cubicBezTo>
                    <a:pt x="866" y="789"/>
                    <a:pt x="831" y="824"/>
                    <a:pt x="795" y="842"/>
                  </a:cubicBezTo>
                  <a:cubicBezTo>
                    <a:pt x="769" y="856"/>
                    <a:pt x="741" y="863"/>
                    <a:pt x="713" y="863"/>
                  </a:cubicBezTo>
                  <a:cubicBezTo>
                    <a:pt x="653" y="863"/>
                    <a:pt x="593" y="832"/>
                    <a:pt x="563" y="771"/>
                  </a:cubicBezTo>
                  <a:cubicBezTo>
                    <a:pt x="545" y="735"/>
                    <a:pt x="536" y="691"/>
                    <a:pt x="554" y="646"/>
                  </a:cubicBezTo>
                  <a:cubicBezTo>
                    <a:pt x="563" y="601"/>
                    <a:pt x="590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5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21"/>
                  </a:cubicBezTo>
                  <a:cubicBezTo>
                    <a:pt x="233" y="1253"/>
                    <a:pt x="465" y="1386"/>
                    <a:pt x="715" y="1386"/>
                  </a:cubicBezTo>
                  <a:cubicBezTo>
                    <a:pt x="822" y="1386"/>
                    <a:pt x="938" y="1360"/>
                    <a:pt x="1036" y="1306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7" y="10"/>
                    <a:pt x="781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4" name="Google Shape;1314;p23"/>
            <p:cNvSpPr/>
            <p:nvPr/>
          </p:nvSpPr>
          <p:spPr>
            <a:xfrm>
              <a:off x="1576500" y="1630525"/>
              <a:ext cx="24550" cy="21525"/>
            </a:xfrm>
            <a:custGeom>
              <a:avLst/>
              <a:gdLst/>
              <a:ahLst/>
              <a:cxnLst/>
              <a:rect l="l" t="t" r="r" b="b"/>
              <a:pathLst>
                <a:path w="982" h="861" extrusionOk="0">
                  <a:moveTo>
                    <a:pt x="493" y="0"/>
                  </a:moveTo>
                  <a:cubicBezTo>
                    <a:pt x="423" y="0"/>
                    <a:pt x="352" y="17"/>
                    <a:pt x="286" y="53"/>
                  </a:cubicBezTo>
                  <a:cubicBezTo>
                    <a:pt x="80" y="160"/>
                    <a:pt x="0" y="428"/>
                    <a:pt x="107" y="633"/>
                  </a:cubicBezTo>
                  <a:cubicBezTo>
                    <a:pt x="187" y="781"/>
                    <a:pt x="335" y="861"/>
                    <a:pt x="490" y="861"/>
                  </a:cubicBezTo>
                  <a:cubicBezTo>
                    <a:pt x="559" y="861"/>
                    <a:pt x="630" y="845"/>
                    <a:pt x="696" y="811"/>
                  </a:cubicBezTo>
                  <a:cubicBezTo>
                    <a:pt x="901" y="695"/>
                    <a:pt x="982" y="437"/>
                    <a:pt x="874" y="232"/>
                  </a:cubicBezTo>
                  <a:cubicBezTo>
                    <a:pt x="795" y="84"/>
                    <a:pt x="647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5" name="Google Shape;1315;p23"/>
            <p:cNvSpPr/>
            <p:nvPr/>
          </p:nvSpPr>
          <p:spPr>
            <a:xfrm>
              <a:off x="1569125" y="1624025"/>
              <a:ext cx="37500" cy="34600"/>
            </a:xfrm>
            <a:custGeom>
              <a:avLst/>
              <a:gdLst/>
              <a:ahLst/>
              <a:cxnLst/>
              <a:rect l="l" t="t" r="r" b="b"/>
              <a:pathLst>
                <a:path w="1500" h="1384" extrusionOk="0">
                  <a:moveTo>
                    <a:pt x="780" y="521"/>
                  </a:moveTo>
                  <a:cubicBezTo>
                    <a:pt x="843" y="521"/>
                    <a:pt x="906" y="551"/>
                    <a:pt x="938" y="608"/>
                  </a:cubicBezTo>
                  <a:cubicBezTo>
                    <a:pt x="955" y="652"/>
                    <a:pt x="964" y="697"/>
                    <a:pt x="946" y="741"/>
                  </a:cubicBezTo>
                  <a:cubicBezTo>
                    <a:pt x="938" y="786"/>
                    <a:pt x="911" y="822"/>
                    <a:pt x="866" y="840"/>
                  </a:cubicBezTo>
                  <a:cubicBezTo>
                    <a:pt x="841" y="854"/>
                    <a:pt x="812" y="861"/>
                    <a:pt x="784" y="861"/>
                  </a:cubicBezTo>
                  <a:cubicBezTo>
                    <a:pt x="724" y="861"/>
                    <a:pt x="665" y="829"/>
                    <a:pt x="634" y="768"/>
                  </a:cubicBezTo>
                  <a:cubicBezTo>
                    <a:pt x="590" y="688"/>
                    <a:pt x="625" y="581"/>
                    <a:pt x="706" y="536"/>
                  </a:cubicBezTo>
                  <a:cubicBezTo>
                    <a:pt x="729" y="526"/>
                    <a:pt x="755" y="521"/>
                    <a:pt x="780" y="521"/>
                  </a:cubicBezTo>
                  <a:close/>
                  <a:moveTo>
                    <a:pt x="786" y="0"/>
                  </a:moveTo>
                  <a:cubicBezTo>
                    <a:pt x="677" y="0"/>
                    <a:pt x="566" y="26"/>
                    <a:pt x="465" y="81"/>
                  </a:cubicBezTo>
                  <a:cubicBezTo>
                    <a:pt x="126" y="260"/>
                    <a:pt x="1" y="679"/>
                    <a:pt x="179" y="1018"/>
                  </a:cubicBezTo>
                  <a:cubicBezTo>
                    <a:pt x="304" y="1250"/>
                    <a:pt x="536" y="1384"/>
                    <a:pt x="786" y="1384"/>
                  </a:cubicBezTo>
                  <a:cubicBezTo>
                    <a:pt x="893" y="1384"/>
                    <a:pt x="1009" y="1357"/>
                    <a:pt x="1107" y="1303"/>
                  </a:cubicBezTo>
                  <a:cubicBezTo>
                    <a:pt x="1277" y="1214"/>
                    <a:pt x="1392" y="1071"/>
                    <a:pt x="1446" y="893"/>
                  </a:cubicBezTo>
                  <a:cubicBezTo>
                    <a:pt x="1500" y="715"/>
                    <a:pt x="1482" y="527"/>
                    <a:pt x="1392" y="367"/>
                  </a:cubicBezTo>
                  <a:cubicBezTo>
                    <a:pt x="1269" y="132"/>
                    <a:pt x="1030" y="0"/>
                    <a:pt x="7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16" name="Google Shape;1316;p23"/>
          <p:cNvGrpSpPr/>
          <p:nvPr/>
        </p:nvGrpSpPr>
        <p:grpSpPr>
          <a:xfrm rot="-7096669">
            <a:off x="10078778" y="-14981"/>
            <a:ext cx="3698201" cy="2401776"/>
            <a:chOff x="2636525" y="1932700"/>
            <a:chExt cx="1743875" cy="1132550"/>
          </a:xfrm>
        </p:grpSpPr>
        <p:sp>
          <p:nvSpPr>
            <p:cNvPr id="1317" name="Google Shape;1317;p23"/>
            <p:cNvSpPr/>
            <p:nvPr/>
          </p:nvSpPr>
          <p:spPr>
            <a:xfrm>
              <a:off x="2636525" y="2177350"/>
              <a:ext cx="528375" cy="632750"/>
            </a:xfrm>
            <a:custGeom>
              <a:avLst/>
              <a:gdLst/>
              <a:ahLst/>
              <a:cxnLst/>
              <a:rect l="l" t="t" r="r" b="b"/>
              <a:pathLst>
                <a:path w="21135" h="25310" extrusionOk="0">
                  <a:moveTo>
                    <a:pt x="14524" y="1"/>
                  </a:moveTo>
                  <a:lnTo>
                    <a:pt x="1" y="25310"/>
                  </a:lnTo>
                  <a:lnTo>
                    <a:pt x="21135" y="3766"/>
                  </a:lnTo>
                  <a:lnTo>
                    <a:pt x="1452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8" name="Google Shape;1318;p23"/>
            <p:cNvSpPr/>
            <p:nvPr/>
          </p:nvSpPr>
          <p:spPr>
            <a:xfrm>
              <a:off x="3853150" y="2138550"/>
              <a:ext cx="527250" cy="680025"/>
            </a:xfrm>
            <a:custGeom>
              <a:avLst/>
              <a:gdLst/>
              <a:ahLst/>
              <a:cxnLst/>
              <a:rect l="l" t="t" r="r" b="b"/>
              <a:pathLst>
                <a:path w="21090" h="27201" extrusionOk="0">
                  <a:moveTo>
                    <a:pt x="21090" y="1"/>
                  </a:moveTo>
                  <a:lnTo>
                    <a:pt x="0" y="7967"/>
                  </a:lnTo>
                  <a:lnTo>
                    <a:pt x="5371" y="27201"/>
                  </a:lnTo>
                  <a:lnTo>
                    <a:pt x="2109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3984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9" name="Google Shape;1319;p23"/>
            <p:cNvSpPr/>
            <p:nvPr/>
          </p:nvSpPr>
          <p:spPr>
            <a:xfrm>
              <a:off x="3630125" y="1932700"/>
              <a:ext cx="750275" cy="405050"/>
            </a:xfrm>
            <a:custGeom>
              <a:avLst/>
              <a:gdLst/>
              <a:ahLst/>
              <a:cxnLst/>
              <a:rect l="l" t="t" r="r" b="b"/>
              <a:pathLst>
                <a:path w="30011" h="16202" extrusionOk="0">
                  <a:moveTo>
                    <a:pt x="0" y="1"/>
                  </a:moveTo>
                  <a:lnTo>
                    <a:pt x="8921" y="16201"/>
                  </a:lnTo>
                  <a:lnTo>
                    <a:pt x="30011" y="823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0" name="Google Shape;1320;p23"/>
            <p:cNvSpPr/>
            <p:nvPr/>
          </p:nvSpPr>
          <p:spPr>
            <a:xfrm>
              <a:off x="3352225" y="2818550"/>
              <a:ext cx="635200" cy="246700"/>
            </a:xfrm>
            <a:custGeom>
              <a:avLst/>
              <a:gdLst/>
              <a:ahLst/>
              <a:cxnLst/>
              <a:rect l="l" t="t" r="r" b="b"/>
              <a:pathLst>
                <a:path w="25408" h="9868" extrusionOk="0">
                  <a:moveTo>
                    <a:pt x="25408" y="1"/>
                  </a:moveTo>
                  <a:lnTo>
                    <a:pt x="1660" y="1687"/>
                  </a:lnTo>
                  <a:lnTo>
                    <a:pt x="1" y="9867"/>
                  </a:lnTo>
                  <a:lnTo>
                    <a:pt x="25408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5994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1" name="Google Shape;1321;p23"/>
            <p:cNvSpPr/>
            <p:nvPr/>
          </p:nvSpPr>
          <p:spPr>
            <a:xfrm>
              <a:off x="2999625" y="1932700"/>
              <a:ext cx="630525" cy="338800"/>
            </a:xfrm>
            <a:custGeom>
              <a:avLst/>
              <a:gdLst/>
              <a:ahLst/>
              <a:cxnLst/>
              <a:rect l="l" t="t" r="r" b="b"/>
              <a:pathLst>
                <a:path w="25221" h="13552" extrusionOk="0">
                  <a:moveTo>
                    <a:pt x="25220" y="1"/>
                  </a:moveTo>
                  <a:lnTo>
                    <a:pt x="0" y="9787"/>
                  </a:lnTo>
                  <a:lnTo>
                    <a:pt x="6611" y="13552"/>
                  </a:lnTo>
                  <a:lnTo>
                    <a:pt x="2522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2" name="Google Shape;1322;p23"/>
            <p:cNvSpPr/>
            <p:nvPr/>
          </p:nvSpPr>
          <p:spPr>
            <a:xfrm>
              <a:off x="2636525" y="2810075"/>
              <a:ext cx="757200" cy="255175"/>
            </a:xfrm>
            <a:custGeom>
              <a:avLst/>
              <a:gdLst/>
              <a:ahLst/>
              <a:cxnLst/>
              <a:rect l="l" t="t" r="r" b="b"/>
              <a:pathLst>
                <a:path w="30288" h="10207" extrusionOk="0">
                  <a:moveTo>
                    <a:pt x="1" y="1"/>
                  </a:moveTo>
                  <a:lnTo>
                    <a:pt x="28629" y="10206"/>
                  </a:lnTo>
                  <a:lnTo>
                    <a:pt x="30288" y="202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426005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3" name="Google Shape;1323;p23"/>
            <p:cNvSpPr/>
            <p:nvPr/>
          </p:nvSpPr>
          <p:spPr>
            <a:xfrm>
              <a:off x="3164875" y="2271475"/>
              <a:ext cx="688300" cy="589250"/>
            </a:xfrm>
            <a:custGeom>
              <a:avLst/>
              <a:gdLst/>
              <a:ahLst/>
              <a:cxnLst/>
              <a:rect l="l" t="t" r="r" b="b"/>
              <a:pathLst>
                <a:path w="27532" h="23570" extrusionOk="0">
                  <a:moveTo>
                    <a:pt x="1" y="1"/>
                  </a:moveTo>
                  <a:lnTo>
                    <a:pt x="9154" y="23570"/>
                  </a:lnTo>
                  <a:lnTo>
                    <a:pt x="27531" y="265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4" name="Google Shape;1324;p23"/>
            <p:cNvSpPr/>
            <p:nvPr/>
          </p:nvSpPr>
          <p:spPr>
            <a:xfrm>
              <a:off x="3393700" y="2337725"/>
              <a:ext cx="593725" cy="523000"/>
            </a:xfrm>
            <a:custGeom>
              <a:avLst/>
              <a:gdLst/>
              <a:ahLst/>
              <a:cxnLst/>
              <a:rect l="l" t="t" r="r" b="b"/>
              <a:pathLst>
                <a:path w="23749" h="20920" extrusionOk="0">
                  <a:moveTo>
                    <a:pt x="18378" y="0"/>
                  </a:moveTo>
                  <a:lnTo>
                    <a:pt x="1" y="20920"/>
                  </a:lnTo>
                  <a:lnTo>
                    <a:pt x="23749" y="19234"/>
                  </a:lnTo>
                  <a:lnTo>
                    <a:pt x="1837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5" name="Google Shape;1325;p23"/>
            <p:cNvSpPr/>
            <p:nvPr/>
          </p:nvSpPr>
          <p:spPr>
            <a:xfrm>
              <a:off x="3164875" y="1932700"/>
              <a:ext cx="688300" cy="405050"/>
            </a:xfrm>
            <a:custGeom>
              <a:avLst/>
              <a:gdLst/>
              <a:ahLst/>
              <a:cxnLst/>
              <a:rect l="l" t="t" r="r" b="b"/>
              <a:pathLst>
                <a:path w="27532" h="16202" extrusionOk="0">
                  <a:moveTo>
                    <a:pt x="18610" y="1"/>
                  </a:moveTo>
                  <a:lnTo>
                    <a:pt x="1" y="13552"/>
                  </a:lnTo>
                  <a:lnTo>
                    <a:pt x="27531" y="16201"/>
                  </a:lnTo>
                  <a:lnTo>
                    <a:pt x="1861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30599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6" name="Google Shape;1326;p23"/>
            <p:cNvSpPr/>
            <p:nvPr/>
          </p:nvSpPr>
          <p:spPr>
            <a:xfrm>
              <a:off x="2636525" y="2271475"/>
              <a:ext cx="757200" cy="589250"/>
            </a:xfrm>
            <a:custGeom>
              <a:avLst/>
              <a:gdLst/>
              <a:ahLst/>
              <a:cxnLst/>
              <a:rect l="l" t="t" r="r" b="b"/>
              <a:pathLst>
                <a:path w="30288" h="23570" extrusionOk="0">
                  <a:moveTo>
                    <a:pt x="21135" y="1"/>
                  </a:moveTo>
                  <a:lnTo>
                    <a:pt x="1" y="21545"/>
                  </a:lnTo>
                  <a:lnTo>
                    <a:pt x="30288" y="23570"/>
                  </a:lnTo>
                  <a:lnTo>
                    <a:pt x="2113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27" name="Google Shape;1327;p23"/>
          <p:cNvGrpSpPr/>
          <p:nvPr/>
        </p:nvGrpSpPr>
        <p:grpSpPr>
          <a:xfrm rot="5078606">
            <a:off x="9597904" y="5146937"/>
            <a:ext cx="3640609" cy="3810920"/>
            <a:chOff x="378850" y="1624025"/>
            <a:chExt cx="1268150" cy="1327475"/>
          </a:xfrm>
        </p:grpSpPr>
        <p:sp>
          <p:nvSpPr>
            <p:cNvPr id="1328" name="Google Shape;1328;p23"/>
            <p:cNvSpPr/>
            <p:nvPr/>
          </p:nvSpPr>
          <p:spPr>
            <a:xfrm>
              <a:off x="394900" y="2194525"/>
              <a:ext cx="202525" cy="741825"/>
            </a:xfrm>
            <a:custGeom>
              <a:avLst/>
              <a:gdLst/>
              <a:ahLst/>
              <a:cxnLst/>
              <a:rect l="l" t="t" r="r" b="b"/>
              <a:pathLst>
                <a:path w="8101" h="29673" extrusionOk="0">
                  <a:moveTo>
                    <a:pt x="134" y="135"/>
                  </a:moveTo>
                  <a:lnTo>
                    <a:pt x="7958" y="1214"/>
                  </a:lnTo>
                  <a:lnTo>
                    <a:pt x="1811" y="29128"/>
                  </a:lnTo>
                  <a:lnTo>
                    <a:pt x="134" y="135"/>
                  </a:lnTo>
                  <a:close/>
                  <a:moveTo>
                    <a:pt x="81" y="1"/>
                  </a:moveTo>
                  <a:cubicBezTo>
                    <a:pt x="54" y="1"/>
                    <a:pt x="36" y="1"/>
                    <a:pt x="27" y="19"/>
                  </a:cubicBezTo>
                  <a:cubicBezTo>
                    <a:pt x="9" y="28"/>
                    <a:pt x="0" y="45"/>
                    <a:pt x="0" y="63"/>
                  </a:cubicBezTo>
                  <a:lnTo>
                    <a:pt x="1704" y="29610"/>
                  </a:lnTo>
                  <a:cubicBezTo>
                    <a:pt x="1713" y="29636"/>
                    <a:pt x="1740" y="29663"/>
                    <a:pt x="1767" y="29672"/>
                  </a:cubicBezTo>
                  <a:lnTo>
                    <a:pt x="1776" y="29672"/>
                  </a:lnTo>
                  <a:cubicBezTo>
                    <a:pt x="1803" y="29672"/>
                    <a:pt x="1829" y="29645"/>
                    <a:pt x="1838" y="29619"/>
                  </a:cubicBezTo>
                  <a:lnTo>
                    <a:pt x="8101" y="1178"/>
                  </a:lnTo>
                  <a:cubicBezTo>
                    <a:pt x="8101" y="1161"/>
                    <a:pt x="8101" y="1143"/>
                    <a:pt x="8092" y="1125"/>
                  </a:cubicBezTo>
                  <a:cubicBezTo>
                    <a:pt x="8074" y="1107"/>
                    <a:pt x="8065" y="1098"/>
                    <a:pt x="8047" y="1098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9" name="Google Shape;1329;p23"/>
            <p:cNvSpPr/>
            <p:nvPr/>
          </p:nvSpPr>
          <p:spPr>
            <a:xfrm>
              <a:off x="1237275" y="1639725"/>
              <a:ext cx="396550" cy="798150"/>
            </a:xfrm>
            <a:custGeom>
              <a:avLst/>
              <a:gdLst/>
              <a:ahLst/>
              <a:cxnLst/>
              <a:rect l="l" t="t" r="r" b="b"/>
              <a:pathLst>
                <a:path w="15862" h="31926" extrusionOk="0">
                  <a:moveTo>
                    <a:pt x="14006" y="220"/>
                  </a:moveTo>
                  <a:lnTo>
                    <a:pt x="15719" y="31685"/>
                  </a:lnTo>
                  <a:lnTo>
                    <a:pt x="161" y="15556"/>
                  </a:lnTo>
                  <a:lnTo>
                    <a:pt x="14006" y="220"/>
                  </a:lnTo>
                  <a:close/>
                  <a:moveTo>
                    <a:pt x="14055" y="1"/>
                  </a:moveTo>
                  <a:cubicBezTo>
                    <a:pt x="14041" y="1"/>
                    <a:pt x="14027" y="7"/>
                    <a:pt x="14015" y="24"/>
                  </a:cubicBezTo>
                  <a:lnTo>
                    <a:pt x="27" y="15511"/>
                  </a:lnTo>
                  <a:cubicBezTo>
                    <a:pt x="0" y="15538"/>
                    <a:pt x="0" y="15573"/>
                    <a:pt x="27" y="15600"/>
                  </a:cubicBezTo>
                  <a:lnTo>
                    <a:pt x="15746" y="31899"/>
                  </a:lnTo>
                  <a:cubicBezTo>
                    <a:pt x="15755" y="31917"/>
                    <a:pt x="15773" y="31926"/>
                    <a:pt x="15791" y="31926"/>
                  </a:cubicBezTo>
                  <a:cubicBezTo>
                    <a:pt x="15799" y="31926"/>
                    <a:pt x="15808" y="31917"/>
                    <a:pt x="15817" y="31917"/>
                  </a:cubicBezTo>
                  <a:cubicBezTo>
                    <a:pt x="15844" y="31908"/>
                    <a:pt x="15862" y="31881"/>
                    <a:pt x="15862" y="31854"/>
                  </a:cubicBezTo>
                  <a:lnTo>
                    <a:pt x="14122" y="60"/>
                  </a:lnTo>
                  <a:cubicBezTo>
                    <a:pt x="14122" y="33"/>
                    <a:pt x="14104" y="15"/>
                    <a:pt x="14078" y="6"/>
                  </a:cubicBezTo>
                  <a:cubicBezTo>
                    <a:pt x="14071" y="3"/>
                    <a:pt x="14063" y="1"/>
                    <a:pt x="1405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0" name="Google Shape;1330;p23"/>
            <p:cNvSpPr/>
            <p:nvPr/>
          </p:nvSpPr>
          <p:spPr>
            <a:xfrm>
              <a:off x="809500" y="1639600"/>
              <a:ext cx="781075" cy="390600"/>
            </a:xfrm>
            <a:custGeom>
              <a:avLst/>
              <a:gdLst/>
              <a:ahLst/>
              <a:cxnLst/>
              <a:rect l="l" t="t" r="r" b="b"/>
              <a:pathLst>
                <a:path w="31243" h="15624" extrusionOk="0">
                  <a:moveTo>
                    <a:pt x="31010" y="154"/>
                  </a:moveTo>
                  <a:lnTo>
                    <a:pt x="17174" y="15471"/>
                  </a:lnTo>
                  <a:lnTo>
                    <a:pt x="251" y="3526"/>
                  </a:lnTo>
                  <a:lnTo>
                    <a:pt x="31010" y="154"/>
                  </a:lnTo>
                  <a:close/>
                  <a:moveTo>
                    <a:pt x="31176" y="0"/>
                  </a:moveTo>
                  <a:cubicBezTo>
                    <a:pt x="31171" y="0"/>
                    <a:pt x="31167" y="1"/>
                    <a:pt x="31162" y="2"/>
                  </a:cubicBezTo>
                  <a:lnTo>
                    <a:pt x="63" y="3410"/>
                  </a:lnTo>
                  <a:cubicBezTo>
                    <a:pt x="36" y="3419"/>
                    <a:pt x="10" y="3437"/>
                    <a:pt x="10" y="3464"/>
                  </a:cubicBezTo>
                  <a:cubicBezTo>
                    <a:pt x="1" y="3491"/>
                    <a:pt x="10" y="3517"/>
                    <a:pt x="27" y="3535"/>
                  </a:cubicBezTo>
                  <a:lnTo>
                    <a:pt x="17147" y="15614"/>
                  </a:lnTo>
                  <a:cubicBezTo>
                    <a:pt x="17156" y="15623"/>
                    <a:pt x="17174" y="15623"/>
                    <a:pt x="17183" y="15623"/>
                  </a:cubicBezTo>
                  <a:cubicBezTo>
                    <a:pt x="17200" y="15623"/>
                    <a:pt x="17218" y="15623"/>
                    <a:pt x="17236" y="15605"/>
                  </a:cubicBezTo>
                  <a:lnTo>
                    <a:pt x="31215" y="109"/>
                  </a:lnTo>
                  <a:cubicBezTo>
                    <a:pt x="31233" y="92"/>
                    <a:pt x="31242" y="65"/>
                    <a:pt x="31224" y="38"/>
                  </a:cubicBezTo>
                  <a:cubicBezTo>
                    <a:pt x="31217" y="16"/>
                    <a:pt x="31198" y="0"/>
                    <a:pt x="3117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1" name="Google Shape;1331;p23"/>
            <p:cNvSpPr/>
            <p:nvPr/>
          </p:nvSpPr>
          <p:spPr>
            <a:xfrm>
              <a:off x="1132225" y="2434500"/>
              <a:ext cx="501600" cy="476200"/>
            </a:xfrm>
            <a:custGeom>
              <a:avLst/>
              <a:gdLst/>
              <a:ahLst/>
              <a:cxnLst/>
              <a:rect l="l" t="t" r="r" b="b"/>
              <a:pathLst>
                <a:path w="20064" h="19048" extrusionOk="0">
                  <a:moveTo>
                    <a:pt x="19716" y="286"/>
                  </a:moveTo>
                  <a:lnTo>
                    <a:pt x="3310" y="18860"/>
                  </a:lnTo>
                  <a:lnTo>
                    <a:pt x="152" y="10599"/>
                  </a:lnTo>
                  <a:lnTo>
                    <a:pt x="19716" y="286"/>
                  </a:lnTo>
                  <a:close/>
                  <a:moveTo>
                    <a:pt x="19996" y="0"/>
                  </a:moveTo>
                  <a:cubicBezTo>
                    <a:pt x="19986" y="0"/>
                    <a:pt x="19975" y="3"/>
                    <a:pt x="19966" y="10"/>
                  </a:cubicBezTo>
                  <a:lnTo>
                    <a:pt x="45" y="10519"/>
                  </a:lnTo>
                  <a:cubicBezTo>
                    <a:pt x="9" y="10528"/>
                    <a:pt x="0" y="10563"/>
                    <a:pt x="9" y="10599"/>
                  </a:cubicBezTo>
                  <a:lnTo>
                    <a:pt x="3230" y="19011"/>
                  </a:lnTo>
                  <a:cubicBezTo>
                    <a:pt x="3239" y="19029"/>
                    <a:pt x="3257" y="19047"/>
                    <a:pt x="3283" y="19047"/>
                  </a:cubicBezTo>
                  <a:lnTo>
                    <a:pt x="3292" y="19047"/>
                  </a:lnTo>
                  <a:cubicBezTo>
                    <a:pt x="3310" y="19047"/>
                    <a:pt x="3328" y="19047"/>
                    <a:pt x="3337" y="19029"/>
                  </a:cubicBezTo>
                  <a:lnTo>
                    <a:pt x="20046" y="108"/>
                  </a:lnTo>
                  <a:cubicBezTo>
                    <a:pt x="20064" y="90"/>
                    <a:pt x="20064" y="54"/>
                    <a:pt x="20046" y="28"/>
                  </a:cubicBezTo>
                  <a:cubicBezTo>
                    <a:pt x="20035" y="10"/>
                    <a:pt x="20016" y="0"/>
                    <a:pt x="1999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394900" y="1724925"/>
              <a:ext cx="418200" cy="500200"/>
            </a:xfrm>
            <a:custGeom>
              <a:avLst/>
              <a:gdLst/>
              <a:ahLst/>
              <a:cxnLst/>
              <a:rect l="l" t="t" r="r" b="b"/>
              <a:pathLst>
                <a:path w="16728" h="20008" extrusionOk="0">
                  <a:moveTo>
                    <a:pt x="16433" y="417"/>
                  </a:moveTo>
                  <a:lnTo>
                    <a:pt x="7994" y="19873"/>
                  </a:lnTo>
                  <a:lnTo>
                    <a:pt x="197" y="18803"/>
                  </a:lnTo>
                  <a:lnTo>
                    <a:pt x="16433" y="417"/>
                  </a:lnTo>
                  <a:close/>
                  <a:moveTo>
                    <a:pt x="16660" y="1"/>
                  </a:moveTo>
                  <a:cubicBezTo>
                    <a:pt x="16640" y="1"/>
                    <a:pt x="16620" y="7"/>
                    <a:pt x="16603" y="24"/>
                  </a:cubicBezTo>
                  <a:lnTo>
                    <a:pt x="18" y="18803"/>
                  </a:lnTo>
                  <a:cubicBezTo>
                    <a:pt x="0" y="18821"/>
                    <a:pt x="0" y="18847"/>
                    <a:pt x="9" y="18874"/>
                  </a:cubicBezTo>
                  <a:cubicBezTo>
                    <a:pt x="18" y="18892"/>
                    <a:pt x="36" y="18910"/>
                    <a:pt x="63" y="18910"/>
                  </a:cubicBezTo>
                  <a:lnTo>
                    <a:pt x="8029" y="20007"/>
                  </a:lnTo>
                  <a:lnTo>
                    <a:pt x="8038" y="20007"/>
                  </a:lnTo>
                  <a:cubicBezTo>
                    <a:pt x="8056" y="20007"/>
                    <a:pt x="8083" y="19998"/>
                    <a:pt x="8092" y="19971"/>
                  </a:cubicBezTo>
                  <a:lnTo>
                    <a:pt x="16710" y="86"/>
                  </a:lnTo>
                  <a:cubicBezTo>
                    <a:pt x="16727" y="60"/>
                    <a:pt x="16719" y="24"/>
                    <a:pt x="16692" y="6"/>
                  </a:cubicBezTo>
                  <a:cubicBezTo>
                    <a:pt x="16682" y="3"/>
                    <a:pt x="16671" y="1"/>
                    <a:pt x="16660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3" name="Google Shape;1333;p23"/>
            <p:cNvSpPr/>
            <p:nvPr/>
          </p:nvSpPr>
          <p:spPr>
            <a:xfrm>
              <a:off x="437500" y="2697175"/>
              <a:ext cx="778825" cy="239175"/>
            </a:xfrm>
            <a:custGeom>
              <a:avLst/>
              <a:gdLst/>
              <a:ahLst/>
              <a:cxnLst/>
              <a:rect l="l" t="t" r="r" b="b"/>
              <a:pathLst>
                <a:path w="31153" h="9567" extrusionOk="0">
                  <a:moveTo>
                    <a:pt x="27825" y="146"/>
                  </a:moveTo>
                  <a:lnTo>
                    <a:pt x="30983" y="8415"/>
                  </a:lnTo>
                  <a:lnTo>
                    <a:pt x="509" y="9414"/>
                  </a:lnTo>
                  <a:lnTo>
                    <a:pt x="509" y="9414"/>
                  </a:lnTo>
                  <a:lnTo>
                    <a:pt x="27825" y="146"/>
                  </a:lnTo>
                  <a:close/>
                  <a:moveTo>
                    <a:pt x="27858" y="0"/>
                  </a:moveTo>
                  <a:cubicBezTo>
                    <a:pt x="27853" y="0"/>
                    <a:pt x="27848" y="1"/>
                    <a:pt x="27843" y="3"/>
                  </a:cubicBezTo>
                  <a:lnTo>
                    <a:pt x="45" y="9432"/>
                  </a:lnTo>
                  <a:cubicBezTo>
                    <a:pt x="18" y="9450"/>
                    <a:pt x="0" y="9477"/>
                    <a:pt x="9" y="9513"/>
                  </a:cubicBezTo>
                  <a:cubicBezTo>
                    <a:pt x="9" y="9539"/>
                    <a:pt x="36" y="9566"/>
                    <a:pt x="72" y="9566"/>
                  </a:cubicBezTo>
                  <a:lnTo>
                    <a:pt x="31081" y="8540"/>
                  </a:lnTo>
                  <a:cubicBezTo>
                    <a:pt x="31099" y="8540"/>
                    <a:pt x="31126" y="8531"/>
                    <a:pt x="31135" y="8513"/>
                  </a:cubicBezTo>
                  <a:cubicBezTo>
                    <a:pt x="31144" y="8496"/>
                    <a:pt x="31153" y="8478"/>
                    <a:pt x="31144" y="8451"/>
                  </a:cubicBezTo>
                  <a:lnTo>
                    <a:pt x="27923" y="38"/>
                  </a:lnTo>
                  <a:cubicBezTo>
                    <a:pt x="27909" y="16"/>
                    <a:pt x="27882" y="0"/>
                    <a:pt x="2785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4" name="Google Shape;1334;p23"/>
            <p:cNvSpPr/>
            <p:nvPr/>
          </p:nvSpPr>
          <p:spPr>
            <a:xfrm>
              <a:off x="594050" y="2027050"/>
              <a:ext cx="646825" cy="673325"/>
            </a:xfrm>
            <a:custGeom>
              <a:avLst/>
              <a:gdLst/>
              <a:ahLst/>
              <a:cxnLst/>
              <a:rect l="l" t="t" r="r" b="b"/>
              <a:pathLst>
                <a:path w="25873" h="26933" extrusionOk="0">
                  <a:moveTo>
                    <a:pt x="25720" y="152"/>
                  </a:moveTo>
                  <a:lnTo>
                    <a:pt x="21554" y="26745"/>
                  </a:lnTo>
                  <a:lnTo>
                    <a:pt x="197" y="7886"/>
                  </a:lnTo>
                  <a:lnTo>
                    <a:pt x="25720" y="152"/>
                  </a:lnTo>
                  <a:close/>
                  <a:moveTo>
                    <a:pt x="25783" y="0"/>
                  </a:moveTo>
                  <a:lnTo>
                    <a:pt x="55" y="7797"/>
                  </a:lnTo>
                  <a:cubicBezTo>
                    <a:pt x="28" y="7806"/>
                    <a:pt x="10" y="7824"/>
                    <a:pt x="10" y="7851"/>
                  </a:cubicBezTo>
                  <a:cubicBezTo>
                    <a:pt x="1" y="7868"/>
                    <a:pt x="10" y="7895"/>
                    <a:pt x="28" y="7913"/>
                  </a:cubicBezTo>
                  <a:lnTo>
                    <a:pt x="21554" y="26915"/>
                  </a:lnTo>
                  <a:cubicBezTo>
                    <a:pt x="21563" y="26933"/>
                    <a:pt x="21581" y="26933"/>
                    <a:pt x="21599" y="26933"/>
                  </a:cubicBezTo>
                  <a:lnTo>
                    <a:pt x="21617" y="26933"/>
                  </a:lnTo>
                  <a:cubicBezTo>
                    <a:pt x="21643" y="26924"/>
                    <a:pt x="21661" y="26906"/>
                    <a:pt x="21661" y="26879"/>
                  </a:cubicBezTo>
                  <a:lnTo>
                    <a:pt x="25863" y="72"/>
                  </a:lnTo>
                  <a:cubicBezTo>
                    <a:pt x="25872" y="54"/>
                    <a:pt x="25863" y="27"/>
                    <a:pt x="25845" y="18"/>
                  </a:cubicBezTo>
                  <a:cubicBezTo>
                    <a:pt x="25827" y="0"/>
                    <a:pt x="25810" y="0"/>
                    <a:pt x="2578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5" name="Google Shape;1335;p23"/>
            <p:cNvSpPr/>
            <p:nvPr/>
          </p:nvSpPr>
          <p:spPr>
            <a:xfrm>
              <a:off x="1132225" y="2026950"/>
              <a:ext cx="501600" cy="673425"/>
            </a:xfrm>
            <a:custGeom>
              <a:avLst/>
              <a:gdLst/>
              <a:ahLst/>
              <a:cxnLst/>
              <a:rect l="l" t="t" r="r" b="b"/>
              <a:pathLst>
                <a:path w="20064" h="26937" extrusionOk="0">
                  <a:moveTo>
                    <a:pt x="4318" y="209"/>
                  </a:moveTo>
                  <a:lnTo>
                    <a:pt x="19885" y="16347"/>
                  </a:lnTo>
                  <a:lnTo>
                    <a:pt x="152" y="26758"/>
                  </a:lnTo>
                  <a:lnTo>
                    <a:pt x="4318" y="209"/>
                  </a:lnTo>
                  <a:close/>
                  <a:moveTo>
                    <a:pt x="4277" y="1"/>
                  </a:moveTo>
                  <a:cubicBezTo>
                    <a:pt x="4270" y="1"/>
                    <a:pt x="4263" y="2"/>
                    <a:pt x="4256" y="4"/>
                  </a:cubicBezTo>
                  <a:cubicBezTo>
                    <a:pt x="4229" y="13"/>
                    <a:pt x="4220" y="31"/>
                    <a:pt x="4211" y="58"/>
                  </a:cubicBezTo>
                  <a:lnTo>
                    <a:pt x="9" y="26865"/>
                  </a:lnTo>
                  <a:cubicBezTo>
                    <a:pt x="0" y="26892"/>
                    <a:pt x="9" y="26910"/>
                    <a:pt x="36" y="26928"/>
                  </a:cubicBezTo>
                  <a:cubicBezTo>
                    <a:pt x="45" y="26937"/>
                    <a:pt x="54" y="26937"/>
                    <a:pt x="72" y="26937"/>
                  </a:cubicBezTo>
                  <a:cubicBezTo>
                    <a:pt x="81" y="26937"/>
                    <a:pt x="90" y="26937"/>
                    <a:pt x="99" y="26928"/>
                  </a:cubicBezTo>
                  <a:lnTo>
                    <a:pt x="20028" y="16428"/>
                  </a:lnTo>
                  <a:cubicBezTo>
                    <a:pt x="20046" y="16419"/>
                    <a:pt x="20055" y="16401"/>
                    <a:pt x="20055" y="16383"/>
                  </a:cubicBezTo>
                  <a:cubicBezTo>
                    <a:pt x="20064" y="16356"/>
                    <a:pt x="20055" y="16339"/>
                    <a:pt x="20046" y="16321"/>
                  </a:cubicBezTo>
                  <a:lnTo>
                    <a:pt x="4327" y="22"/>
                  </a:lnTo>
                  <a:cubicBezTo>
                    <a:pt x="4314" y="9"/>
                    <a:pt x="4296" y="1"/>
                    <a:pt x="427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6" name="Google Shape;1336;p23"/>
            <p:cNvSpPr/>
            <p:nvPr/>
          </p:nvSpPr>
          <p:spPr>
            <a:xfrm>
              <a:off x="594050" y="1724925"/>
              <a:ext cx="646825" cy="500200"/>
            </a:xfrm>
            <a:custGeom>
              <a:avLst/>
              <a:gdLst/>
              <a:ahLst/>
              <a:cxnLst/>
              <a:rect l="l" t="t" r="r" b="b"/>
              <a:pathLst>
                <a:path w="25873" h="20008" extrusionOk="0">
                  <a:moveTo>
                    <a:pt x="8717" y="167"/>
                  </a:moveTo>
                  <a:lnTo>
                    <a:pt x="25658" y="12121"/>
                  </a:lnTo>
                  <a:lnTo>
                    <a:pt x="188" y="19846"/>
                  </a:lnTo>
                  <a:lnTo>
                    <a:pt x="188" y="19846"/>
                  </a:lnTo>
                  <a:lnTo>
                    <a:pt x="8717" y="167"/>
                  </a:lnTo>
                  <a:close/>
                  <a:moveTo>
                    <a:pt x="8694" y="0"/>
                  </a:moveTo>
                  <a:cubicBezTo>
                    <a:pt x="8687" y="0"/>
                    <a:pt x="8680" y="2"/>
                    <a:pt x="8672" y="6"/>
                  </a:cubicBezTo>
                  <a:cubicBezTo>
                    <a:pt x="8654" y="6"/>
                    <a:pt x="8637" y="24"/>
                    <a:pt x="8628" y="42"/>
                  </a:cubicBezTo>
                  <a:lnTo>
                    <a:pt x="10" y="19918"/>
                  </a:lnTo>
                  <a:cubicBezTo>
                    <a:pt x="1" y="19945"/>
                    <a:pt x="1" y="19971"/>
                    <a:pt x="19" y="19989"/>
                  </a:cubicBezTo>
                  <a:cubicBezTo>
                    <a:pt x="37" y="20007"/>
                    <a:pt x="55" y="20007"/>
                    <a:pt x="72" y="20007"/>
                  </a:cubicBezTo>
                  <a:lnTo>
                    <a:pt x="90" y="20007"/>
                  </a:lnTo>
                  <a:lnTo>
                    <a:pt x="25818" y="12210"/>
                  </a:lnTo>
                  <a:cubicBezTo>
                    <a:pt x="25845" y="12201"/>
                    <a:pt x="25863" y="12183"/>
                    <a:pt x="25872" y="12157"/>
                  </a:cubicBezTo>
                  <a:cubicBezTo>
                    <a:pt x="25872" y="12139"/>
                    <a:pt x="25863" y="12112"/>
                    <a:pt x="25845" y="12094"/>
                  </a:cubicBezTo>
                  <a:lnTo>
                    <a:pt x="8726" y="15"/>
                  </a:lnTo>
                  <a:cubicBezTo>
                    <a:pt x="8715" y="5"/>
                    <a:pt x="8705" y="0"/>
                    <a:pt x="8694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7" name="Google Shape;1337;p23"/>
            <p:cNvSpPr/>
            <p:nvPr/>
          </p:nvSpPr>
          <p:spPr>
            <a:xfrm>
              <a:off x="437500" y="2221875"/>
              <a:ext cx="698325" cy="714475"/>
            </a:xfrm>
            <a:custGeom>
              <a:avLst/>
              <a:gdLst/>
              <a:ahLst/>
              <a:cxnLst/>
              <a:rect l="l" t="t" r="r" b="b"/>
              <a:pathLst>
                <a:path w="27933" h="28579" extrusionOk="0">
                  <a:moveTo>
                    <a:pt x="6370" y="191"/>
                  </a:moveTo>
                  <a:lnTo>
                    <a:pt x="27736" y="19050"/>
                  </a:lnTo>
                  <a:lnTo>
                    <a:pt x="161" y="28409"/>
                  </a:lnTo>
                  <a:lnTo>
                    <a:pt x="6370" y="191"/>
                  </a:lnTo>
                  <a:close/>
                  <a:moveTo>
                    <a:pt x="6327" y="1"/>
                  </a:moveTo>
                  <a:cubicBezTo>
                    <a:pt x="6321" y="1"/>
                    <a:pt x="6315" y="2"/>
                    <a:pt x="6308" y="4"/>
                  </a:cubicBezTo>
                  <a:cubicBezTo>
                    <a:pt x="6290" y="13"/>
                    <a:pt x="6272" y="31"/>
                    <a:pt x="6263" y="58"/>
                  </a:cubicBezTo>
                  <a:lnTo>
                    <a:pt x="9" y="28498"/>
                  </a:lnTo>
                  <a:cubicBezTo>
                    <a:pt x="0" y="28516"/>
                    <a:pt x="9" y="28542"/>
                    <a:pt x="27" y="28560"/>
                  </a:cubicBezTo>
                  <a:cubicBezTo>
                    <a:pt x="36" y="28569"/>
                    <a:pt x="54" y="28578"/>
                    <a:pt x="72" y="28578"/>
                  </a:cubicBezTo>
                  <a:cubicBezTo>
                    <a:pt x="81" y="28578"/>
                    <a:pt x="81" y="28569"/>
                    <a:pt x="90" y="28569"/>
                  </a:cubicBezTo>
                  <a:lnTo>
                    <a:pt x="27879" y="19140"/>
                  </a:lnTo>
                  <a:cubicBezTo>
                    <a:pt x="27905" y="19131"/>
                    <a:pt x="27923" y="19113"/>
                    <a:pt x="27923" y="19086"/>
                  </a:cubicBezTo>
                  <a:cubicBezTo>
                    <a:pt x="27932" y="19068"/>
                    <a:pt x="27923" y="19042"/>
                    <a:pt x="27905" y="19033"/>
                  </a:cubicBezTo>
                  <a:lnTo>
                    <a:pt x="6370" y="22"/>
                  </a:lnTo>
                  <a:cubicBezTo>
                    <a:pt x="6357" y="9"/>
                    <a:pt x="6344" y="1"/>
                    <a:pt x="632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8" name="Google Shape;1338;p23"/>
            <p:cNvSpPr/>
            <p:nvPr/>
          </p:nvSpPr>
          <p:spPr>
            <a:xfrm>
              <a:off x="426125" y="2923525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86" y="1"/>
                  </a:moveTo>
                  <a:cubicBezTo>
                    <a:pt x="419" y="1"/>
                    <a:pt x="350" y="16"/>
                    <a:pt x="286" y="48"/>
                  </a:cubicBezTo>
                  <a:cubicBezTo>
                    <a:pt x="81" y="164"/>
                    <a:pt x="0" y="423"/>
                    <a:pt x="107" y="637"/>
                  </a:cubicBezTo>
                  <a:cubicBezTo>
                    <a:pt x="187" y="778"/>
                    <a:pt x="334" y="860"/>
                    <a:pt x="485" y="860"/>
                  </a:cubicBezTo>
                  <a:cubicBezTo>
                    <a:pt x="554" y="860"/>
                    <a:pt x="623" y="843"/>
                    <a:pt x="687" y="806"/>
                  </a:cubicBezTo>
                  <a:cubicBezTo>
                    <a:pt x="901" y="699"/>
                    <a:pt x="982" y="441"/>
                    <a:pt x="866" y="227"/>
                  </a:cubicBezTo>
                  <a:cubicBezTo>
                    <a:pt x="791" y="83"/>
                    <a:pt x="642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9" name="Google Shape;1339;p23"/>
            <p:cNvSpPr/>
            <p:nvPr/>
          </p:nvSpPr>
          <p:spPr>
            <a:xfrm>
              <a:off x="420550" y="2917050"/>
              <a:ext cx="35700" cy="34450"/>
            </a:xfrm>
            <a:custGeom>
              <a:avLst/>
              <a:gdLst/>
              <a:ahLst/>
              <a:cxnLst/>
              <a:rect l="l" t="t" r="r" b="b"/>
              <a:pathLst>
                <a:path w="1428" h="1378" extrusionOk="0">
                  <a:moveTo>
                    <a:pt x="714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3" y="539"/>
                    <a:pt x="839" y="566"/>
                    <a:pt x="866" y="610"/>
                  </a:cubicBezTo>
                  <a:cubicBezTo>
                    <a:pt x="884" y="646"/>
                    <a:pt x="893" y="700"/>
                    <a:pt x="875" y="735"/>
                  </a:cubicBezTo>
                  <a:cubicBezTo>
                    <a:pt x="866" y="780"/>
                    <a:pt x="830" y="816"/>
                    <a:pt x="794" y="842"/>
                  </a:cubicBezTo>
                  <a:cubicBezTo>
                    <a:pt x="767" y="853"/>
                    <a:pt x="739" y="861"/>
                    <a:pt x="712" y="861"/>
                  </a:cubicBezTo>
                  <a:cubicBezTo>
                    <a:pt x="695" y="861"/>
                    <a:pt x="678" y="858"/>
                    <a:pt x="661" y="851"/>
                  </a:cubicBezTo>
                  <a:cubicBezTo>
                    <a:pt x="616" y="842"/>
                    <a:pt x="580" y="807"/>
                    <a:pt x="562" y="771"/>
                  </a:cubicBezTo>
                  <a:cubicBezTo>
                    <a:pt x="536" y="726"/>
                    <a:pt x="536" y="682"/>
                    <a:pt x="545" y="637"/>
                  </a:cubicBezTo>
                  <a:cubicBezTo>
                    <a:pt x="562" y="593"/>
                    <a:pt x="589" y="557"/>
                    <a:pt x="634" y="539"/>
                  </a:cubicBezTo>
                  <a:cubicBezTo>
                    <a:pt x="661" y="521"/>
                    <a:pt x="687" y="521"/>
                    <a:pt x="714" y="521"/>
                  </a:cubicBezTo>
                  <a:close/>
                  <a:moveTo>
                    <a:pt x="714" y="1"/>
                  </a:moveTo>
                  <a:cubicBezTo>
                    <a:pt x="603" y="1"/>
                    <a:pt x="490" y="28"/>
                    <a:pt x="384" y="84"/>
                  </a:cubicBezTo>
                  <a:cubicBezTo>
                    <a:pt x="223" y="164"/>
                    <a:pt x="107" y="316"/>
                    <a:pt x="54" y="486"/>
                  </a:cubicBezTo>
                  <a:cubicBezTo>
                    <a:pt x="0" y="664"/>
                    <a:pt x="18" y="851"/>
                    <a:pt x="107" y="1012"/>
                  </a:cubicBezTo>
                  <a:cubicBezTo>
                    <a:pt x="188" y="1173"/>
                    <a:pt x="339" y="1297"/>
                    <a:pt x="509" y="1351"/>
                  </a:cubicBezTo>
                  <a:cubicBezTo>
                    <a:pt x="580" y="1369"/>
                    <a:pt x="643" y="1378"/>
                    <a:pt x="714" y="1378"/>
                  </a:cubicBezTo>
                  <a:cubicBezTo>
                    <a:pt x="821" y="1378"/>
                    <a:pt x="937" y="1351"/>
                    <a:pt x="1035" y="1297"/>
                  </a:cubicBezTo>
                  <a:cubicBezTo>
                    <a:pt x="1196" y="1208"/>
                    <a:pt x="1321" y="1065"/>
                    <a:pt x="1374" y="887"/>
                  </a:cubicBezTo>
                  <a:cubicBezTo>
                    <a:pt x="1428" y="718"/>
                    <a:pt x="1410" y="530"/>
                    <a:pt x="1321" y="370"/>
                  </a:cubicBezTo>
                  <a:cubicBezTo>
                    <a:pt x="1232" y="200"/>
                    <a:pt x="1089" y="84"/>
                    <a:pt x="910" y="31"/>
                  </a:cubicBezTo>
                  <a:cubicBezTo>
                    <a:pt x="847" y="11"/>
                    <a:pt x="781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0" name="Google Shape;1340;p23"/>
            <p:cNvSpPr/>
            <p:nvPr/>
          </p:nvSpPr>
          <p:spPr>
            <a:xfrm>
              <a:off x="1121750" y="26880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8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6" y="862"/>
                  </a:cubicBezTo>
                  <a:cubicBezTo>
                    <a:pt x="563" y="862"/>
                    <a:pt x="632" y="847"/>
                    <a:pt x="696" y="815"/>
                  </a:cubicBezTo>
                  <a:cubicBezTo>
                    <a:pt x="901" y="699"/>
                    <a:pt x="981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1" name="Google Shape;1341;p23"/>
            <p:cNvSpPr/>
            <p:nvPr/>
          </p:nvSpPr>
          <p:spPr>
            <a:xfrm>
              <a:off x="1116175" y="2681525"/>
              <a:ext cx="37475" cy="34475"/>
            </a:xfrm>
            <a:custGeom>
              <a:avLst/>
              <a:gdLst/>
              <a:ahLst/>
              <a:cxnLst/>
              <a:rect l="l" t="t" r="r" b="b"/>
              <a:pathLst>
                <a:path w="1499" h="1379" extrusionOk="0">
                  <a:moveTo>
                    <a:pt x="714" y="522"/>
                  </a:moveTo>
                  <a:cubicBezTo>
                    <a:pt x="732" y="522"/>
                    <a:pt x="750" y="522"/>
                    <a:pt x="767" y="531"/>
                  </a:cubicBezTo>
                  <a:cubicBezTo>
                    <a:pt x="803" y="540"/>
                    <a:pt x="839" y="566"/>
                    <a:pt x="865" y="611"/>
                  </a:cubicBezTo>
                  <a:cubicBezTo>
                    <a:pt x="910" y="691"/>
                    <a:pt x="874" y="798"/>
                    <a:pt x="794" y="843"/>
                  </a:cubicBezTo>
                  <a:cubicBezTo>
                    <a:pt x="767" y="854"/>
                    <a:pt x="739" y="862"/>
                    <a:pt x="711" y="862"/>
                  </a:cubicBezTo>
                  <a:cubicBezTo>
                    <a:pt x="694" y="862"/>
                    <a:pt x="677" y="859"/>
                    <a:pt x="660" y="852"/>
                  </a:cubicBezTo>
                  <a:cubicBezTo>
                    <a:pt x="616" y="843"/>
                    <a:pt x="580" y="807"/>
                    <a:pt x="562" y="772"/>
                  </a:cubicBezTo>
                  <a:cubicBezTo>
                    <a:pt x="544" y="727"/>
                    <a:pt x="535" y="682"/>
                    <a:pt x="553" y="638"/>
                  </a:cubicBezTo>
                  <a:cubicBezTo>
                    <a:pt x="562" y="593"/>
                    <a:pt x="589" y="557"/>
                    <a:pt x="634" y="540"/>
                  </a:cubicBezTo>
                  <a:cubicBezTo>
                    <a:pt x="660" y="531"/>
                    <a:pt x="687" y="522"/>
                    <a:pt x="714" y="522"/>
                  </a:cubicBezTo>
                  <a:close/>
                  <a:moveTo>
                    <a:pt x="714" y="1"/>
                  </a:moveTo>
                  <a:cubicBezTo>
                    <a:pt x="604" y="1"/>
                    <a:pt x="493" y="29"/>
                    <a:pt x="393" y="85"/>
                  </a:cubicBezTo>
                  <a:cubicBezTo>
                    <a:pt x="223" y="165"/>
                    <a:pt x="107" y="317"/>
                    <a:pt x="54" y="486"/>
                  </a:cubicBezTo>
                  <a:cubicBezTo>
                    <a:pt x="0" y="664"/>
                    <a:pt x="18" y="852"/>
                    <a:pt x="107" y="1012"/>
                  </a:cubicBezTo>
                  <a:cubicBezTo>
                    <a:pt x="187" y="1182"/>
                    <a:pt x="339" y="1298"/>
                    <a:pt x="509" y="1351"/>
                  </a:cubicBezTo>
                  <a:cubicBezTo>
                    <a:pt x="580" y="1369"/>
                    <a:pt x="642" y="1378"/>
                    <a:pt x="714" y="1378"/>
                  </a:cubicBezTo>
                  <a:cubicBezTo>
                    <a:pt x="830" y="1378"/>
                    <a:pt x="937" y="1351"/>
                    <a:pt x="1035" y="1298"/>
                  </a:cubicBezTo>
                  <a:cubicBezTo>
                    <a:pt x="1374" y="1119"/>
                    <a:pt x="1499" y="700"/>
                    <a:pt x="1320" y="370"/>
                  </a:cubicBezTo>
                  <a:cubicBezTo>
                    <a:pt x="1231" y="201"/>
                    <a:pt x="1089" y="85"/>
                    <a:pt x="910" y="31"/>
                  </a:cubicBezTo>
                  <a:cubicBezTo>
                    <a:pt x="847" y="11"/>
                    <a:pt x="780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2" name="Google Shape;1342;p23"/>
            <p:cNvSpPr/>
            <p:nvPr/>
          </p:nvSpPr>
          <p:spPr>
            <a:xfrm>
              <a:off x="1202250" y="2898400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94" y="1"/>
                  </a:moveTo>
                  <a:cubicBezTo>
                    <a:pt x="425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6" y="860"/>
                  </a:cubicBezTo>
                  <a:cubicBezTo>
                    <a:pt x="564" y="860"/>
                    <a:pt x="632" y="845"/>
                    <a:pt x="697" y="812"/>
                  </a:cubicBezTo>
                  <a:cubicBezTo>
                    <a:pt x="902" y="696"/>
                    <a:pt x="982" y="438"/>
                    <a:pt x="866" y="224"/>
                  </a:cubicBezTo>
                  <a:cubicBezTo>
                    <a:pt x="793" y="83"/>
                    <a:pt x="647" y="1"/>
                    <a:pt x="49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3" name="Google Shape;1343;p23"/>
            <p:cNvSpPr/>
            <p:nvPr/>
          </p:nvSpPr>
          <p:spPr>
            <a:xfrm>
              <a:off x="1196675" y="2891900"/>
              <a:ext cx="37500" cy="34400"/>
            </a:xfrm>
            <a:custGeom>
              <a:avLst/>
              <a:gdLst/>
              <a:ahLst/>
              <a:cxnLst/>
              <a:rect l="l" t="t" r="r" b="b"/>
              <a:pathLst>
                <a:path w="1500" h="1376" extrusionOk="0">
                  <a:moveTo>
                    <a:pt x="714" y="519"/>
                  </a:moveTo>
                  <a:cubicBezTo>
                    <a:pt x="777" y="519"/>
                    <a:pt x="830" y="555"/>
                    <a:pt x="866" y="608"/>
                  </a:cubicBezTo>
                  <a:cubicBezTo>
                    <a:pt x="911" y="689"/>
                    <a:pt x="875" y="796"/>
                    <a:pt x="795" y="840"/>
                  </a:cubicBezTo>
                  <a:cubicBezTo>
                    <a:pt x="767" y="851"/>
                    <a:pt x="739" y="859"/>
                    <a:pt x="712" y="859"/>
                  </a:cubicBezTo>
                  <a:cubicBezTo>
                    <a:pt x="695" y="859"/>
                    <a:pt x="678" y="856"/>
                    <a:pt x="661" y="849"/>
                  </a:cubicBezTo>
                  <a:cubicBezTo>
                    <a:pt x="616" y="840"/>
                    <a:pt x="581" y="814"/>
                    <a:pt x="563" y="769"/>
                  </a:cubicBezTo>
                  <a:cubicBezTo>
                    <a:pt x="545" y="733"/>
                    <a:pt x="536" y="680"/>
                    <a:pt x="554" y="644"/>
                  </a:cubicBezTo>
                  <a:cubicBezTo>
                    <a:pt x="563" y="600"/>
                    <a:pt x="589" y="564"/>
                    <a:pt x="634" y="537"/>
                  </a:cubicBezTo>
                  <a:cubicBezTo>
                    <a:pt x="661" y="528"/>
                    <a:pt x="688" y="519"/>
                    <a:pt x="714" y="519"/>
                  </a:cubicBezTo>
                  <a:close/>
                  <a:moveTo>
                    <a:pt x="714" y="1"/>
                  </a:moveTo>
                  <a:cubicBezTo>
                    <a:pt x="605" y="1"/>
                    <a:pt x="495" y="27"/>
                    <a:pt x="393" y="82"/>
                  </a:cubicBezTo>
                  <a:cubicBezTo>
                    <a:pt x="224" y="171"/>
                    <a:pt x="108" y="314"/>
                    <a:pt x="54" y="492"/>
                  </a:cubicBezTo>
                  <a:cubicBezTo>
                    <a:pt x="1" y="662"/>
                    <a:pt x="18" y="849"/>
                    <a:pt x="108" y="1010"/>
                  </a:cubicBezTo>
                  <a:cubicBezTo>
                    <a:pt x="188" y="1179"/>
                    <a:pt x="331" y="1295"/>
                    <a:pt x="509" y="1349"/>
                  </a:cubicBezTo>
                  <a:cubicBezTo>
                    <a:pt x="581" y="1367"/>
                    <a:pt x="643" y="1376"/>
                    <a:pt x="714" y="1376"/>
                  </a:cubicBezTo>
                  <a:cubicBezTo>
                    <a:pt x="821" y="1376"/>
                    <a:pt x="937" y="1349"/>
                    <a:pt x="1035" y="1295"/>
                  </a:cubicBezTo>
                  <a:cubicBezTo>
                    <a:pt x="1374" y="1117"/>
                    <a:pt x="1499" y="698"/>
                    <a:pt x="1321" y="368"/>
                  </a:cubicBezTo>
                  <a:cubicBezTo>
                    <a:pt x="1198" y="133"/>
                    <a:pt x="959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4" name="Google Shape;1344;p23"/>
            <p:cNvSpPr/>
            <p:nvPr/>
          </p:nvSpPr>
          <p:spPr>
            <a:xfrm>
              <a:off x="384425" y="21853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9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3" y="862"/>
                  </a:cubicBezTo>
                  <a:cubicBezTo>
                    <a:pt x="559" y="862"/>
                    <a:pt x="625" y="847"/>
                    <a:pt x="687" y="815"/>
                  </a:cubicBezTo>
                  <a:cubicBezTo>
                    <a:pt x="901" y="699"/>
                    <a:pt x="982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5" name="Google Shape;1345;p23"/>
            <p:cNvSpPr/>
            <p:nvPr/>
          </p:nvSpPr>
          <p:spPr>
            <a:xfrm>
              <a:off x="378850" y="2178900"/>
              <a:ext cx="37475" cy="34400"/>
            </a:xfrm>
            <a:custGeom>
              <a:avLst/>
              <a:gdLst/>
              <a:ahLst/>
              <a:cxnLst/>
              <a:rect l="l" t="t" r="r" b="b"/>
              <a:pathLst>
                <a:path w="1499" h="1376" extrusionOk="0">
                  <a:moveTo>
                    <a:pt x="710" y="517"/>
                  </a:moveTo>
                  <a:cubicBezTo>
                    <a:pt x="772" y="517"/>
                    <a:pt x="834" y="552"/>
                    <a:pt x="866" y="608"/>
                  </a:cubicBezTo>
                  <a:cubicBezTo>
                    <a:pt x="910" y="688"/>
                    <a:pt x="874" y="795"/>
                    <a:pt x="794" y="840"/>
                  </a:cubicBezTo>
                  <a:cubicBezTo>
                    <a:pt x="767" y="851"/>
                    <a:pt x="739" y="859"/>
                    <a:pt x="711" y="859"/>
                  </a:cubicBezTo>
                  <a:cubicBezTo>
                    <a:pt x="694" y="859"/>
                    <a:pt x="677" y="856"/>
                    <a:pt x="660" y="849"/>
                  </a:cubicBezTo>
                  <a:cubicBezTo>
                    <a:pt x="616" y="840"/>
                    <a:pt x="580" y="813"/>
                    <a:pt x="562" y="769"/>
                  </a:cubicBezTo>
                  <a:cubicBezTo>
                    <a:pt x="535" y="733"/>
                    <a:pt x="535" y="679"/>
                    <a:pt x="544" y="635"/>
                  </a:cubicBezTo>
                  <a:cubicBezTo>
                    <a:pt x="562" y="599"/>
                    <a:pt x="589" y="563"/>
                    <a:pt x="634" y="537"/>
                  </a:cubicBezTo>
                  <a:cubicBezTo>
                    <a:pt x="657" y="523"/>
                    <a:pt x="684" y="517"/>
                    <a:pt x="710" y="517"/>
                  </a:cubicBezTo>
                  <a:close/>
                  <a:moveTo>
                    <a:pt x="711" y="1"/>
                  </a:moveTo>
                  <a:cubicBezTo>
                    <a:pt x="600" y="1"/>
                    <a:pt x="488" y="27"/>
                    <a:pt x="384" y="82"/>
                  </a:cubicBezTo>
                  <a:cubicBezTo>
                    <a:pt x="223" y="171"/>
                    <a:pt x="107" y="314"/>
                    <a:pt x="54" y="483"/>
                  </a:cubicBezTo>
                  <a:cubicBezTo>
                    <a:pt x="0" y="662"/>
                    <a:pt x="18" y="849"/>
                    <a:pt x="98" y="1009"/>
                  </a:cubicBezTo>
                  <a:cubicBezTo>
                    <a:pt x="188" y="1179"/>
                    <a:pt x="330" y="1295"/>
                    <a:pt x="509" y="1348"/>
                  </a:cubicBezTo>
                  <a:cubicBezTo>
                    <a:pt x="580" y="1366"/>
                    <a:pt x="642" y="1375"/>
                    <a:pt x="714" y="1375"/>
                  </a:cubicBezTo>
                  <a:cubicBezTo>
                    <a:pt x="821" y="1375"/>
                    <a:pt x="937" y="1348"/>
                    <a:pt x="1035" y="1295"/>
                  </a:cubicBezTo>
                  <a:cubicBezTo>
                    <a:pt x="1374" y="1116"/>
                    <a:pt x="1499" y="697"/>
                    <a:pt x="1320" y="367"/>
                  </a:cubicBezTo>
                  <a:cubicBezTo>
                    <a:pt x="1197" y="133"/>
                    <a:pt x="958" y="1"/>
                    <a:pt x="711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6" name="Google Shape;1346;p23"/>
            <p:cNvSpPr/>
            <p:nvPr/>
          </p:nvSpPr>
          <p:spPr>
            <a:xfrm>
              <a:off x="583350" y="2212825"/>
              <a:ext cx="24800" cy="21500"/>
            </a:xfrm>
            <a:custGeom>
              <a:avLst/>
              <a:gdLst/>
              <a:ahLst/>
              <a:cxnLst/>
              <a:rect l="l" t="t" r="r" b="b"/>
              <a:pathLst>
                <a:path w="992" h="860" extrusionOk="0">
                  <a:moveTo>
                    <a:pt x="498" y="1"/>
                  </a:moveTo>
                  <a:cubicBezTo>
                    <a:pt x="429" y="1"/>
                    <a:pt x="359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8" y="777"/>
                    <a:pt x="349" y="860"/>
                    <a:pt x="502" y="860"/>
                  </a:cubicBezTo>
                  <a:cubicBezTo>
                    <a:pt x="568" y="860"/>
                    <a:pt x="635" y="844"/>
                    <a:pt x="697" y="812"/>
                  </a:cubicBezTo>
                  <a:cubicBezTo>
                    <a:pt x="911" y="696"/>
                    <a:pt x="991" y="437"/>
                    <a:pt x="875" y="232"/>
                  </a:cubicBezTo>
                  <a:cubicBezTo>
                    <a:pt x="801" y="85"/>
                    <a:pt x="651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7" name="Google Shape;1347;p23"/>
            <p:cNvSpPr/>
            <p:nvPr/>
          </p:nvSpPr>
          <p:spPr>
            <a:xfrm>
              <a:off x="578000" y="220627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4" y="521"/>
                  </a:moveTo>
                  <a:cubicBezTo>
                    <a:pt x="723" y="521"/>
                    <a:pt x="741" y="521"/>
                    <a:pt x="759" y="530"/>
                  </a:cubicBezTo>
                  <a:cubicBezTo>
                    <a:pt x="804" y="539"/>
                    <a:pt x="839" y="575"/>
                    <a:pt x="857" y="610"/>
                  </a:cubicBezTo>
                  <a:cubicBezTo>
                    <a:pt x="884" y="655"/>
                    <a:pt x="884" y="699"/>
                    <a:pt x="875" y="744"/>
                  </a:cubicBezTo>
                  <a:cubicBezTo>
                    <a:pt x="857" y="789"/>
                    <a:pt x="830" y="824"/>
                    <a:pt x="795" y="842"/>
                  </a:cubicBezTo>
                  <a:cubicBezTo>
                    <a:pt x="762" y="855"/>
                    <a:pt x="729" y="864"/>
                    <a:pt x="697" y="864"/>
                  </a:cubicBezTo>
                  <a:cubicBezTo>
                    <a:pt x="685" y="864"/>
                    <a:pt x="673" y="862"/>
                    <a:pt x="661" y="860"/>
                  </a:cubicBezTo>
                  <a:cubicBezTo>
                    <a:pt x="616" y="842"/>
                    <a:pt x="581" y="815"/>
                    <a:pt x="563" y="771"/>
                  </a:cubicBezTo>
                  <a:cubicBezTo>
                    <a:pt x="536" y="735"/>
                    <a:pt x="536" y="691"/>
                    <a:pt x="545" y="646"/>
                  </a:cubicBezTo>
                  <a:cubicBezTo>
                    <a:pt x="563" y="601"/>
                    <a:pt x="589" y="566"/>
                    <a:pt x="634" y="539"/>
                  </a:cubicBezTo>
                  <a:cubicBezTo>
                    <a:pt x="652" y="530"/>
                    <a:pt x="679" y="521"/>
                    <a:pt x="714" y="521"/>
                  </a:cubicBezTo>
                  <a:close/>
                  <a:moveTo>
                    <a:pt x="710" y="0"/>
                  </a:moveTo>
                  <a:cubicBezTo>
                    <a:pt x="600" y="0"/>
                    <a:pt x="490" y="28"/>
                    <a:pt x="384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99" y="1021"/>
                  </a:cubicBezTo>
                  <a:cubicBezTo>
                    <a:pt x="188" y="1181"/>
                    <a:pt x="331" y="1297"/>
                    <a:pt x="509" y="1351"/>
                  </a:cubicBezTo>
                  <a:cubicBezTo>
                    <a:pt x="572" y="1369"/>
                    <a:pt x="643" y="1386"/>
                    <a:pt x="714" y="1386"/>
                  </a:cubicBezTo>
                  <a:cubicBezTo>
                    <a:pt x="821" y="1386"/>
                    <a:pt x="937" y="1360"/>
                    <a:pt x="1036" y="1297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4" y="10"/>
                    <a:pt x="777" y="0"/>
                    <a:pt x="710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8" name="Google Shape;1348;p23"/>
            <p:cNvSpPr/>
            <p:nvPr/>
          </p:nvSpPr>
          <p:spPr>
            <a:xfrm>
              <a:off x="799025" y="1715700"/>
              <a:ext cx="24550" cy="21650"/>
            </a:xfrm>
            <a:custGeom>
              <a:avLst/>
              <a:gdLst/>
              <a:ahLst/>
              <a:cxnLst/>
              <a:rect l="l" t="t" r="r" b="b"/>
              <a:pathLst>
                <a:path w="982" h="866" extrusionOk="0">
                  <a:moveTo>
                    <a:pt x="493" y="1"/>
                  </a:moveTo>
                  <a:cubicBezTo>
                    <a:pt x="423" y="1"/>
                    <a:pt x="352" y="18"/>
                    <a:pt x="286" y="54"/>
                  </a:cubicBezTo>
                  <a:cubicBezTo>
                    <a:pt x="81" y="170"/>
                    <a:pt x="0" y="429"/>
                    <a:pt x="107" y="634"/>
                  </a:cubicBezTo>
                  <a:cubicBezTo>
                    <a:pt x="187" y="781"/>
                    <a:pt x="335" y="865"/>
                    <a:pt x="486" y="865"/>
                  </a:cubicBezTo>
                  <a:cubicBezTo>
                    <a:pt x="555" y="865"/>
                    <a:pt x="624" y="848"/>
                    <a:pt x="687" y="812"/>
                  </a:cubicBezTo>
                  <a:cubicBezTo>
                    <a:pt x="901" y="705"/>
                    <a:pt x="982" y="438"/>
                    <a:pt x="866" y="232"/>
                  </a:cubicBezTo>
                  <a:cubicBezTo>
                    <a:pt x="792" y="85"/>
                    <a:pt x="646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9" name="Google Shape;1349;p23"/>
            <p:cNvSpPr/>
            <p:nvPr/>
          </p:nvSpPr>
          <p:spPr>
            <a:xfrm>
              <a:off x="793450" y="1709350"/>
              <a:ext cx="35700" cy="34475"/>
            </a:xfrm>
            <a:custGeom>
              <a:avLst/>
              <a:gdLst/>
              <a:ahLst/>
              <a:cxnLst/>
              <a:rect l="l" t="t" r="r" b="b"/>
              <a:pathLst>
                <a:path w="1428" h="1379" extrusionOk="0">
                  <a:moveTo>
                    <a:pt x="714" y="513"/>
                  </a:moveTo>
                  <a:cubicBezTo>
                    <a:pt x="732" y="513"/>
                    <a:pt x="741" y="522"/>
                    <a:pt x="759" y="522"/>
                  </a:cubicBezTo>
                  <a:cubicBezTo>
                    <a:pt x="803" y="540"/>
                    <a:pt x="839" y="567"/>
                    <a:pt x="866" y="611"/>
                  </a:cubicBezTo>
                  <a:cubicBezTo>
                    <a:pt x="884" y="647"/>
                    <a:pt x="893" y="692"/>
                    <a:pt x="875" y="736"/>
                  </a:cubicBezTo>
                  <a:cubicBezTo>
                    <a:pt x="866" y="781"/>
                    <a:pt x="830" y="816"/>
                    <a:pt x="794" y="834"/>
                  </a:cubicBezTo>
                  <a:cubicBezTo>
                    <a:pt x="766" y="851"/>
                    <a:pt x="738" y="858"/>
                    <a:pt x="710" y="858"/>
                  </a:cubicBezTo>
                  <a:cubicBezTo>
                    <a:pt x="693" y="858"/>
                    <a:pt x="677" y="855"/>
                    <a:pt x="661" y="852"/>
                  </a:cubicBezTo>
                  <a:cubicBezTo>
                    <a:pt x="616" y="834"/>
                    <a:pt x="580" y="808"/>
                    <a:pt x="562" y="772"/>
                  </a:cubicBezTo>
                  <a:cubicBezTo>
                    <a:pt x="536" y="727"/>
                    <a:pt x="536" y="683"/>
                    <a:pt x="545" y="638"/>
                  </a:cubicBezTo>
                  <a:cubicBezTo>
                    <a:pt x="562" y="593"/>
                    <a:pt x="589" y="558"/>
                    <a:pt x="634" y="540"/>
                  </a:cubicBezTo>
                  <a:cubicBezTo>
                    <a:pt x="661" y="522"/>
                    <a:pt x="687" y="513"/>
                    <a:pt x="714" y="513"/>
                  </a:cubicBezTo>
                  <a:close/>
                  <a:moveTo>
                    <a:pt x="705" y="1"/>
                  </a:moveTo>
                  <a:cubicBezTo>
                    <a:pt x="596" y="1"/>
                    <a:pt x="488" y="27"/>
                    <a:pt x="384" y="76"/>
                  </a:cubicBezTo>
                  <a:cubicBezTo>
                    <a:pt x="223" y="165"/>
                    <a:pt x="107" y="308"/>
                    <a:pt x="54" y="486"/>
                  </a:cubicBezTo>
                  <a:cubicBezTo>
                    <a:pt x="0" y="665"/>
                    <a:pt x="18" y="852"/>
                    <a:pt x="99" y="1013"/>
                  </a:cubicBezTo>
                  <a:cubicBezTo>
                    <a:pt x="188" y="1173"/>
                    <a:pt x="330" y="1298"/>
                    <a:pt x="509" y="1352"/>
                  </a:cubicBezTo>
                  <a:cubicBezTo>
                    <a:pt x="580" y="1370"/>
                    <a:pt x="643" y="1379"/>
                    <a:pt x="714" y="1379"/>
                  </a:cubicBezTo>
                  <a:cubicBezTo>
                    <a:pt x="821" y="1379"/>
                    <a:pt x="937" y="1352"/>
                    <a:pt x="1035" y="1298"/>
                  </a:cubicBezTo>
                  <a:cubicBezTo>
                    <a:pt x="1196" y="1209"/>
                    <a:pt x="1321" y="1066"/>
                    <a:pt x="1374" y="888"/>
                  </a:cubicBezTo>
                  <a:cubicBezTo>
                    <a:pt x="1428" y="709"/>
                    <a:pt x="1410" y="522"/>
                    <a:pt x="1321" y="362"/>
                  </a:cubicBezTo>
                  <a:cubicBezTo>
                    <a:pt x="1232" y="201"/>
                    <a:pt x="1089" y="85"/>
                    <a:pt x="910" y="31"/>
                  </a:cubicBezTo>
                  <a:cubicBezTo>
                    <a:pt x="842" y="11"/>
                    <a:pt x="773" y="1"/>
                    <a:pt x="70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0" name="Google Shape;1350;p23"/>
            <p:cNvSpPr/>
            <p:nvPr/>
          </p:nvSpPr>
          <p:spPr>
            <a:xfrm>
              <a:off x="1226775" y="2017900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8" y="1"/>
                  </a:moveTo>
                  <a:cubicBezTo>
                    <a:pt x="429" y="1"/>
                    <a:pt x="360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2" y="777"/>
                    <a:pt x="341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75" y="223"/>
                  </a:cubicBezTo>
                  <a:cubicBezTo>
                    <a:pt x="796" y="83"/>
                    <a:pt x="649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1" name="Google Shape;1351;p23"/>
            <p:cNvSpPr/>
            <p:nvPr/>
          </p:nvSpPr>
          <p:spPr>
            <a:xfrm>
              <a:off x="1221200" y="2011350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68" y="530"/>
                  </a:cubicBezTo>
                  <a:cubicBezTo>
                    <a:pt x="813" y="539"/>
                    <a:pt x="848" y="575"/>
                    <a:pt x="866" y="610"/>
                  </a:cubicBezTo>
                  <a:cubicBezTo>
                    <a:pt x="893" y="655"/>
                    <a:pt x="893" y="700"/>
                    <a:pt x="884" y="744"/>
                  </a:cubicBezTo>
                  <a:cubicBezTo>
                    <a:pt x="866" y="789"/>
                    <a:pt x="840" y="824"/>
                    <a:pt x="795" y="842"/>
                  </a:cubicBezTo>
                  <a:cubicBezTo>
                    <a:pt x="773" y="853"/>
                    <a:pt x="747" y="861"/>
                    <a:pt x="721" y="861"/>
                  </a:cubicBezTo>
                  <a:cubicBezTo>
                    <a:pt x="704" y="861"/>
                    <a:pt x="687" y="858"/>
                    <a:pt x="670" y="851"/>
                  </a:cubicBezTo>
                  <a:cubicBezTo>
                    <a:pt x="625" y="842"/>
                    <a:pt x="590" y="816"/>
                    <a:pt x="563" y="771"/>
                  </a:cubicBezTo>
                  <a:cubicBezTo>
                    <a:pt x="545" y="735"/>
                    <a:pt x="536" y="682"/>
                    <a:pt x="554" y="646"/>
                  </a:cubicBezTo>
                  <a:cubicBezTo>
                    <a:pt x="563" y="601"/>
                    <a:pt x="599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7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33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12"/>
                  </a:cubicBezTo>
                  <a:cubicBezTo>
                    <a:pt x="197" y="1181"/>
                    <a:pt x="340" y="1297"/>
                    <a:pt x="518" y="1351"/>
                  </a:cubicBezTo>
                  <a:cubicBezTo>
                    <a:pt x="581" y="1369"/>
                    <a:pt x="652" y="1386"/>
                    <a:pt x="715" y="1386"/>
                  </a:cubicBezTo>
                  <a:cubicBezTo>
                    <a:pt x="831" y="1386"/>
                    <a:pt x="938" y="1351"/>
                    <a:pt x="1045" y="1297"/>
                  </a:cubicBezTo>
                  <a:cubicBezTo>
                    <a:pt x="1205" y="1217"/>
                    <a:pt x="1321" y="1065"/>
                    <a:pt x="1375" y="896"/>
                  </a:cubicBezTo>
                  <a:cubicBezTo>
                    <a:pt x="1428" y="717"/>
                    <a:pt x="1410" y="530"/>
                    <a:pt x="1330" y="369"/>
                  </a:cubicBezTo>
                  <a:cubicBezTo>
                    <a:pt x="1241" y="209"/>
                    <a:pt x="1098" y="84"/>
                    <a:pt x="920" y="30"/>
                  </a:cubicBezTo>
                  <a:cubicBezTo>
                    <a:pt x="853" y="10"/>
                    <a:pt x="785" y="0"/>
                    <a:pt x="717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2" name="Google Shape;1352;p23"/>
            <p:cNvSpPr/>
            <p:nvPr/>
          </p:nvSpPr>
          <p:spPr>
            <a:xfrm>
              <a:off x="1616850" y="2424475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3" y="1"/>
                  </a:moveTo>
                  <a:cubicBezTo>
                    <a:pt x="424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66" y="232"/>
                  </a:cubicBezTo>
                  <a:cubicBezTo>
                    <a:pt x="792" y="85"/>
                    <a:pt x="647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3" name="Google Shape;1353;p23"/>
            <p:cNvSpPr/>
            <p:nvPr/>
          </p:nvSpPr>
          <p:spPr>
            <a:xfrm>
              <a:off x="1611275" y="241792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4" y="539"/>
                    <a:pt x="839" y="575"/>
                    <a:pt x="866" y="610"/>
                  </a:cubicBezTo>
                  <a:cubicBezTo>
                    <a:pt x="884" y="655"/>
                    <a:pt x="893" y="700"/>
                    <a:pt x="875" y="744"/>
                  </a:cubicBezTo>
                  <a:cubicBezTo>
                    <a:pt x="866" y="789"/>
                    <a:pt x="831" y="824"/>
                    <a:pt x="795" y="842"/>
                  </a:cubicBezTo>
                  <a:cubicBezTo>
                    <a:pt x="769" y="856"/>
                    <a:pt x="741" y="863"/>
                    <a:pt x="713" y="863"/>
                  </a:cubicBezTo>
                  <a:cubicBezTo>
                    <a:pt x="653" y="863"/>
                    <a:pt x="593" y="832"/>
                    <a:pt x="563" y="771"/>
                  </a:cubicBezTo>
                  <a:cubicBezTo>
                    <a:pt x="545" y="735"/>
                    <a:pt x="536" y="691"/>
                    <a:pt x="554" y="646"/>
                  </a:cubicBezTo>
                  <a:cubicBezTo>
                    <a:pt x="563" y="601"/>
                    <a:pt x="590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5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21"/>
                  </a:cubicBezTo>
                  <a:cubicBezTo>
                    <a:pt x="233" y="1253"/>
                    <a:pt x="465" y="1386"/>
                    <a:pt x="715" y="1386"/>
                  </a:cubicBezTo>
                  <a:cubicBezTo>
                    <a:pt x="822" y="1386"/>
                    <a:pt x="938" y="1360"/>
                    <a:pt x="1036" y="1306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7" y="10"/>
                    <a:pt x="781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4" name="Google Shape;1354;p23"/>
            <p:cNvSpPr/>
            <p:nvPr/>
          </p:nvSpPr>
          <p:spPr>
            <a:xfrm>
              <a:off x="1576500" y="1630525"/>
              <a:ext cx="24550" cy="21525"/>
            </a:xfrm>
            <a:custGeom>
              <a:avLst/>
              <a:gdLst/>
              <a:ahLst/>
              <a:cxnLst/>
              <a:rect l="l" t="t" r="r" b="b"/>
              <a:pathLst>
                <a:path w="982" h="861" extrusionOk="0">
                  <a:moveTo>
                    <a:pt x="493" y="0"/>
                  </a:moveTo>
                  <a:cubicBezTo>
                    <a:pt x="423" y="0"/>
                    <a:pt x="352" y="17"/>
                    <a:pt x="286" y="53"/>
                  </a:cubicBezTo>
                  <a:cubicBezTo>
                    <a:pt x="80" y="160"/>
                    <a:pt x="0" y="428"/>
                    <a:pt x="107" y="633"/>
                  </a:cubicBezTo>
                  <a:cubicBezTo>
                    <a:pt x="187" y="781"/>
                    <a:pt x="335" y="861"/>
                    <a:pt x="490" y="861"/>
                  </a:cubicBezTo>
                  <a:cubicBezTo>
                    <a:pt x="559" y="861"/>
                    <a:pt x="630" y="845"/>
                    <a:pt x="696" y="811"/>
                  </a:cubicBezTo>
                  <a:cubicBezTo>
                    <a:pt x="901" y="695"/>
                    <a:pt x="982" y="437"/>
                    <a:pt x="874" y="232"/>
                  </a:cubicBezTo>
                  <a:cubicBezTo>
                    <a:pt x="795" y="84"/>
                    <a:pt x="647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5" name="Google Shape;1355;p23"/>
            <p:cNvSpPr/>
            <p:nvPr/>
          </p:nvSpPr>
          <p:spPr>
            <a:xfrm>
              <a:off x="1569125" y="1624025"/>
              <a:ext cx="37500" cy="34600"/>
            </a:xfrm>
            <a:custGeom>
              <a:avLst/>
              <a:gdLst/>
              <a:ahLst/>
              <a:cxnLst/>
              <a:rect l="l" t="t" r="r" b="b"/>
              <a:pathLst>
                <a:path w="1500" h="1384" extrusionOk="0">
                  <a:moveTo>
                    <a:pt x="780" y="521"/>
                  </a:moveTo>
                  <a:cubicBezTo>
                    <a:pt x="843" y="521"/>
                    <a:pt x="906" y="551"/>
                    <a:pt x="938" y="608"/>
                  </a:cubicBezTo>
                  <a:cubicBezTo>
                    <a:pt x="955" y="652"/>
                    <a:pt x="964" y="697"/>
                    <a:pt x="946" y="741"/>
                  </a:cubicBezTo>
                  <a:cubicBezTo>
                    <a:pt x="938" y="786"/>
                    <a:pt x="911" y="822"/>
                    <a:pt x="866" y="840"/>
                  </a:cubicBezTo>
                  <a:cubicBezTo>
                    <a:pt x="841" y="854"/>
                    <a:pt x="812" y="861"/>
                    <a:pt x="784" y="861"/>
                  </a:cubicBezTo>
                  <a:cubicBezTo>
                    <a:pt x="724" y="861"/>
                    <a:pt x="665" y="829"/>
                    <a:pt x="634" y="768"/>
                  </a:cubicBezTo>
                  <a:cubicBezTo>
                    <a:pt x="590" y="688"/>
                    <a:pt x="625" y="581"/>
                    <a:pt x="706" y="536"/>
                  </a:cubicBezTo>
                  <a:cubicBezTo>
                    <a:pt x="729" y="526"/>
                    <a:pt x="755" y="521"/>
                    <a:pt x="780" y="521"/>
                  </a:cubicBezTo>
                  <a:close/>
                  <a:moveTo>
                    <a:pt x="786" y="0"/>
                  </a:moveTo>
                  <a:cubicBezTo>
                    <a:pt x="677" y="0"/>
                    <a:pt x="566" y="26"/>
                    <a:pt x="465" y="81"/>
                  </a:cubicBezTo>
                  <a:cubicBezTo>
                    <a:pt x="126" y="260"/>
                    <a:pt x="1" y="679"/>
                    <a:pt x="179" y="1018"/>
                  </a:cubicBezTo>
                  <a:cubicBezTo>
                    <a:pt x="304" y="1250"/>
                    <a:pt x="536" y="1384"/>
                    <a:pt x="786" y="1384"/>
                  </a:cubicBezTo>
                  <a:cubicBezTo>
                    <a:pt x="893" y="1384"/>
                    <a:pt x="1009" y="1357"/>
                    <a:pt x="1107" y="1303"/>
                  </a:cubicBezTo>
                  <a:cubicBezTo>
                    <a:pt x="1277" y="1214"/>
                    <a:pt x="1392" y="1071"/>
                    <a:pt x="1446" y="893"/>
                  </a:cubicBezTo>
                  <a:cubicBezTo>
                    <a:pt x="1500" y="715"/>
                    <a:pt x="1482" y="527"/>
                    <a:pt x="1392" y="367"/>
                  </a:cubicBezTo>
                  <a:cubicBezTo>
                    <a:pt x="1269" y="132"/>
                    <a:pt x="1030" y="0"/>
                    <a:pt x="7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56" name="Google Shape;1356;p23"/>
          <p:cNvGrpSpPr/>
          <p:nvPr/>
        </p:nvGrpSpPr>
        <p:grpSpPr>
          <a:xfrm rot="10425341">
            <a:off x="-895662" y="5655433"/>
            <a:ext cx="3698263" cy="2401816"/>
            <a:chOff x="2636525" y="1932700"/>
            <a:chExt cx="1743875" cy="1132550"/>
          </a:xfrm>
        </p:grpSpPr>
        <p:sp>
          <p:nvSpPr>
            <p:cNvPr id="1357" name="Google Shape;1357;p23"/>
            <p:cNvSpPr/>
            <p:nvPr/>
          </p:nvSpPr>
          <p:spPr>
            <a:xfrm>
              <a:off x="2636525" y="2177350"/>
              <a:ext cx="528375" cy="632750"/>
            </a:xfrm>
            <a:custGeom>
              <a:avLst/>
              <a:gdLst/>
              <a:ahLst/>
              <a:cxnLst/>
              <a:rect l="l" t="t" r="r" b="b"/>
              <a:pathLst>
                <a:path w="21135" h="25310" extrusionOk="0">
                  <a:moveTo>
                    <a:pt x="14524" y="1"/>
                  </a:moveTo>
                  <a:lnTo>
                    <a:pt x="1" y="25310"/>
                  </a:lnTo>
                  <a:lnTo>
                    <a:pt x="21135" y="3766"/>
                  </a:lnTo>
                  <a:lnTo>
                    <a:pt x="1452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8" name="Google Shape;1358;p23"/>
            <p:cNvSpPr/>
            <p:nvPr/>
          </p:nvSpPr>
          <p:spPr>
            <a:xfrm>
              <a:off x="3853150" y="2138550"/>
              <a:ext cx="527250" cy="680025"/>
            </a:xfrm>
            <a:custGeom>
              <a:avLst/>
              <a:gdLst/>
              <a:ahLst/>
              <a:cxnLst/>
              <a:rect l="l" t="t" r="r" b="b"/>
              <a:pathLst>
                <a:path w="21090" h="27201" extrusionOk="0">
                  <a:moveTo>
                    <a:pt x="21090" y="1"/>
                  </a:moveTo>
                  <a:lnTo>
                    <a:pt x="0" y="7967"/>
                  </a:lnTo>
                  <a:lnTo>
                    <a:pt x="5371" y="27201"/>
                  </a:lnTo>
                  <a:lnTo>
                    <a:pt x="2109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3984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9" name="Google Shape;1359;p23"/>
            <p:cNvSpPr/>
            <p:nvPr/>
          </p:nvSpPr>
          <p:spPr>
            <a:xfrm>
              <a:off x="3630125" y="1932700"/>
              <a:ext cx="750275" cy="405050"/>
            </a:xfrm>
            <a:custGeom>
              <a:avLst/>
              <a:gdLst/>
              <a:ahLst/>
              <a:cxnLst/>
              <a:rect l="l" t="t" r="r" b="b"/>
              <a:pathLst>
                <a:path w="30011" h="16202" extrusionOk="0">
                  <a:moveTo>
                    <a:pt x="0" y="1"/>
                  </a:moveTo>
                  <a:lnTo>
                    <a:pt x="8921" y="16201"/>
                  </a:lnTo>
                  <a:lnTo>
                    <a:pt x="30011" y="823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0" name="Google Shape;1360;p23"/>
            <p:cNvSpPr/>
            <p:nvPr/>
          </p:nvSpPr>
          <p:spPr>
            <a:xfrm>
              <a:off x="3352225" y="2818550"/>
              <a:ext cx="635200" cy="246700"/>
            </a:xfrm>
            <a:custGeom>
              <a:avLst/>
              <a:gdLst/>
              <a:ahLst/>
              <a:cxnLst/>
              <a:rect l="l" t="t" r="r" b="b"/>
              <a:pathLst>
                <a:path w="25408" h="9868" extrusionOk="0">
                  <a:moveTo>
                    <a:pt x="25408" y="1"/>
                  </a:moveTo>
                  <a:lnTo>
                    <a:pt x="1660" y="1687"/>
                  </a:lnTo>
                  <a:lnTo>
                    <a:pt x="1" y="9867"/>
                  </a:lnTo>
                  <a:lnTo>
                    <a:pt x="25408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5994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1" name="Google Shape;1361;p23"/>
            <p:cNvSpPr/>
            <p:nvPr/>
          </p:nvSpPr>
          <p:spPr>
            <a:xfrm>
              <a:off x="2999625" y="1932700"/>
              <a:ext cx="630525" cy="338800"/>
            </a:xfrm>
            <a:custGeom>
              <a:avLst/>
              <a:gdLst/>
              <a:ahLst/>
              <a:cxnLst/>
              <a:rect l="l" t="t" r="r" b="b"/>
              <a:pathLst>
                <a:path w="25221" h="13552" extrusionOk="0">
                  <a:moveTo>
                    <a:pt x="25220" y="1"/>
                  </a:moveTo>
                  <a:lnTo>
                    <a:pt x="0" y="9787"/>
                  </a:lnTo>
                  <a:lnTo>
                    <a:pt x="6611" y="13552"/>
                  </a:lnTo>
                  <a:lnTo>
                    <a:pt x="2522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2" name="Google Shape;1362;p23"/>
            <p:cNvSpPr/>
            <p:nvPr/>
          </p:nvSpPr>
          <p:spPr>
            <a:xfrm>
              <a:off x="2636525" y="2810075"/>
              <a:ext cx="757200" cy="255175"/>
            </a:xfrm>
            <a:custGeom>
              <a:avLst/>
              <a:gdLst/>
              <a:ahLst/>
              <a:cxnLst/>
              <a:rect l="l" t="t" r="r" b="b"/>
              <a:pathLst>
                <a:path w="30288" h="10207" extrusionOk="0">
                  <a:moveTo>
                    <a:pt x="1" y="1"/>
                  </a:moveTo>
                  <a:lnTo>
                    <a:pt x="28629" y="10206"/>
                  </a:lnTo>
                  <a:lnTo>
                    <a:pt x="30288" y="202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426005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3" name="Google Shape;1363;p23"/>
            <p:cNvSpPr/>
            <p:nvPr/>
          </p:nvSpPr>
          <p:spPr>
            <a:xfrm>
              <a:off x="3164875" y="2271475"/>
              <a:ext cx="688300" cy="589250"/>
            </a:xfrm>
            <a:custGeom>
              <a:avLst/>
              <a:gdLst/>
              <a:ahLst/>
              <a:cxnLst/>
              <a:rect l="l" t="t" r="r" b="b"/>
              <a:pathLst>
                <a:path w="27532" h="23570" extrusionOk="0">
                  <a:moveTo>
                    <a:pt x="1" y="1"/>
                  </a:moveTo>
                  <a:lnTo>
                    <a:pt x="9154" y="23570"/>
                  </a:lnTo>
                  <a:lnTo>
                    <a:pt x="27531" y="265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4" name="Google Shape;1364;p23"/>
            <p:cNvSpPr/>
            <p:nvPr/>
          </p:nvSpPr>
          <p:spPr>
            <a:xfrm>
              <a:off x="3393700" y="2337725"/>
              <a:ext cx="593725" cy="523000"/>
            </a:xfrm>
            <a:custGeom>
              <a:avLst/>
              <a:gdLst/>
              <a:ahLst/>
              <a:cxnLst/>
              <a:rect l="l" t="t" r="r" b="b"/>
              <a:pathLst>
                <a:path w="23749" h="20920" extrusionOk="0">
                  <a:moveTo>
                    <a:pt x="18378" y="0"/>
                  </a:moveTo>
                  <a:lnTo>
                    <a:pt x="1" y="20920"/>
                  </a:lnTo>
                  <a:lnTo>
                    <a:pt x="23749" y="19234"/>
                  </a:lnTo>
                  <a:lnTo>
                    <a:pt x="1837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5" name="Google Shape;1365;p23"/>
            <p:cNvSpPr/>
            <p:nvPr/>
          </p:nvSpPr>
          <p:spPr>
            <a:xfrm>
              <a:off x="3164875" y="1932700"/>
              <a:ext cx="688300" cy="405050"/>
            </a:xfrm>
            <a:custGeom>
              <a:avLst/>
              <a:gdLst/>
              <a:ahLst/>
              <a:cxnLst/>
              <a:rect l="l" t="t" r="r" b="b"/>
              <a:pathLst>
                <a:path w="27532" h="16202" extrusionOk="0">
                  <a:moveTo>
                    <a:pt x="18610" y="1"/>
                  </a:moveTo>
                  <a:lnTo>
                    <a:pt x="1" y="13552"/>
                  </a:lnTo>
                  <a:lnTo>
                    <a:pt x="27531" y="16201"/>
                  </a:lnTo>
                  <a:lnTo>
                    <a:pt x="1861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30599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2636525" y="2271475"/>
              <a:ext cx="757200" cy="589250"/>
            </a:xfrm>
            <a:custGeom>
              <a:avLst/>
              <a:gdLst/>
              <a:ahLst/>
              <a:cxnLst/>
              <a:rect l="l" t="t" r="r" b="b"/>
              <a:pathLst>
                <a:path w="30288" h="23570" extrusionOk="0">
                  <a:moveTo>
                    <a:pt x="21135" y="1"/>
                  </a:moveTo>
                  <a:lnTo>
                    <a:pt x="1" y="21545"/>
                  </a:lnTo>
                  <a:lnTo>
                    <a:pt x="30288" y="23570"/>
                  </a:lnTo>
                  <a:lnTo>
                    <a:pt x="2113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306945048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8" name="Google Shape;1368;p24"/>
          <p:cNvGrpSpPr/>
          <p:nvPr/>
        </p:nvGrpSpPr>
        <p:grpSpPr>
          <a:xfrm rot="6204522" flipH="1">
            <a:off x="11465286" y="2521345"/>
            <a:ext cx="5182071" cy="5424664"/>
            <a:chOff x="378850" y="1624025"/>
            <a:chExt cx="1268150" cy="1327475"/>
          </a:xfrm>
        </p:grpSpPr>
        <p:sp>
          <p:nvSpPr>
            <p:cNvPr id="1369" name="Google Shape;1369;p24"/>
            <p:cNvSpPr/>
            <p:nvPr/>
          </p:nvSpPr>
          <p:spPr>
            <a:xfrm>
              <a:off x="394900" y="2194525"/>
              <a:ext cx="202525" cy="741825"/>
            </a:xfrm>
            <a:custGeom>
              <a:avLst/>
              <a:gdLst/>
              <a:ahLst/>
              <a:cxnLst/>
              <a:rect l="l" t="t" r="r" b="b"/>
              <a:pathLst>
                <a:path w="8101" h="29673" extrusionOk="0">
                  <a:moveTo>
                    <a:pt x="134" y="135"/>
                  </a:moveTo>
                  <a:lnTo>
                    <a:pt x="7958" y="1214"/>
                  </a:lnTo>
                  <a:lnTo>
                    <a:pt x="1811" y="29128"/>
                  </a:lnTo>
                  <a:lnTo>
                    <a:pt x="134" y="135"/>
                  </a:lnTo>
                  <a:close/>
                  <a:moveTo>
                    <a:pt x="81" y="1"/>
                  </a:moveTo>
                  <a:cubicBezTo>
                    <a:pt x="54" y="1"/>
                    <a:pt x="36" y="1"/>
                    <a:pt x="27" y="19"/>
                  </a:cubicBezTo>
                  <a:cubicBezTo>
                    <a:pt x="9" y="28"/>
                    <a:pt x="0" y="45"/>
                    <a:pt x="0" y="63"/>
                  </a:cubicBezTo>
                  <a:lnTo>
                    <a:pt x="1704" y="29610"/>
                  </a:lnTo>
                  <a:cubicBezTo>
                    <a:pt x="1713" y="29636"/>
                    <a:pt x="1740" y="29663"/>
                    <a:pt x="1767" y="29672"/>
                  </a:cubicBezTo>
                  <a:lnTo>
                    <a:pt x="1776" y="29672"/>
                  </a:lnTo>
                  <a:cubicBezTo>
                    <a:pt x="1803" y="29672"/>
                    <a:pt x="1829" y="29645"/>
                    <a:pt x="1838" y="29619"/>
                  </a:cubicBezTo>
                  <a:lnTo>
                    <a:pt x="8101" y="1178"/>
                  </a:lnTo>
                  <a:cubicBezTo>
                    <a:pt x="8101" y="1161"/>
                    <a:pt x="8101" y="1143"/>
                    <a:pt x="8092" y="1125"/>
                  </a:cubicBezTo>
                  <a:cubicBezTo>
                    <a:pt x="8074" y="1107"/>
                    <a:pt x="8065" y="1098"/>
                    <a:pt x="8047" y="1098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0" name="Google Shape;1370;p24"/>
            <p:cNvSpPr/>
            <p:nvPr/>
          </p:nvSpPr>
          <p:spPr>
            <a:xfrm>
              <a:off x="1237275" y="1639725"/>
              <a:ext cx="396550" cy="798150"/>
            </a:xfrm>
            <a:custGeom>
              <a:avLst/>
              <a:gdLst/>
              <a:ahLst/>
              <a:cxnLst/>
              <a:rect l="l" t="t" r="r" b="b"/>
              <a:pathLst>
                <a:path w="15862" h="31926" extrusionOk="0">
                  <a:moveTo>
                    <a:pt x="14006" y="220"/>
                  </a:moveTo>
                  <a:lnTo>
                    <a:pt x="15719" y="31685"/>
                  </a:lnTo>
                  <a:lnTo>
                    <a:pt x="161" y="15556"/>
                  </a:lnTo>
                  <a:lnTo>
                    <a:pt x="14006" y="220"/>
                  </a:lnTo>
                  <a:close/>
                  <a:moveTo>
                    <a:pt x="14055" y="1"/>
                  </a:moveTo>
                  <a:cubicBezTo>
                    <a:pt x="14041" y="1"/>
                    <a:pt x="14027" y="7"/>
                    <a:pt x="14015" y="24"/>
                  </a:cubicBezTo>
                  <a:lnTo>
                    <a:pt x="27" y="15511"/>
                  </a:lnTo>
                  <a:cubicBezTo>
                    <a:pt x="0" y="15538"/>
                    <a:pt x="0" y="15573"/>
                    <a:pt x="27" y="15600"/>
                  </a:cubicBezTo>
                  <a:lnTo>
                    <a:pt x="15746" y="31899"/>
                  </a:lnTo>
                  <a:cubicBezTo>
                    <a:pt x="15755" y="31917"/>
                    <a:pt x="15773" y="31926"/>
                    <a:pt x="15791" y="31926"/>
                  </a:cubicBezTo>
                  <a:cubicBezTo>
                    <a:pt x="15799" y="31926"/>
                    <a:pt x="15808" y="31917"/>
                    <a:pt x="15817" y="31917"/>
                  </a:cubicBezTo>
                  <a:cubicBezTo>
                    <a:pt x="15844" y="31908"/>
                    <a:pt x="15862" y="31881"/>
                    <a:pt x="15862" y="31854"/>
                  </a:cubicBezTo>
                  <a:lnTo>
                    <a:pt x="14122" y="60"/>
                  </a:lnTo>
                  <a:cubicBezTo>
                    <a:pt x="14122" y="33"/>
                    <a:pt x="14104" y="15"/>
                    <a:pt x="14078" y="6"/>
                  </a:cubicBezTo>
                  <a:cubicBezTo>
                    <a:pt x="14071" y="3"/>
                    <a:pt x="14063" y="1"/>
                    <a:pt x="1405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1" name="Google Shape;1371;p24"/>
            <p:cNvSpPr/>
            <p:nvPr/>
          </p:nvSpPr>
          <p:spPr>
            <a:xfrm>
              <a:off x="809500" y="1639600"/>
              <a:ext cx="781075" cy="390600"/>
            </a:xfrm>
            <a:custGeom>
              <a:avLst/>
              <a:gdLst/>
              <a:ahLst/>
              <a:cxnLst/>
              <a:rect l="l" t="t" r="r" b="b"/>
              <a:pathLst>
                <a:path w="31243" h="15624" extrusionOk="0">
                  <a:moveTo>
                    <a:pt x="31010" y="154"/>
                  </a:moveTo>
                  <a:lnTo>
                    <a:pt x="17174" y="15471"/>
                  </a:lnTo>
                  <a:lnTo>
                    <a:pt x="251" y="3526"/>
                  </a:lnTo>
                  <a:lnTo>
                    <a:pt x="31010" y="154"/>
                  </a:lnTo>
                  <a:close/>
                  <a:moveTo>
                    <a:pt x="31176" y="0"/>
                  </a:moveTo>
                  <a:cubicBezTo>
                    <a:pt x="31171" y="0"/>
                    <a:pt x="31167" y="1"/>
                    <a:pt x="31162" y="2"/>
                  </a:cubicBezTo>
                  <a:lnTo>
                    <a:pt x="63" y="3410"/>
                  </a:lnTo>
                  <a:cubicBezTo>
                    <a:pt x="36" y="3419"/>
                    <a:pt x="10" y="3437"/>
                    <a:pt x="10" y="3464"/>
                  </a:cubicBezTo>
                  <a:cubicBezTo>
                    <a:pt x="1" y="3491"/>
                    <a:pt x="10" y="3517"/>
                    <a:pt x="27" y="3535"/>
                  </a:cubicBezTo>
                  <a:lnTo>
                    <a:pt x="17147" y="15614"/>
                  </a:lnTo>
                  <a:cubicBezTo>
                    <a:pt x="17156" y="15623"/>
                    <a:pt x="17174" y="15623"/>
                    <a:pt x="17183" y="15623"/>
                  </a:cubicBezTo>
                  <a:cubicBezTo>
                    <a:pt x="17200" y="15623"/>
                    <a:pt x="17218" y="15623"/>
                    <a:pt x="17236" y="15605"/>
                  </a:cubicBezTo>
                  <a:lnTo>
                    <a:pt x="31215" y="109"/>
                  </a:lnTo>
                  <a:cubicBezTo>
                    <a:pt x="31233" y="92"/>
                    <a:pt x="31242" y="65"/>
                    <a:pt x="31224" y="38"/>
                  </a:cubicBezTo>
                  <a:cubicBezTo>
                    <a:pt x="31217" y="16"/>
                    <a:pt x="31198" y="0"/>
                    <a:pt x="3117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2" name="Google Shape;1372;p24"/>
            <p:cNvSpPr/>
            <p:nvPr/>
          </p:nvSpPr>
          <p:spPr>
            <a:xfrm>
              <a:off x="1132225" y="2434500"/>
              <a:ext cx="501600" cy="476200"/>
            </a:xfrm>
            <a:custGeom>
              <a:avLst/>
              <a:gdLst/>
              <a:ahLst/>
              <a:cxnLst/>
              <a:rect l="l" t="t" r="r" b="b"/>
              <a:pathLst>
                <a:path w="20064" h="19048" extrusionOk="0">
                  <a:moveTo>
                    <a:pt x="19716" y="286"/>
                  </a:moveTo>
                  <a:lnTo>
                    <a:pt x="3310" y="18860"/>
                  </a:lnTo>
                  <a:lnTo>
                    <a:pt x="152" y="10599"/>
                  </a:lnTo>
                  <a:lnTo>
                    <a:pt x="19716" y="286"/>
                  </a:lnTo>
                  <a:close/>
                  <a:moveTo>
                    <a:pt x="19996" y="0"/>
                  </a:moveTo>
                  <a:cubicBezTo>
                    <a:pt x="19986" y="0"/>
                    <a:pt x="19975" y="3"/>
                    <a:pt x="19966" y="10"/>
                  </a:cubicBezTo>
                  <a:lnTo>
                    <a:pt x="45" y="10519"/>
                  </a:lnTo>
                  <a:cubicBezTo>
                    <a:pt x="9" y="10528"/>
                    <a:pt x="0" y="10563"/>
                    <a:pt x="9" y="10599"/>
                  </a:cubicBezTo>
                  <a:lnTo>
                    <a:pt x="3230" y="19011"/>
                  </a:lnTo>
                  <a:cubicBezTo>
                    <a:pt x="3239" y="19029"/>
                    <a:pt x="3257" y="19047"/>
                    <a:pt x="3283" y="19047"/>
                  </a:cubicBezTo>
                  <a:lnTo>
                    <a:pt x="3292" y="19047"/>
                  </a:lnTo>
                  <a:cubicBezTo>
                    <a:pt x="3310" y="19047"/>
                    <a:pt x="3328" y="19047"/>
                    <a:pt x="3337" y="19029"/>
                  </a:cubicBezTo>
                  <a:lnTo>
                    <a:pt x="20046" y="108"/>
                  </a:lnTo>
                  <a:cubicBezTo>
                    <a:pt x="20064" y="90"/>
                    <a:pt x="20064" y="54"/>
                    <a:pt x="20046" y="28"/>
                  </a:cubicBezTo>
                  <a:cubicBezTo>
                    <a:pt x="20035" y="10"/>
                    <a:pt x="20016" y="0"/>
                    <a:pt x="1999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3" name="Google Shape;1373;p24"/>
            <p:cNvSpPr/>
            <p:nvPr/>
          </p:nvSpPr>
          <p:spPr>
            <a:xfrm>
              <a:off x="394900" y="1724925"/>
              <a:ext cx="418200" cy="500200"/>
            </a:xfrm>
            <a:custGeom>
              <a:avLst/>
              <a:gdLst/>
              <a:ahLst/>
              <a:cxnLst/>
              <a:rect l="l" t="t" r="r" b="b"/>
              <a:pathLst>
                <a:path w="16728" h="20008" extrusionOk="0">
                  <a:moveTo>
                    <a:pt x="16433" y="417"/>
                  </a:moveTo>
                  <a:lnTo>
                    <a:pt x="7994" y="19873"/>
                  </a:lnTo>
                  <a:lnTo>
                    <a:pt x="197" y="18803"/>
                  </a:lnTo>
                  <a:lnTo>
                    <a:pt x="16433" y="417"/>
                  </a:lnTo>
                  <a:close/>
                  <a:moveTo>
                    <a:pt x="16660" y="1"/>
                  </a:moveTo>
                  <a:cubicBezTo>
                    <a:pt x="16640" y="1"/>
                    <a:pt x="16620" y="7"/>
                    <a:pt x="16603" y="24"/>
                  </a:cubicBezTo>
                  <a:lnTo>
                    <a:pt x="18" y="18803"/>
                  </a:lnTo>
                  <a:cubicBezTo>
                    <a:pt x="0" y="18821"/>
                    <a:pt x="0" y="18847"/>
                    <a:pt x="9" y="18874"/>
                  </a:cubicBezTo>
                  <a:cubicBezTo>
                    <a:pt x="18" y="18892"/>
                    <a:pt x="36" y="18910"/>
                    <a:pt x="63" y="18910"/>
                  </a:cubicBezTo>
                  <a:lnTo>
                    <a:pt x="8029" y="20007"/>
                  </a:lnTo>
                  <a:lnTo>
                    <a:pt x="8038" y="20007"/>
                  </a:lnTo>
                  <a:cubicBezTo>
                    <a:pt x="8056" y="20007"/>
                    <a:pt x="8083" y="19998"/>
                    <a:pt x="8092" y="19971"/>
                  </a:cubicBezTo>
                  <a:lnTo>
                    <a:pt x="16710" y="86"/>
                  </a:lnTo>
                  <a:cubicBezTo>
                    <a:pt x="16727" y="60"/>
                    <a:pt x="16719" y="24"/>
                    <a:pt x="16692" y="6"/>
                  </a:cubicBezTo>
                  <a:cubicBezTo>
                    <a:pt x="16682" y="3"/>
                    <a:pt x="16671" y="1"/>
                    <a:pt x="16660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4" name="Google Shape;1374;p24"/>
            <p:cNvSpPr/>
            <p:nvPr/>
          </p:nvSpPr>
          <p:spPr>
            <a:xfrm>
              <a:off x="437500" y="2697175"/>
              <a:ext cx="778825" cy="239175"/>
            </a:xfrm>
            <a:custGeom>
              <a:avLst/>
              <a:gdLst/>
              <a:ahLst/>
              <a:cxnLst/>
              <a:rect l="l" t="t" r="r" b="b"/>
              <a:pathLst>
                <a:path w="31153" h="9567" extrusionOk="0">
                  <a:moveTo>
                    <a:pt x="27825" y="146"/>
                  </a:moveTo>
                  <a:lnTo>
                    <a:pt x="30983" y="8415"/>
                  </a:lnTo>
                  <a:lnTo>
                    <a:pt x="509" y="9414"/>
                  </a:lnTo>
                  <a:lnTo>
                    <a:pt x="509" y="9414"/>
                  </a:lnTo>
                  <a:lnTo>
                    <a:pt x="27825" y="146"/>
                  </a:lnTo>
                  <a:close/>
                  <a:moveTo>
                    <a:pt x="27858" y="0"/>
                  </a:moveTo>
                  <a:cubicBezTo>
                    <a:pt x="27853" y="0"/>
                    <a:pt x="27848" y="1"/>
                    <a:pt x="27843" y="3"/>
                  </a:cubicBezTo>
                  <a:lnTo>
                    <a:pt x="45" y="9432"/>
                  </a:lnTo>
                  <a:cubicBezTo>
                    <a:pt x="18" y="9450"/>
                    <a:pt x="0" y="9477"/>
                    <a:pt x="9" y="9513"/>
                  </a:cubicBezTo>
                  <a:cubicBezTo>
                    <a:pt x="9" y="9539"/>
                    <a:pt x="36" y="9566"/>
                    <a:pt x="72" y="9566"/>
                  </a:cubicBezTo>
                  <a:lnTo>
                    <a:pt x="31081" y="8540"/>
                  </a:lnTo>
                  <a:cubicBezTo>
                    <a:pt x="31099" y="8540"/>
                    <a:pt x="31126" y="8531"/>
                    <a:pt x="31135" y="8513"/>
                  </a:cubicBezTo>
                  <a:cubicBezTo>
                    <a:pt x="31144" y="8496"/>
                    <a:pt x="31153" y="8478"/>
                    <a:pt x="31144" y="8451"/>
                  </a:cubicBezTo>
                  <a:lnTo>
                    <a:pt x="27923" y="38"/>
                  </a:lnTo>
                  <a:cubicBezTo>
                    <a:pt x="27909" y="16"/>
                    <a:pt x="27882" y="0"/>
                    <a:pt x="2785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5" name="Google Shape;1375;p24"/>
            <p:cNvSpPr/>
            <p:nvPr/>
          </p:nvSpPr>
          <p:spPr>
            <a:xfrm>
              <a:off x="594050" y="2027050"/>
              <a:ext cx="646825" cy="673325"/>
            </a:xfrm>
            <a:custGeom>
              <a:avLst/>
              <a:gdLst/>
              <a:ahLst/>
              <a:cxnLst/>
              <a:rect l="l" t="t" r="r" b="b"/>
              <a:pathLst>
                <a:path w="25873" h="26933" extrusionOk="0">
                  <a:moveTo>
                    <a:pt x="25720" y="152"/>
                  </a:moveTo>
                  <a:lnTo>
                    <a:pt x="21554" y="26745"/>
                  </a:lnTo>
                  <a:lnTo>
                    <a:pt x="197" y="7886"/>
                  </a:lnTo>
                  <a:lnTo>
                    <a:pt x="25720" y="152"/>
                  </a:lnTo>
                  <a:close/>
                  <a:moveTo>
                    <a:pt x="25783" y="0"/>
                  </a:moveTo>
                  <a:lnTo>
                    <a:pt x="55" y="7797"/>
                  </a:lnTo>
                  <a:cubicBezTo>
                    <a:pt x="28" y="7806"/>
                    <a:pt x="10" y="7824"/>
                    <a:pt x="10" y="7851"/>
                  </a:cubicBezTo>
                  <a:cubicBezTo>
                    <a:pt x="1" y="7868"/>
                    <a:pt x="10" y="7895"/>
                    <a:pt x="28" y="7913"/>
                  </a:cubicBezTo>
                  <a:lnTo>
                    <a:pt x="21554" y="26915"/>
                  </a:lnTo>
                  <a:cubicBezTo>
                    <a:pt x="21563" y="26933"/>
                    <a:pt x="21581" y="26933"/>
                    <a:pt x="21599" y="26933"/>
                  </a:cubicBezTo>
                  <a:lnTo>
                    <a:pt x="21617" y="26933"/>
                  </a:lnTo>
                  <a:cubicBezTo>
                    <a:pt x="21643" y="26924"/>
                    <a:pt x="21661" y="26906"/>
                    <a:pt x="21661" y="26879"/>
                  </a:cubicBezTo>
                  <a:lnTo>
                    <a:pt x="25863" y="72"/>
                  </a:lnTo>
                  <a:cubicBezTo>
                    <a:pt x="25872" y="54"/>
                    <a:pt x="25863" y="27"/>
                    <a:pt x="25845" y="18"/>
                  </a:cubicBezTo>
                  <a:cubicBezTo>
                    <a:pt x="25827" y="0"/>
                    <a:pt x="25810" y="0"/>
                    <a:pt x="2578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6" name="Google Shape;1376;p24"/>
            <p:cNvSpPr/>
            <p:nvPr/>
          </p:nvSpPr>
          <p:spPr>
            <a:xfrm>
              <a:off x="1132225" y="2026950"/>
              <a:ext cx="501600" cy="673425"/>
            </a:xfrm>
            <a:custGeom>
              <a:avLst/>
              <a:gdLst/>
              <a:ahLst/>
              <a:cxnLst/>
              <a:rect l="l" t="t" r="r" b="b"/>
              <a:pathLst>
                <a:path w="20064" h="26937" extrusionOk="0">
                  <a:moveTo>
                    <a:pt x="4318" y="209"/>
                  </a:moveTo>
                  <a:lnTo>
                    <a:pt x="19885" y="16347"/>
                  </a:lnTo>
                  <a:lnTo>
                    <a:pt x="152" y="26758"/>
                  </a:lnTo>
                  <a:lnTo>
                    <a:pt x="4318" y="209"/>
                  </a:lnTo>
                  <a:close/>
                  <a:moveTo>
                    <a:pt x="4277" y="1"/>
                  </a:moveTo>
                  <a:cubicBezTo>
                    <a:pt x="4270" y="1"/>
                    <a:pt x="4263" y="2"/>
                    <a:pt x="4256" y="4"/>
                  </a:cubicBezTo>
                  <a:cubicBezTo>
                    <a:pt x="4229" y="13"/>
                    <a:pt x="4220" y="31"/>
                    <a:pt x="4211" y="58"/>
                  </a:cubicBezTo>
                  <a:lnTo>
                    <a:pt x="9" y="26865"/>
                  </a:lnTo>
                  <a:cubicBezTo>
                    <a:pt x="0" y="26892"/>
                    <a:pt x="9" y="26910"/>
                    <a:pt x="36" y="26928"/>
                  </a:cubicBezTo>
                  <a:cubicBezTo>
                    <a:pt x="45" y="26937"/>
                    <a:pt x="54" y="26937"/>
                    <a:pt x="72" y="26937"/>
                  </a:cubicBezTo>
                  <a:cubicBezTo>
                    <a:pt x="81" y="26937"/>
                    <a:pt x="90" y="26937"/>
                    <a:pt x="99" y="26928"/>
                  </a:cubicBezTo>
                  <a:lnTo>
                    <a:pt x="20028" y="16428"/>
                  </a:lnTo>
                  <a:cubicBezTo>
                    <a:pt x="20046" y="16419"/>
                    <a:pt x="20055" y="16401"/>
                    <a:pt x="20055" y="16383"/>
                  </a:cubicBezTo>
                  <a:cubicBezTo>
                    <a:pt x="20064" y="16356"/>
                    <a:pt x="20055" y="16339"/>
                    <a:pt x="20046" y="16321"/>
                  </a:cubicBezTo>
                  <a:lnTo>
                    <a:pt x="4327" y="22"/>
                  </a:lnTo>
                  <a:cubicBezTo>
                    <a:pt x="4314" y="9"/>
                    <a:pt x="4296" y="1"/>
                    <a:pt x="427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7" name="Google Shape;1377;p24"/>
            <p:cNvSpPr/>
            <p:nvPr/>
          </p:nvSpPr>
          <p:spPr>
            <a:xfrm>
              <a:off x="594050" y="1724925"/>
              <a:ext cx="646825" cy="500200"/>
            </a:xfrm>
            <a:custGeom>
              <a:avLst/>
              <a:gdLst/>
              <a:ahLst/>
              <a:cxnLst/>
              <a:rect l="l" t="t" r="r" b="b"/>
              <a:pathLst>
                <a:path w="25873" h="20008" extrusionOk="0">
                  <a:moveTo>
                    <a:pt x="8717" y="167"/>
                  </a:moveTo>
                  <a:lnTo>
                    <a:pt x="25658" y="12121"/>
                  </a:lnTo>
                  <a:lnTo>
                    <a:pt x="188" y="19846"/>
                  </a:lnTo>
                  <a:lnTo>
                    <a:pt x="188" y="19846"/>
                  </a:lnTo>
                  <a:lnTo>
                    <a:pt x="8717" y="167"/>
                  </a:lnTo>
                  <a:close/>
                  <a:moveTo>
                    <a:pt x="8694" y="0"/>
                  </a:moveTo>
                  <a:cubicBezTo>
                    <a:pt x="8687" y="0"/>
                    <a:pt x="8680" y="2"/>
                    <a:pt x="8672" y="6"/>
                  </a:cubicBezTo>
                  <a:cubicBezTo>
                    <a:pt x="8654" y="6"/>
                    <a:pt x="8637" y="24"/>
                    <a:pt x="8628" y="42"/>
                  </a:cubicBezTo>
                  <a:lnTo>
                    <a:pt x="10" y="19918"/>
                  </a:lnTo>
                  <a:cubicBezTo>
                    <a:pt x="1" y="19945"/>
                    <a:pt x="1" y="19971"/>
                    <a:pt x="19" y="19989"/>
                  </a:cubicBezTo>
                  <a:cubicBezTo>
                    <a:pt x="37" y="20007"/>
                    <a:pt x="55" y="20007"/>
                    <a:pt x="72" y="20007"/>
                  </a:cubicBezTo>
                  <a:lnTo>
                    <a:pt x="90" y="20007"/>
                  </a:lnTo>
                  <a:lnTo>
                    <a:pt x="25818" y="12210"/>
                  </a:lnTo>
                  <a:cubicBezTo>
                    <a:pt x="25845" y="12201"/>
                    <a:pt x="25863" y="12183"/>
                    <a:pt x="25872" y="12157"/>
                  </a:cubicBezTo>
                  <a:cubicBezTo>
                    <a:pt x="25872" y="12139"/>
                    <a:pt x="25863" y="12112"/>
                    <a:pt x="25845" y="12094"/>
                  </a:cubicBezTo>
                  <a:lnTo>
                    <a:pt x="8726" y="15"/>
                  </a:lnTo>
                  <a:cubicBezTo>
                    <a:pt x="8715" y="5"/>
                    <a:pt x="8705" y="0"/>
                    <a:pt x="8694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8" name="Google Shape;1378;p24"/>
            <p:cNvSpPr/>
            <p:nvPr/>
          </p:nvSpPr>
          <p:spPr>
            <a:xfrm>
              <a:off x="437500" y="2221875"/>
              <a:ext cx="698325" cy="714475"/>
            </a:xfrm>
            <a:custGeom>
              <a:avLst/>
              <a:gdLst/>
              <a:ahLst/>
              <a:cxnLst/>
              <a:rect l="l" t="t" r="r" b="b"/>
              <a:pathLst>
                <a:path w="27933" h="28579" extrusionOk="0">
                  <a:moveTo>
                    <a:pt x="6370" y="191"/>
                  </a:moveTo>
                  <a:lnTo>
                    <a:pt x="27736" y="19050"/>
                  </a:lnTo>
                  <a:lnTo>
                    <a:pt x="161" y="28409"/>
                  </a:lnTo>
                  <a:lnTo>
                    <a:pt x="6370" y="191"/>
                  </a:lnTo>
                  <a:close/>
                  <a:moveTo>
                    <a:pt x="6327" y="1"/>
                  </a:moveTo>
                  <a:cubicBezTo>
                    <a:pt x="6321" y="1"/>
                    <a:pt x="6315" y="2"/>
                    <a:pt x="6308" y="4"/>
                  </a:cubicBezTo>
                  <a:cubicBezTo>
                    <a:pt x="6290" y="13"/>
                    <a:pt x="6272" y="31"/>
                    <a:pt x="6263" y="58"/>
                  </a:cubicBezTo>
                  <a:lnTo>
                    <a:pt x="9" y="28498"/>
                  </a:lnTo>
                  <a:cubicBezTo>
                    <a:pt x="0" y="28516"/>
                    <a:pt x="9" y="28542"/>
                    <a:pt x="27" y="28560"/>
                  </a:cubicBezTo>
                  <a:cubicBezTo>
                    <a:pt x="36" y="28569"/>
                    <a:pt x="54" y="28578"/>
                    <a:pt x="72" y="28578"/>
                  </a:cubicBezTo>
                  <a:cubicBezTo>
                    <a:pt x="81" y="28578"/>
                    <a:pt x="81" y="28569"/>
                    <a:pt x="90" y="28569"/>
                  </a:cubicBezTo>
                  <a:lnTo>
                    <a:pt x="27879" y="19140"/>
                  </a:lnTo>
                  <a:cubicBezTo>
                    <a:pt x="27905" y="19131"/>
                    <a:pt x="27923" y="19113"/>
                    <a:pt x="27923" y="19086"/>
                  </a:cubicBezTo>
                  <a:cubicBezTo>
                    <a:pt x="27932" y="19068"/>
                    <a:pt x="27923" y="19042"/>
                    <a:pt x="27905" y="19033"/>
                  </a:cubicBezTo>
                  <a:lnTo>
                    <a:pt x="6370" y="22"/>
                  </a:lnTo>
                  <a:cubicBezTo>
                    <a:pt x="6357" y="9"/>
                    <a:pt x="6344" y="1"/>
                    <a:pt x="632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9" name="Google Shape;1379;p24"/>
            <p:cNvSpPr/>
            <p:nvPr/>
          </p:nvSpPr>
          <p:spPr>
            <a:xfrm>
              <a:off x="426125" y="2923525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86" y="1"/>
                  </a:moveTo>
                  <a:cubicBezTo>
                    <a:pt x="419" y="1"/>
                    <a:pt x="350" y="16"/>
                    <a:pt x="286" y="48"/>
                  </a:cubicBezTo>
                  <a:cubicBezTo>
                    <a:pt x="81" y="164"/>
                    <a:pt x="0" y="423"/>
                    <a:pt x="107" y="637"/>
                  </a:cubicBezTo>
                  <a:cubicBezTo>
                    <a:pt x="187" y="778"/>
                    <a:pt x="334" y="860"/>
                    <a:pt x="485" y="860"/>
                  </a:cubicBezTo>
                  <a:cubicBezTo>
                    <a:pt x="554" y="860"/>
                    <a:pt x="623" y="843"/>
                    <a:pt x="687" y="806"/>
                  </a:cubicBezTo>
                  <a:cubicBezTo>
                    <a:pt x="901" y="699"/>
                    <a:pt x="982" y="441"/>
                    <a:pt x="866" y="227"/>
                  </a:cubicBezTo>
                  <a:cubicBezTo>
                    <a:pt x="791" y="83"/>
                    <a:pt x="642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0" name="Google Shape;1380;p24"/>
            <p:cNvSpPr/>
            <p:nvPr/>
          </p:nvSpPr>
          <p:spPr>
            <a:xfrm>
              <a:off x="420550" y="2917050"/>
              <a:ext cx="35700" cy="34450"/>
            </a:xfrm>
            <a:custGeom>
              <a:avLst/>
              <a:gdLst/>
              <a:ahLst/>
              <a:cxnLst/>
              <a:rect l="l" t="t" r="r" b="b"/>
              <a:pathLst>
                <a:path w="1428" h="1378" extrusionOk="0">
                  <a:moveTo>
                    <a:pt x="714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3" y="539"/>
                    <a:pt x="839" y="566"/>
                    <a:pt x="866" y="610"/>
                  </a:cubicBezTo>
                  <a:cubicBezTo>
                    <a:pt x="884" y="646"/>
                    <a:pt x="893" y="700"/>
                    <a:pt x="875" y="735"/>
                  </a:cubicBezTo>
                  <a:cubicBezTo>
                    <a:pt x="866" y="780"/>
                    <a:pt x="830" y="816"/>
                    <a:pt x="794" y="842"/>
                  </a:cubicBezTo>
                  <a:cubicBezTo>
                    <a:pt x="767" y="853"/>
                    <a:pt x="739" y="861"/>
                    <a:pt x="712" y="861"/>
                  </a:cubicBezTo>
                  <a:cubicBezTo>
                    <a:pt x="695" y="861"/>
                    <a:pt x="678" y="858"/>
                    <a:pt x="661" y="851"/>
                  </a:cubicBezTo>
                  <a:cubicBezTo>
                    <a:pt x="616" y="842"/>
                    <a:pt x="580" y="807"/>
                    <a:pt x="562" y="771"/>
                  </a:cubicBezTo>
                  <a:cubicBezTo>
                    <a:pt x="536" y="726"/>
                    <a:pt x="536" y="682"/>
                    <a:pt x="545" y="637"/>
                  </a:cubicBezTo>
                  <a:cubicBezTo>
                    <a:pt x="562" y="593"/>
                    <a:pt x="589" y="557"/>
                    <a:pt x="634" y="539"/>
                  </a:cubicBezTo>
                  <a:cubicBezTo>
                    <a:pt x="661" y="521"/>
                    <a:pt x="687" y="521"/>
                    <a:pt x="714" y="521"/>
                  </a:cubicBezTo>
                  <a:close/>
                  <a:moveTo>
                    <a:pt x="714" y="1"/>
                  </a:moveTo>
                  <a:cubicBezTo>
                    <a:pt x="603" y="1"/>
                    <a:pt x="490" y="28"/>
                    <a:pt x="384" y="84"/>
                  </a:cubicBezTo>
                  <a:cubicBezTo>
                    <a:pt x="223" y="164"/>
                    <a:pt x="107" y="316"/>
                    <a:pt x="54" y="486"/>
                  </a:cubicBezTo>
                  <a:cubicBezTo>
                    <a:pt x="0" y="664"/>
                    <a:pt x="18" y="851"/>
                    <a:pt x="107" y="1012"/>
                  </a:cubicBezTo>
                  <a:cubicBezTo>
                    <a:pt x="188" y="1173"/>
                    <a:pt x="339" y="1297"/>
                    <a:pt x="509" y="1351"/>
                  </a:cubicBezTo>
                  <a:cubicBezTo>
                    <a:pt x="580" y="1369"/>
                    <a:pt x="643" y="1378"/>
                    <a:pt x="714" y="1378"/>
                  </a:cubicBezTo>
                  <a:cubicBezTo>
                    <a:pt x="821" y="1378"/>
                    <a:pt x="937" y="1351"/>
                    <a:pt x="1035" y="1297"/>
                  </a:cubicBezTo>
                  <a:cubicBezTo>
                    <a:pt x="1196" y="1208"/>
                    <a:pt x="1321" y="1065"/>
                    <a:pt x="1374" y="887"/>
                  </a:cubicBezTo>
                  <a:cubicBezTo>
                    <a:pt x="1428" y="718"/>
                    <a:pt x="1410" y="530"/>
                    <a:pt x="1321" y="370"/>
                  </a:cubicBezTo>
                  <a:cubicBezTo>
                    <a:pt x="1232" y="200"/>
                    <a:pt x="1089" y="84"/>
                    <a:pt x="910" y="31"/>
                  </a:cubicBezTo>
                  <a:cubicBezTo>
                    <a:pt x="847" y="11"/>
                    <a:pt x="781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1" name="Google Shape;1381;p24"/>
            <p:cNvSpPr/>
            <p:nvPr/>
          </p:nvSpPr>
          <p:spPr>
            <a:xfrm>
              <a:off x="1121750" y="26880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8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6" y="862"/>
                  </a:cubicBezTo>
                  <a:cubicBezTo>
                    <a:pt x="563" y="862"/>
                    <a:pt x="632" y="847"/>
                    <a:pt x="696" y="815"/>
                  </a:cubicBezTo>
                  <a:cubicBezTo>
                    <a:pt x="901" y="699"/>
                    <a:pt x="981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2" name="Google Shape;1382;p24"/>
            <p:cNvSpPr/>
            <p:nvPr/>
          </p:nvSpPr>
          <p:spPr>
            <a:xfrm>
              <a:off x="1116175" y="2681525"/>
              <a:ext cx="37475" cy="34475"/>
            </a:xfrm>
            <a:custGeom>
              <a:avLst/>
              <a:gdLst/>
              <a:ahLst/>
              <a:cxnLst/>
              <a:rect l="l" t="t" r="r" b="b"/>
              <a:pathLst>
                <a:path w="1499" h="1379" extrusionOk="0">
                  <a:moveTo>
                    <a:pt x="714" y="522"/>
                  </a:moveTo>
                  <a:cubicBezTo>
                    <a:pt x="732" y="522"/>
                    <a:pt x="750" y="522"/>
                    <a:pt x="767" y="531"/>
                  </a:cubicBezTo>
                  <a:cubicBezTo>
                    <a:pt x="803" y="540"/>
                    <a:pt x="839" y="566"/>
                    <a:pt x="865" y="611"/>
                  </a:cubicBezTo>
                  <a:cubicBezTo>
                    <a:pt x="910" y="691"/>
                    <a:pt x="874" y="798"/>
                    <a:pt x="794" y="843"/>
                  </a:cubicBezTo>
                  <a:cubicBezTo>
                    <a:pt x="767" y="854"/>
                    <a:pt x="739" y="862"/>
                    <a:pt x="711" y="862"/>
                  </a:cubicBezTo>
                  <a:cubicBezTo>
                    <a:pt x="694" y="862"/>
                    <a:pt x="677" y="859"/>
                    <a:pt x="660" y="852"/>
                  </a:cubicBezTo>
                  <a:cubicBezTo>
                    <a:pt x="616" y="843"/>
                    <a:pt x="580" y="807"/>
                    <a:pt x="562" y="772"/>
                  </a:cubicBezTo>
                  <a:cubicBezTo>
                    <a:pt x="544" y="727"/>
                    <a:pt x="535" y="682"/>
                    <a:pt x="553" y="638"/>
                  </a:cubicBezTo>
                  <a:cubicBezTo>
                    <a:pt x="562" y="593"/>
                    <a:pt x="589" y="557"/>
                    <a:pt x="634" y="540"/>
                  </a:cubicBezTo>
                  <a:cubicBezTo>
                    <a:pt x="660" y="531"/>
                    <a:pt x="687" y="522"/>
                    <a:pt x="714" y="522"/>
                  </a:cubicBezTo>
                  <a:close/>
                  <a:moveTo>
                    <a:pt x="714" y="1"/>
                  </a:moveTo>
                  <a:cubicBezTo>
                    <a:pt x="604" y="1"/>
                    <a:pt x="493" y="29"/>
                    <a:pt x="393" y="85"/>
                  </a:cubicBezTo>
                  <a:cubicBezTo>
                    <a:pt x="223" y="165"/>
                    <a:pt x="107" y="317"/>
                    <a:pt x="54" y="486"/>
                  </a:cubicBezTo>
                  <a:cubicBezTo>
                    <a:pt x="0" y="664"/>
                    <a:pt x="18" y="852"/>
                    <a:pt x="107" y="1012"/>
                  </a:cubicBezTo>
                  <a:cubicBezTo>
                    <a:pt x="187" y="1182"/>
                    <a:pt x="339" y="1298"/>
                    <a:pt x="509" y="1351"/>
                  </a:cubicBezTo>
                  <a:cubicBezTo>
                    <a:pt x="580" y="1369"/>
                    <a:pt x="642" y="1378"/>
                    <a:pt x="714" y="1378"/>
                  </a:cubicBezTo>
                  <a:cubicBezTo>
                    <a:pt x="830" y="1378"/>
                    <a:pt x="937" y="1351"/>
                    <a:pt x="1035" y="1298"/>
                  </a:cubicBezTo>
                  <a:cubicBezTo>
                    <a:pt x="1374" y="1119"/>
                    <a:pt x="1499" y="700"/>
                    <a:pt x="1320" y="370"/>
                  </a:cubicBezTo>
                  <a:cubicBezTo>
                    <a:pt x="1231" y="201"/>
                    <a:pt x="1089" y="85"/>
                    <a:pt x="910" y="31"/>
                  </a:cubicBezTo>
                  <a:cubicBezTo>
                    <a:pt x="847" y="11"/>
                    <a:pt x="780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3" name="Google Shape;1383;p24"/>
            <p:cNvSpPr/>
            <p:nvPr/>
          </p:nvSpPr>
          <p:spPr>
            <a:xfrm>
              <a:off x="1202250" y="2898400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94" y="1"/>
                  </a:moveTo>
                  <a:cubicBezTo>
                    <a:pt x="425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6" y="860"/>
                  </a:cubicBezTo>
                  <a:cubicBezTo>
                    <a:pt x="564" y="860"/>
                    <a:pt x="632" y="845"/>
                    <a:pt x="697" y="812"/>
                  </a:cubicBezTo>
                  <a:cubicBezTo>
                    <a:pt x="902" y="696"/>
                    <a:pt x="982" y="438"/>
                    <a:pt x="866" y="224"/>
                  </a:cubicBezTo>
                  <a:cubicBezTo>
                    <a:pt x="793" y="83"/>
                    <a:pt x="647" y="1"/>
                    <a:pt x="49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4" name="Google Shape;1384;p24"/>
            <p:cNvSpPr/>
            <p:nvPr/>
          </p:nvSpPr>
          <p:spPr>
            <a:xfrm>
              <a:off x="1196675" y="2891900"/>
              <a:ext cx="37500" cy="34400"/>
            </a:xfrm>
            <a:custGeom>
              <a:avLst/>
              <a:gdLst/>
              <a:ahLst/>
              <a:cxnLst/>
              <a:rect l="l" t="t" r="r" b="b"/>
              <a:pathLst>
                <a:path w="1500" h="1376" extrusionOk="0">
                  <a:moveTo>
                    <a:pt x="714" y="519"/>
                  </a:moveTo>
                  <a:cubicBezTo>
                    <a:pt x="777" y="519"/>
                    <a:pt x="830" y="555"/>
                    <a:pt x="866" y="608"/>
                  </a:cubicBezTo>
                  <a:cubicBezTo>
                    <a:pt x="911" y="689"/>
                    <a:pt x="875" y="796"/>
                    <a:pt x="795" y="840"/>
                  </a:cubicBezTo>
                  <a:cubicBezTo>
                    <a:pt x="767" y="851"/>
                    <a:pt x="739" y="859"/>
                    <a:pt x="712" y="859"/>
                  </a:cubicBezTo>
                  <a:cubicBezTo>
                    <a:pt x="695" y="859"/>
                    <a:pt x="678" y="856"/>
                    <a:pt x="661" y="849"/>
                  </a:cubicBezTo>
                  <a:cubicBezTo>
                    <a:pt x="616" y="840"/>
                    <a:pt x="581" y="814"/>
                    <a:pt x="563" y="769"/>
                  </a:cubicBezTo>
                  <a:cubicBezTo>
                    <a:pt x="545" y="733"/>
                    <a:pt x="536" y="680"/>
                    <a:pt x="554" y="644"/>
                  </a:cubicBezTo>
                  <a:cubicBezTo>
                    <a:pt x="563" y="600"/>
                    <a:pt x="589" y="564"/>
                    <a:pt x="634" y="537"/>
                  </a:cubicBezTo>
                  <a:cubicBezTo>
                    <a:pt x="661" y="528"/>
                    <a:pt x="688" y="519"/>
                    <a:pt x="714" y="519"/>
                  </a:cubicBezTo>
                  <a:close/>
                  <a:moveTo>
                    <a:pt x="714" y="1"/>
                  </a:moveTo>
                  <a:cubicBezTo>
                    <a:pt x="605" y="1"/>
                    <a:pt x="495" y="27"/>
                    <a:pt x="393" y="82"/>
                  </a:cubicBezTo>
                  <a:cubicBezTo>
                    <a:pt x="224" y="171"/>
                    <a:pt x="108" y="314"/>
                    <a:pt x="54" y="492"/>
                  </a:cubicBezTo>
                  <a:cubicBezTo>
                    <a:pt x="1" y="662"/>
                    <a:pt x="18" y="849"/>
                    <a:pt x="108" y="1010"/>
                  </a:cubicBezTo>
                  <a:cubicBezTo>
                    <a:pt x="188" y="1179"/>
                    <a:pt x="331" y="1295"/>
                    <a:pt x="509" y="1349"/>
                  </a:cubicBezTo>
                  <a:cubicBezTo>
                    <a:pt x="581" y="1367"/>
                    <a:pt x="643" y="1376"/>
                    <a:pt x="714" y="1376"/>
                  </a:cubicBezTo>
                  <a:cubicBezTo>
                    <a:pt x="821" y="1376"/>
                    <a:pt x="937" y="1349"/>
                    <a:pt x="1035" y="1295"/>
                  </a:cubicBezTo>
                  <a:cubicBezTo>
                    <a:pt x="1374" y="1117"/>
                    <a:pt x="1499" y="698"/>
                    <a:pt x="1321" y="368"/>
                  </a:cubicBezTo>
                  <a:cubicBezTo>
                    <a:pt x="1198" y="133"/>
                    <a:pt x="959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5" name="Google Shape;1385;p24"/>
            <p:cNvSpPr/>
            <p:nvPr/>
          </p:nvSpPr>
          <p:spPr>
            <a:xfrm>
              <a:off x="384425" y="21853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9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3" y="862"/>
                  </a:cubicBezTo>
                  <a:cubicBezTo>
                    <a:pt x="559" y="862"/>
                    <a:pt x="625" y="847"/>
                    <a:pt x="687" y="815"/>
                  </a:cubicBezTo>
                  <a:cubicBezTo>
                    <a:pt x="901" y="699"/>
                    <a:pt x="982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6" name="Google Shape;1386;p24"/>
            <p:cNvSpPr/>
            <p:nvPr/>
          </p:nvSpPr>
          <p:spPr>
            <a:xfrm>
              <a:off x="378850" y="2178900"/>
              <a:ext cx="37475" cy="34400"/>
            </a:xfrm>
            <a:custGeom>
              <a:avLst/>
              <a:gdLst/>
              <a:ahLst/>
              <a:cxnLst/>
              <a:rect l="l" t="t" r="r" b="b"/>
              <a:pathLst>
                <a:path w="1499" h="1376" extrusionOk="0">
                  <a:moveTo>
                    <a:pt x="710" y="517"/>
                  </a:moveTo>
                  <a:cubicBezTo>
                    <a:pt x="772" y="517"/>
                    <a:pt x="834" y="552"/>
                    <a:pt x="866" y="608"/>
                  </a:cubicBezTo>
                  <a:cubicBezTo>
                    <a:pt x="910" y="688"/>
                    <a:pt x="874" y="795"/>
                    <a:pt x="794" y="840"/>
                  </a:cubicBezTo>
                  <a:cubicBezTo>
                    <a:pt x="767" y="851"/>
                    <a:pt x="739" y="859"/>
                    <a:pt x="711" y="859"/>
                  </a:cubicBezTo>
                  <a:cubicBezTo>
                    <a:pt x="694" y="859"/>
                    <a:pt x="677" y="856"/>
                    <a:pt x="660" y="849"/>
                  </a:cubicBezTo>
                  <a:cubicBezTo>
                    <a:pt x="616" y="840"/>
                    <a:pt x="580" y="813"/>
                    <a:pt x="562" y="769"/>
                  </a:cubicBezTo>
                  <a:cubicBezTo>
                    <a:pt x="535" y="733"/>
                    <a:pt x="535" y="679"/>
                    <a:pt x="544" y="635"/>
                  </a:cubicBezTo>
                  <a:cubicBezTo>
                    <a:pt x="562" y="599"/>
                    <a:pt x="589" y="563"/>
                    <a:pt x="634" y="537"/>
                  </a:cubicBezTo>
                  <a:cubicBezTo>
                    <a:pt x="657" y="523"/>
                    <a:pt x="684" y="517"/>
                    <a:pt x="710" y="517"/>
                  </a:cubicBezTo>
                  <a:close/>
                  <a:moveTo>
                    <a:pt x="711" y="1"/>
                  </a:moveTo>
                  <a:cubicBezTo>
                    <a:pt x="600" y="1"/>
                    <a:pt x="488" y="27"/>
                    <a:pt x="384" y="82"/>
                  </a:cubicBezTo>
                  <a:cubicBezTo>
                    <a:pt x="223" y="171"/>
                    <a:pt x="107" y="314"/>
                    <a:pt x="54" y="483"/>
                  </a:cubicBezTo>
                  <a:cubicBezTo>
                    <a:pt x="0" y="662"/>
                    <a:pt x="18" y="849"/>
                    <a:pt x="98" y="1009"/>
                  </a:cubicBezTo>
                  <a:cubicBezTo>
                    <a:pt x="188" y="1179"/>
                    <a:pt x="330" y="1295"/>
                    <a:pt x="509" y="1348"/>
                  </a:cubicBezTo>
                  <a:cubicBezTo>
                    <a:pt x="580" y="1366"/>
                    <a:pt x="642" y="1375"/>
                    <a:pt x="714" y="1375"/>
                  </a:cubicBezTo>
                  <a:cubicBezTo>
                    <a:pt x="821" y="1375"/>
                    <a:pt x="937" y="1348"/>
                    <a:pt x="1035" y="1295"/>
                  </a:cubicBezTo>
                  <a:cubicBezTo>
                    <a:pt x="1374" y="1116"/>
                    <a:pt x="1499" y="697"/>
                    <a:pt x="1320" y="367"/>
                  </a:cubicBezTo>
                  <a:cubicBezTo>
                    <a:pt x="1197" y="133"/>
                    <a:pt x="958" y="1"/>
                    <a:pt x="711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7" name="Google Shape;1387;p24"/>
            <p:cNvSpPr/>
            <p:nvPr/>
          </p:nvSpPr>
          <p:spPr>
            <a:xfrm>
              <a:off x="583350" y="2212825"/>
              <a:ext cx="24800" cy="21500"/>
            </a:xfrm>
            <a:custGeom>
              <a:avLst/>
              <a:gdLst/>
              <a:ahLst/>
              <a:cxnLst/>
              <a:rect l="l" t="t" r="r" b="b"/>
              <a:pathLst>
                <a:path w="992" h="860" extrusionOk="0">
                  <a:moveTo>
                    <a:pt x="498" y="1"/>
                  </a:moveTo>
                  <a:cubicBezTo>
                    <a:pt x="429" y="1"/>
                    <a:pt x="359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8" y="777"/>
                    <a:pt x="349" y="860"/>
                    <a:pt x="502" y="860"/>
                  </a:cubicBezTo>
                  <a:cubicBezTo>
                    <a:pt x="568" y="860"/>
                    <a:pt x="635" y="844"/>
                    <a:pt x="697" y="812"/>
                  </a:cubicBezTo>
                  <a:cubicBezTo>
                    <a:pt x="911" y="696"/>
                    <a:pt x="991" y="437"/>
                    <a:pt x="875" y="232"/>
                  </a:cubicBezTo>
                  <a:cubicBezTo>
                    <a:pt x="801" y="85"/>
                    <a:pt x="651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8" name="Google Shape;1388;p24"/>
            <p:cNvSpPr/>
            <p:nvPr/>
          </p:nvSpPr>
          <p:spPr>
            <a:xfrm>
              <a:off x="578000" y="220627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4" y="521"/>
                  </a:moveTo>
                  <a:cubicBezTo>
                    <a:pt x="723" y="521"/>
                    <a:pt x="741" y="521"/>
                    <a:pt x="759" y="530"/>
                  </a:cubicBezTo>
                  <a:cubicBezTo>
                    <a:pt x="804" y="539"/>
                    <a:pt x="839" y="575"/>
                    <a:pt x="857" y="610"/>
                  </a:cubicBezTo>
                  <a:cubicBezTo>
                    <a:pt x="884" y="655"/>
                    <a:pt x="884" y="699"/>
                    <a:pt x="875" y="744"/>
                  </a:cubicBezTo>
                  <a:cubicBezTo>
                    <a:pt x="857" y="789"/>
                    <a:pt x="830" y="824"/>
                    <a:pt x="795" y="842"/>
                  </a:cubicBezTo>
                  <a:cubicBezTo>
                    <a:pt x="762" y="855"/>
                    <a:pt x="729" y="864"/>
                    <a:pt x="697" y="864"/>
                  </a:cubicBezTo>
                  <a:cubicBezTo>
                    <a:pt x="685" y="864"/>
                    <a:pt x="673" y="862"/>
                    <a:pt x="661" y="860"/>
                  </a:cubicBezTo>
                  <a:cubicBezTo>
                    <a:pt x="616" y="842"/>
                    <a:pt x="581" y="815"/>
                    <a:pt x="563" y="771"/>
                  </a:cubicBezTo>
                  <a:cubicBezTo>
                    <a:pt x="536" y="735"/>
                    <a:pt x="536" y="691"/>
                    <a:pt x="545" y="646"/>
                  </a:cubicBezTo>
                  <a:cubicBezTo>
                    <a:pt x="563" y="601"/>
                    <a:pt x="589" y="566"/>
                    <a:pt x="634" y="539"/>
                  </a:cubicBezTo>
                  <a:cubicBezTo>
                    <a:pt x="652" y="530"/>
                    <a:pt x="679" y="521"/>
                    <a:pt x="714" y="521"/>
                  </a:cubicBezTo>
                  <a:close/>
                  <a:moveTo>
                    <a:pt x="710" y="0"/>
                  </a:moveTo>
                  <a:cubicBezTo>
                    <a:pt x="600" y="0"/>
                    <a:pt x="490" y="28"/>
                    <a:pt x="384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99" y="1021"/>
                  </a:cubicBezTo>
                  <a:cubicBezTo>
                    <a:pt x="188" y="1181"/>
                    <a:pt x="331" y="1297"/>
                    <a:pt x="509" y="1351"/>
                  </a:cubicBezTo>
                  <a:cubicBezTo>
                    <a:pt x="572" y="1369"/>
                    <a:pt x="643" y="1386"/>
                    <a:pt x="714" y="1386"/>
                  </a:cubicBezTo>
                  <a:cubicBezTo>
                    <a:pt x="821" y="1386"/>
                    <a:pt x="937" y="1360"/>
                    <a:pt x="1036" y="1297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4" y="10"/>
                    <a:pt x="777" y="0"/>
                    <a:pt x="710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9" name="Google Shape;1389;p24"/>
            <p:cNvSpPr/>
            <p:nvPr/>
          </p:nvSpPr>
          <p:spPr>
            <a:xfrm>
              <a:off x="799025" y="1715700"/>
              <a:ext cx="24550" cy="21650"/>
            </a:xfrm>
            <a:custGeom>
              <a:avLst/>
              <a:gdLst/>
              <a:ahLst/>
              <a:cxnLst/>
              <a:rect l="l" t="t" r="r" b="b"/>
              <a:pathLst>
                <a:path w="982" h="866" extrusionOk="0">
                  <a:moveTo>
                    <a:pt x="493" y="1"/>
                  </a:moveTo>
                  <a:cubicBezTo>
                    <a:pt x="423" y="1"/>
                    <a:pt x="352" y="18"/>
                    <a:pt x="286" y="54"/>
                  </a:cubicBezTo>
                  <a:cubicBezTo>
                    <a:pt x="81" y="170"/>
                    <a:pt x="0" y="429"/>
                    <a:pt x="107" y="634"/>
                  </a:cubicBezTo>
                  <a:cubicBezTo>
                    <a:pt x="187" y="781"/>
                    <a:pt x="335" y="865"/>
                    <a:pt x="486" y="865"/>
                  </a:cubicBezTo>
                  <a:cubicBezTo>
                    <a:pt x="555" y="865"/>
                    <a:pt x="624" y="848"/>
                    <a:pt x="687" y="812"/>
                  </a:cubicBezTo>
                  <a:cubicBezTo>
                    <a:pt x="901" y="705"/>
                    <a:pt x="982" y="438"/>
                    <a:pt x="866" y="232"/>
                  </a:cubicBezTo>
                  <a:cubicBezTo>
                    <a:pt x="792" y="85"/>
                    <a:pt x="646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0" name="Google Shape;1390;p24"/>
            <p:cNvSpPr/>
            <p:nvPr/>
          </p:nvSpPr>
          <p:spPr>
            <a:xfrm>
              <a:off x="793450" y="1709350"/>
              <a:ext cx="35700" cy="34475"/>
            </a:xfrm>
            <a:custGeom>
              <a:avLst/>
              <a:gdLst/>
              <a:ahLst/>
              <a:cxnLst/>
              <a:rect l="l" t="t" r="r" b="b"/>
              <a:pathLst>
                <a:path w="1428" h="1379" extrusionOk="0">
                  <a:moveTo>
                    <a:pt x="714" y="513"/>
                  </a:moveTo>
                  <a:cubicBezTo>
                    <a:pt x="732" y="513"/>
                    <a:pt x="741" y="522"/>
                    <a:pt x="759" y="522"/>
                  </a:cubicBezTo>
                  <a:cubicBezTo>
                    <a:pt x="803" y="540"/>
                    <a:pt x="839" y="567"/>
                    <a:pt x="866" y="611"/>
                  </a:cubicBezTo>
                  <a:cubicBezTo>
                    <a:pt x="884" y="647"/>
                    <a:pt x="893" y="692"/>
                    <a:pt x="875" y="736"/>
                  </a:cubicBezTo>
                  <a:cubicBezTo>
                    <a:pt x="866" y="781"/>
                    <a:pt x="830" y="816"/>
                    <a:pt x="794" y="834"/>
                  </a:cubicBezTo>
                  <a:cubicBezTo>
                    <a:pt x="766" y="851"/>
                    <a:pt x="738" y="858"/>
                    <a:pt x="710" y="858"/>
                  </a:cubicBezTo>
                  <a:cubicBezTo>
                    <a:pt x="693" y="858"/>
                    <a:pt x="677" y="855"/>
                    <a:pt x="661" y="852"/>
                  </a:cubicBezTo>
                  <a:cubicBezTo>
                    <a:pt x="616" y="834"/>
                    <a:pt x="580" y="808"/>
                    <a:pt x="562" y="772"/>
                  </a:cubicBezTo>
                  <a:cubicBezTo>
                    <a:pt x="536" y="727"/>
                    <a:pt x="536" y="683"/>
                    <a:pt x="545" y="638"/>
                  </a:cubicBezTo>
                  <a:cubicBezTo>
                    <a:pt x="562" y="593"/>
                    <a:pt x="589" y="558"/>
                    <a:pt x="634" y="540"/>
                  </a:cubicBezTo>
                  <a:cubicBezTo>
                    <a:pt x="661" y="522"/>
                    <a:pt x="687" y="513"/>
                    <a:pt x="714" y="513"/>
                  </a:cubicBezTo>
                  <a:close/>
                  <a:moveTo>
                    <a:pt x="705" y="1"/>
                  </a:moveTo>
                  <a:cubicBezTo>
                    <a:pt x="596" y="1"/>
                    <a:pt x="488" y="27"/>
                    <a:pt x="384" y="76"/>
                  </a:cubicBezTo>
                  <a:cubicBezTo>
                    <a:pt x="223" y="165"/>
                    <a:pt x="107" y="308"/>
                    <a:pt x="54" y="486"/>
                  </a:cubicBezTo>
                  <a:cubicBezTo>
                    <a:pt x="0" y="665"/>
                    <a:pt x="18" y="852"/>
                    <a:pt x="99" y="1013"/>
                  </a:cubicBezTo>
                  <a:cubicBezTo>
                    <a:pt x="188" y="1173"/>
                    <a:pt x="330" y="1298"/>
                    <a:pt x="509" y="1352"/>
                  </a:cubicBezTo>
                  <a:cubicBezTo>
                    <a:pt x="580" y="1370"/>
                    <a:pt x="643" y="1379"/>
                    <a:pt x="714" y="1379"/>
                  </a:cubicBezTo>
                  <a:cubicBezTo>
                    <a:pt x="821" y="1379"/>
                    <a:pt x="937" y="1352"/>
                    <a:pt x="1035" y="1298"/>
                  </a:cubicBezTo>
                  <a:cubicBezTo>
                    <a:pt x="1196" y="1209"/>
                    <a:pt x="1321" y="1066"/>
                    <a:pt x="1374" y="888"/>
                  </a:cubicBezTo>
                  <a:cubicBezTo>
                    <a:pt x="1428" y="709"/>
                    <a:pt x="1410" y="522"/>
                    <a:pt x="1321" y="362"/>
                  </a:cubicBezTo>
                  <a:cubicBezTo>
                    <a:pt x="1232" y="201"/>
                    <a:pt x="1089" y="85"/>
                    <a:pt x="910" y="31"/>
                  </a:cubicBezTo>
                  <a:cubicBezTo>
                    <a:pt x="842" y="11"/>
                    <a:pt x="773" y="1"/>
                    <a:pt x="70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1" name="Google Shape;1391;p24"/>
            <p:cNvSpPr/>
            <p:nvPr/>
          </p:nvSpPr>
          <p:spPr>
            <a:xfrm>
              <a:off x="1226775" y="2017900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8" y="1"/>
                  </a:moveTo>
                  <a:cubicBezTo>
                    <a:pt x="429" y="1"/>
                    <a:pt x="360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2" y="777"/>
                    <a:pt x="341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75" y="223"/>
                  </a:cubicBezTo>
                  <a:cubicBezTo>
                    <a:pt x="796" y="83"/>
                    <a:pt x="649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2" name="Google Shape;1392;p24"/>
            <p:cNvSpPr/>
            <p:nvPr/>
          </p:nvSpPr>
          <p:spPr>
            <a:xfrm>
              <a:off x="1221200" y="2011350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68" y="530"/>
                  </a:cubicBezTo>
                  <a:cubicBezTo>
                    <a:pt x="813" y="539"/>
                    <a:pt x="848" y="575"/>
                    <a:pt x="866" y="610"/>
                  </a:cubicBezTo>
                  <a:cubicBezTo>
                    <a:pt x="893" y="655"/>
                    <a:pt x="893" y="700"/>
                    <a:pt x="884" y="744"/>
                  </a:cubicBezTo>
                  <a:cubicBezTo>
                    <a:pt x="866" y="789"/>
                    <a:pt x="840" y="824"/>
                    <a:pt x="795" y="842"/>
                  </a:cubicBezTo>
                  <a:cubicBezTo>
                    <a:pt x="773" y="853"/>
                    <a:pt x="747" y="861"/>
                    <a:pt x="721" y="861"/>
                  </a:cubicBezTo>
                  <a:cubicBezTo>
                    <a:pt x="704" y="861"/>
                    <a:pt x="687" y="858"/>
                    <a:pt x="670" y="851"/>
                  </a:cubicBezTo>
                  <a:cubicBezTo>
                    <a:pt x="625" y="842"/>
                    <a:pt x="590" y="816"/>
                    <a:pt x="563" y="771"/>
                  </a:cubicBezTo>
                  <a:cubicBezTo>
                    <a:pt x="545" y="735"/>
                    <a:pt x="536" y="682"/>
                    <a:pt x="554" y="646"/>
                  </a:cubicBezTo>
                  <a:cubicBezTo>
                    <a:pt x="563" y="601"/>
                    <a:pt x="599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7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33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12"/>
                  </a:cubicBezTo>
                  <a:cubicBezTo>
                    <a:pt x="197" y="1181"/>
                    <a:pt x="340" y="1297"/>
                    <a:pt x="518" y="1351"/>
                  </a:cubicBezTo>
                  <a:cubicBezTo>
                    <a:pt x="581" y="1369"/>
                    <a:pt x="652" y="1386"/>
                    <a:pt x="715" y="1386"/>
                  </a:cubicBezTo>
                  <a:cubicBezTo>
                    <a:pt x="831" y="1386"/>
                    <a:pt x="938" y="1351"/>
                    <a:pt x="1045" y="1297"/>
                  </a:cubicBezTo>
                  <a:cubicBezTo>
                    <a:pt x="1205" y="1217"/>
                    <a:pt x="1321" y="1065"/>
                    <a:pt x="1375" y="896"/>
                  </a:cubicBezTo>
                  <a:cubicBezTo>
                    <a:pt x="1428" y="717"/>
                    <a:pt x="1410" y="530"/>
                    <a:pt x="1330" y="369"/>
                  </a:cubicBezTo>
                  <a:cubicBezTo>
                    <a:pt x="1241" y="209"/>
                    <a:pt x="1098" y="84"/>
                    <a:pt x="920" y="30"/>
                  </a:cubicBezTo>
                  <a:cubicBezTo>
                    <a:pt x="853" y="10"/>
                    <a:pt x="785" y="0"/>
                    <a:pt x="717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3" name="Google Shape;1393;p24"/>
            <p:cNvSpPr/>
            <p:nvPr/>
          </p:nvSpPr>
          <p:spPr>
            <a:xfrm>
              <a:off x="1616850" y="2424475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3" y="1"/>
                  </a:moveTo>
                  <a:cubicBezTo>
                    <a:pt x="424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66" y="232"/>
                  </a:cubicBezTo>
                  <a:cubicBezTo>
                    <a:pt x="792" y="85"/>
                    <a:pt x="647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4" name="Google Shape;1394;p24"/>
            <p:cNvSpPr/>
            <p:nvPr/>
          </p:nvSpPr>
          <p:spPr>
            <a:xfrm>
              <a:off x="1611275" y="241792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4" y="539"/>
                    <a:pt x="839" y="575"/>
                    <a:pt x="866" y="610"/>
                  </a:cubicBezTo>
                  <a:cubicBezTo>
                    <a:pt x="884" y="655"/>
                    <a:pt x="893" y="700"/>
                    <a:pt x="875" y="744"/>
                  </a:cubicBezTo>
                  <a:cubicBezTo>
                    <a:pt x="866" y="789"/>
                    <a:pt x="831" y="824"/>
                    <a:pt x="795" y="842"/>
                  </a:cubicBezTo>
                  <a:cubicBezTo>
                    <a:pt x="769" y="856"/>
                    <a:pt x="741" y="863"/>
                    <a:pt x="713" y="863"/>
                  </a:cubicBezTo>
                  <a:cubicBezTo>
                    <a:pt x="653" y="863"/>
                    <a:pt x="593" y="832"/>
                    <a:pt x="563" y="771"/>
                  </a:cubicBezTo>
                  <a:cubicBezTo>
                    <a:pt x="545" y="735"/>
                    <a:pt x="536" y="691"/>
                    <a:pt x="554" y="646"/>
                  </a:cubicBezTo>
                  <a:cubicBezTo>
                    <a:pt x="563" y="601"/>
                    <a:pt x="590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5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21"/>
                  </a:cubicBezTo>
                  <a:cubicBezTo>
                    <a:pt x="233" y="1253"/>
                    <a:pt x="465" y="1386"/>
                    <a:pt x="715" y="1386"/>
                  </a:cubicBezTo>
                  <a:cubicBezTo>
                    <a:pt x="822" y="1386"/>
                    <a:pt x="938" y="1360"/>
                    <a:pt x="1036" y="1306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7" y="10"/>
                    <a:pt x="781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5" name="Google Shape;1395;p24"/>
            <p:cNvSpPr/>
            <p:nvPr/>
          </p:nvSpPr>
          <p:spPr>
            <a:xfrm>
              <a:off x="1576500" y="1630525"/>
              <a:ext cx="24550" cy="21525"/>
            </a:xfrm>
            <a:custGeom>
              <a:avLst/>
              <a:gdLst/>
              <a:ahLst/>
              <a:cxnLst/>
              <a:rect l="l" t="t" r="r" b="b"/>
              <a:pathLst>
                <a:path w="982" h="861" extrusionOk="0">
                  <a:moveTo>
                    <a:pt x="493" y="0"/>
                  </a:moveTo>
                  <a:cubicBezTo>
                    <a:pt x="423" y="0"/>
                    <a:pt x="352" y="17"/>
                    <a:pt x="286" y="53"/>
                  </a:cubicBezTo>
                  <a:cubicBezTo>
                    <a:pt x="80" y="160"/>
                    <a:pt x="0" y="428"/>
                    <a:pt x="107" y="633"/>
                  </a:cubicBezTo>
                  <a:cubicBezTo>
                    <a:pt x="187" y="781"/>
                    <a:pt x="335" y="861"/>
                    <a:pt x="490" y="861"/>
                  </a:cubicBezTo>
                  <a:cubicBezTo>
                    <a:pt x="559" y="861"/>
                    <a:pt x="630" y="845"/>
                    <a:pt x="696" y="811"/>
                  </a:cubicBezTo>
                  <a:cubicBezTo>
                    <a:pt x="901" y="695"/>
                    <a:pt x="982" y="437"/>
                    <a:pt x="874" y="232"/>
                  </a:cubicBezTo>
                  <a:cubicBezTo>
                    <a:pt x="795" y="84"/>
                    <a:pt x="647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6" name="Google Shape;1396;p24"/>
            <p:cNvSpPr/>
            <p:nvPr/>
          </p:nvSpPr>
          <p:spPr>
            <a:xfrm>
              <a:off x="1569125" y="1624025"/>
              <a:ext cx="37500" cy="34600"/>
            </a:xfrm>
            <a:custGeom>
              <a:avLst/>
              <a:gdLst/>
              <a:ahLst/>
              <a:cxnLst/>
              <a:rect l="l" t="t" r="r" b="b"/>
              <a:pathLst>
                <a:path w="1500" h="1384" extrusionOk="0">
                  <a:moveTo>
                    <a:pt x="780" y="521"/>
                  </a:moveTo>
                  <a:cubicBezTo>
                    <a:pt x="843" y="521"/>
                    <a:pt x="906" y="551"/>
                    <a:pt x="938" y="608"/>
                  </a:cubicBezTo>
                  <a:cubicBezTo>
                    <a:pt x="955" y="652"/>
                    <a:pt x="964" y="697"/>
                    <a:pt x="946" y="741"/>
                  </a:cubicBezTo>
                  <a:cubicBezTo>
                    <a:pt x="938" y="786"/>
                    <a:pt x="911" y="822"/>
                    <a:pt x="866" y="840"/>
                  </a:cubicBezTo>
                  <a:cubicBezTo>
                    <a:pt x="841" y="854"/>
                    <a:pt x="812" y="861"/>
                    <a:pt x="784" y="861"/>
                  </a:cubicBezTo>
                  <a:cubicBezTo>
                    <a:pt x="724" y="861"/>
                    <a:pt x="665" y="829"/>
                    <a:pt x="634" y="768"/>
                  </a:cubicBezTo>
                  <a:cubicBezTo>
                    <a:pt x="590" y="688"/>
                    <a:pt x="625" y="581"/>
                    <a:pt x="706" y="536"/>
                  </a:cubicBezTo>
                  <a:cubicBezTo>
                    <a:pt x="729" y="526"/>
                    <a:pt x="755" y="521"/>
                    <a:pt x="780" y="521"/>
                  </a:cubicBezTo>
                  <a:close/>
                  <a:moveTo>
                    <a:pt x="786" y="0"/>
                  </a:moveTo>
                  <a:cubicBezTo>
                    <a:pt x="677" y="0"/>
                    <a:pt x="566" y="26"/>
                    <a:pt x="465" y="81"/>
                  </a:cubicBezTo>
                  <a:cubicBezTo>
                    <a:pt x="126" y="260"/>
                    <a:pt x="1" y="679"/>
                    <a:pt x="179" y="1018"/>
                  </a:cubicBezTo>
                  <a:cubicBezTo>
                    <a:pt x="304" y="1250"/>
                    <a:pt x="536" y="1384"/>
                    <a:pt x="786" y="1384"/>
                  </a:cubicBezTo>
                  <a:cubicBezTo>
                    <a:pt x="893" y="1384"/>
                    <a:pt x="1009" y="1357"/>
                    <a:pt x="1107" y="1303"/>
                  </a:cubicBezTo>
                  <a:cubicBezTo>
                    <a:pt x="1277" y="1214"/>
                    <a:pt x="1392" y="1071"/>
                    <a:pt x="1446" y="893"/>
                  </a:cubicBezTo>
                  <a:cubicBezTo>
                    <a:pt x="1500" y="715"/>
                    <a:pt x="1482" y="527"/>
                    <a:pt x="1392" y="367"/>
                  </a:cubicBezTo>
                  <a:cubicBezTo>
                    <a:pt x="1269" y="132"/>
                    <a:pt x="1030" y="0"/>
                    <a:pt x="7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97" name="Google Shape;1397;p24"/>
          <p:cNvGrpSpPr/>
          <p:nvPr/>
        </p:nvGrpSpPr>
        <p:grpSpPr>
          <a:xfrm rot="-8647267" flipH="1">
            <a:off x="-728008" y="-712071"/>
            <a:ext cx="1894629" cy="1983261"/>
            <a:chOff x="378850" y="1624025"/>
            <a:chExt cx="1268150" cy="1327475"/>
          </a:xfrm>
        </p:grpSpPr>
        <p:sp>
          <p:nvSpPr>
            <p:cNvPr id="1398" name="Google Shape;1398;p24"/>
            <p:cNvSpPr/>
            <p:nvPr/>
          </p:nvSpPr>
          <p:spPr>
            <a:xfrm>
              <a:off x="394900" y="2194525"/>
              <a:ext cx="202525" cy="741825"/>
            </a:xfrm>
            <a:custGeom>
              <a:avLst/>
              <a:gdLst/>
              <a:ahLst/>
              <a:cxnLst/>
              <a:rect l="l" t="t" r="r" b="b"/>
              <a:pathLst>
                <a:path w="8101" h="29673" extrusionOk="0">
                  <a:moveTo>
                    <a:pt x="134" y="135"/>
                  </a:moveTo>
                  <a:lnTo>
                    <a:pt x="7958" y="1214"/>
                  </a:lnTo>
                  <a:lnTo>
                    <a:pt x="1811" y="29128"/>
                  </a:lnTo>
                  <a:lnTo>
                    <a:pt x="134" y="135"/>
                  </a:lnTo>
                  <a:close/>
                  <a:moveTo>
                    <a:pt x="81" y="1"/>
                  </a:moveTo>
                  <a:cubicBezTo>
                    <a:pt x="54" y="1"/>
                    <a:pt x="36" y="1"/>
                    <a:pt x="27" y="19"/>
                  </a:cubicBezTo>
                  <a:cubicBezTo>
                    <a:pt x="9" y="28"/>
                    <a:pt x="0" y="45"/>
                    <a:pt x="0" y="63"/>
                  </a:cubicBezTo>
                  <a:lnTo>
                    <a:pt x="1704" y="29610"/>
                  </a:lnTo>
                  <a:cubicBezTo>
                    <a:pt x="1713" y="29636"/>
                    <a:pt x="1740" y="29663"/>
                    <a:pt x="1767" y="29672"/>
                  </a:cubicBezTo>
                  <a:lnTo>
                    <a:pt x="1776" y="29672"/>
                  </a:lnTo>
                  <a:cubicBezTo>
                    <a:pt x="1803" y="29672"/>
                    <a:pt x="1829" y="29645"/>
                    <a:pt x="1838" y="29619"/>
                  </a:cubicBezTo>
                  <a:lnTo>
                    <a:pt x="8101" y="1178"/>
                  </a:lnTo>
                  <a:cubicBezTo>
                    <a:pt x="8101" y="1161"/>
                    <a:pt x="8101" y="1143"/>
                    <a:pt x="8092" y="1125"/>
                  </a:cubicBezTo>
                  <a:cubicBezTo>
                    <a:pt x="8074" y="1107"/>
                    <a:pt x="8065" y="1098"/>
                    <a:pt x="8047" y="1098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9" name="Google Shape;1399;p24"/>
            <p:cNvSpPr/>
            <p:nvPr/>
          </p:nvSpPr>
          <p:spPr>
            <a:xfrm>
              <a:off x="1237275" y="1639725"/>
              <a:ext cx="396550" cy="798150"/>
            </a:xfrm>
            <a:custGeom>
              <a:avLst/>
              <a:gdLst/>
              <a:ahLst/>
              <a:cxnLst/>
              <a:rect l="l" t="t" r="r" b="b"/>
              <a:pathLst>
                <a:path w="15862" h="31926" extrusionOk="0">
                  <a:moveTo>
                    <a:pt x="14006" y="220"/>
                  </a:moveTo>
                  <a:lnTo>
                    <a:pt x="15719" y="31685"/>
                  </a:lnTo>
                  <a:lnTo>
                    <a:pt x="161" y="15556"/>
                  </a:lnTo>
                  <a:lnTo>
                    <a:pt x="14006" y="220"/>
                  </a:lnTo>
                  <a:close/>
                  <a:moveTo>
                    <a:pt x="14055" y="1"/>
                  </a:moveTo>
                  <a:cubicBezTo>
                    <a:pt x="14041" y="1"/>
                    <a:pt x="14027" y="7"/>
                    <a:pt x="14015" y="24"/>
                  </a:cubicBezTo>
                  <a:lnTo>
                    <a:pt x="27" y="15511"/>
                  </a:lnTo>
                  <a:cubicBezTo>
                    <a:pt x="0" y="15538"/>
                    <a:pt x="0" y="15573"/>
                    <a:pt x="27" y="15600"/>
                  </a:cubicBezTo>
                  <a:lnTo>
                    <a:pt x="15746" y="31899"/>
                  </a:lnTo>
                  <a:cubicBezTo>
                    <a:pt x="15755" y="31917"/>
                    <a:pt x="15773" y="31926"/>
                    <a:pt x="15791" y="31926"/>
                  </a:cubicBezTo>
                  <a:cubicBezTo>
                    <a:pt x="15799" y="31926"/>
                    <a:pt x="15808" y="31917"/>
                    <a:pt x="15817" y="31917"/>
                  </a:cubicBezTo>
                  <a:cubicBezTo>
                    <a:pt x="15844" y="31908"/>
                    <a:pt x="15862" y="31881"/>
                    <a:pt x="15862" y="31854"/>
                  </a:cubicBezTo>
                  <a:lnTo>
                    <a:pt x="14122" y="60"/>
                  </a:lnTo>
                  <a:cubicBezTo>
                    <a:pt x="14122" y="33"/>
                    <a:pt x="14104" y="15"/>
                    <a:pt x="14078" y="6"/>
                  </a:cubicBezTo>
                  <a:cubicBezTo>
                    <a:pt x="14071" y="3"/>
                    <a:pt x="14063" y="1"/>
                    <a:pt x="1405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0" name="Google Shape;1400;p24"/>
            <p:cNvSpPr/>
            <p:nvPr/>
          </p:nvSpPr>
          <p:spPr>
            <a:xfrm>
              <a:off x="809500" y="1639600"/>
              <a:ext cx="781075" cy="390600"/>
            </a:xfrm>
            <a:custGeom>
              <a:avLst/>
              <a:gdLst/>
              <a:ahLst/>
              <a:cxnLst/>
              <a:rect l="l" t="t" r="r" b="b"/>
              <a:pathLst>
                <a:path w="31243" h="15624" extrusionOk="0">
                  <a:moveTo>
                    <a:pt x="31010" y="154"/>
                  </a:moveTo>
                  <a:lnTo>
                    <a:pt x="17174" y="15471"/>
                  </a:lnTo>
                  <a:lnTo>
                    <a:pt x="251" y="3526"/>
                  </a:lnTo>
                  <a:lnTo>
                    <a:pt x="31010" y="154"/>
                  </a:lnTo>
                  <a:close/>
                  <a:moveTo>
                    <a:pt x="31176" y="0"/>
                  </a:moveTo>
                  <a:cubicBezTo>
                    <a:pt x="31171" y="0"/>
                    <a:pt x="31167" y="1"/>
                    <a:pt x="31162" y="2"/>
                  </a:cubicBezTo>
                  <a:lnTo>
                    <a:pt x="63" y="3410"/>
                  </a:lnTo>
                  <a:cubicBezTo>
                    <a:pt x="36" y="3419"/>
                    <a:pt x="10" y="3437"/>
                    <a:pt x="10" y="3464"/>
                  </a:cubicBezTo>
                  <a:cubicBezTo>
                    <a:pt x="1" y="3491"/>
                    <a:pt x="10" y="3517"/>
                    <a:pt x="27" y="3535"/>
                  </a:cubicBezTo>
                  <a:lnTo>
                    <a:pt x="17147" y="15614"/>
                  </a:lnTo>
                  <a:cubicBezTo>
                    <a:pt x="17156" y="15623"/>
                    <a:pt x="17174" y="15623"/>
                    <a:pt x="17183" y="15623"/>
                  </a:cubicBezTo>
                  <a:cubicBezTo>
                    <a:pt x="17200" y="15623"/>
                    <a:pt x="17218" y="15623"/>
                    <a:pt x="17236" y="15605"/>
                  </a:cubicBezTo>
                  <a:lnTo>
                    <a:pt x="31215" y="109"/>
                  </a:lnTo>
                  <a:cubicBezTo>
                    <a:pt x="31233" y="92"/>
                    <a:pt x="31242" y="65"/>
                    <a:pt x="31224" y="38"/>
                  </a:cubicBezTo>
                  <a:cubicBezTo>
                    <a:pt x="31217" y="16"/>
                    <a:pt x="31198" y="0"/>
                    <a:pt x="3117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1" name="Google Shape;1401;p24"/>
            <p:cNvSpPr/>
            <p:nvPr/>
          </p:nvSpPr>
          <p:spPr>
            <a:xfrm>
              <a:off x="1132225" y="2434500"/>
              <a:ext cx="501600" cy="476200"/>
            </a:xfrm>
            <a:custGeom>
              <a:avLst/>
              <a:gdLst/>
              <a:ahLst/>
              <a:cxnLst/>
              <a:rect l="l" t="t" r="r" b="b"/>
              <a:pathLst>
                <a:path w="20064" h="19048" extrusionOk="0">
                  <a:moveTo>
                    <a:pt x="19716" y="286"/>
                  </a:moveTo>
                  <a:lnTo>
                    <a:pt x="3310" y="18860"/>
                  </a:lnTo>
                  <a:lnTo>
                    <a:pt x="152" y="10599"/>
                  </a:lnTo>
                  <a:lnTo>
                    <a:pt x="19716" y="286"/>
                  </a:lnTo>
                  <a:close/>
                  <a:moveTo>
                    <a:pt x="19996" y="0"/>
                  </a:moveTo>
                  <a:cubicBezTo>
                    <a:pt x="19986" y="0"/>
                    <a:pt x="19975" y="3"/>
                    <a:pt x="19966" y="10"/>
                  </a:cubicBezTo>
                  <a:lnTo>
                    <a:pt x="45" y="10519"/>
                  </a:lnTo>
                  <a:cubicBezTo>
                    <a:pt x="9" y="10528"/>
                    <a:pt x="0" y="10563"/>
                    <a:pt x="9" y="10599"/>
                  </a:cubicBezTo>
                  <a:lnTo>
                    <a:pt x="3230" y="19011"/>
                  </a:lnTo>
                  <a:cubicBezTo>
                    <a:pt x="3239" y="19029"/>
                    <a:pt x="3257" y="19047"/>
                    <a:pt x="3283" y="19047"/>
                  </a:cubicBezTo>
                  <a:lnTo>
                    <a:pt x="3292" y="19047"/>
                  </a:lnTo>
                  <a:cubicBezTo>
                    <a:pt x="3310" y="19047"/>
                    <a:pt x="3328" y="19047"/>
                    <a:pt x="3337" y="19029"/>
                  </a:cubicBezTo>
                  <a:lnTo>
                    <a:pt x="20046" y="108"/>
                  </a:lnTo>
                  <a:cubicBezTo>
                    <a:pt x="20064" y="90"/>
                    <a:pt x="20064" y="54"/>
                    <a:pt x="20046" y="28"/>
                  </a:cubicBezTo>
                  <a:cubicBezTo>
                    <a:pt x="20035" y="10"/>
                    <a:pt x="20016" y="0"/>
                    <a:pt x="1999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2" name="Google Shape;1402;p24"/>
            <p:cNvSpPr/>
            <p:nvPr/>
          </p:nvSpPr>
          <p:spPr>
            <a:xfrm>
              <a:off x="394900" y="1724925"/>
              <a:ext cx="418200" cy="500200"/>
            </a:xfrm>
            <a:custGeom>
              <a:avLst/>
              <a:gdLst/>
              <a:ahLst/>
              <a:cxnLst/>
              <a:rect l="l" t="t" r="r" b="b"/>
              <a:pathLst>
                <a:path w="16728" h="20008" extrusionOk="0">
                  <a:moveTo>
                    <a:pt x="16433" y="417"/>
                  </a:moveTo>
                  <a:lnTo>
                    <a:pt x="7994" y="19873"/>
                  </a:lnTo>
                  <a:lnTo>
                    <a:pt x="197" y="18803"/>
                  </a:lnTo>
                  <a:lnTo>
                    <a:pt x="16433" y="417"/>
                  </a:lnTo>
                  <a:close/>
                  <a:moveTo>
                    <a:pt x="16660" y="1"/>
                  </a:moveTo>
                  <a:cubicBezTo>
                    <a:pt x="16640" y="1"/>
                    <a:pt x="16620" y="7"/>
                    <a:pt x="16603" y="24"/>
                  </a:cubicBezTo>
                  <a:lnTo>
                    <a:pt x="18" y="18803"/>
                  </a:lnTo>
                  <a:cubicBezTo>
                    <a:pt x="0" y="18821"/>
                    <a:pt x="0" y="18847"/>
                    <a:pt x="9" y="18874"/>
                  </a:cubicBezTo>
                  <a:cubicBezTo>
                    <a:pt x="18" y="18892"/>
                    <a:pt x="36" y="18910"/>
                    <a:pt x="63" y="18910"/>
                  </a:cubicBezTo>
                  <a:lnTo>
                    <a:pt x="8029" y="20007"/>
                  </a:lnTo>
                  <a:lnTo>
                    <a:pt x="8038" y="20007"/>
                  </a:lnTo>
                  <a:cubicBezTo>
                    <a:pt x="8056" y="20007"/>
                    <a:pt x="8083" y="19998"/>
                    <a:pt x="8092" y="19971"/>
                  </a:cubicBezTo>
                  <a:lnTo>
                    <a:pt x="16710" y="86"/>
                  </a:lnTo>
                  <a:cubicBezTo>
                    <a:pt x="16727" y="60"/>
                    <a:pt x="16719" y="24"/>
                    <a:pt x="16692" y="6"/>
                  </a:cubicBezTo>
                  <a:cubicBezTo>
                    <a:pt x="16682" y="3"/>
                    <a:pt x="16671" y="1"/>
                    <a:pt x="16660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3" name="Google Shape;1403;p24"/>
            <p:cNvSpPr/>
            <p:nvPr/>
          </p:nvSpPr>
          <p:spPr>
            <a:xfrm>
              <a:off x="437500" y="2697175"/>
              <a:ext cx="778825" cy="239175"/>
            </a:xfrm>
            <a:custGeom>
              <a:avLst/>
              <a:gdLst/>
              <a:ahLst/>
              <a:cxnLst/>
              <a:rect l="l" t="t" r="r" b="b"/>
              <a:pathLst>
                <a:path w="31153" h="9567" extrusionOk="0">
                  <a:moveTo>
                    <a:pt x="27825" y="146"/>
                  </a:moveTo>
                  <a:lnTo>
                    <a:pt x="30983" y="8415"/>
                  </a:lnTo>
                  <a:lnTo>
                    <a:pt x="509" y="9414"/>
                  </a:lnTo>
                  <a:lnTo>
                    <a:pt x="509" y="9414"/>
                  </a:lnTo>
                  <a:lnTo>
                    <a:pt x="27825" y="146"/>
                  </a:lnTo>
                  <a:close/>
                  <a:moveTo>
                    <a:pt x="27858" y="0"/>
                  </a:moveTo>
                  <a:cubicBezTo>
                    <a:pt x="27853" y="0"/>
                    <a:pt x="27848" y="1"/>
                    <a:pt x="27843" y="3"/>
                  </a:cubicBezTo>
                  <a:lnTo>
                    <a:pt x="45" y="9432"/>
                  </a:lnTo>
                  <a:cubicBezTo>
                    <a:pt x="18" y="9450"/>
                    <a:pt x="0" y="9477"/>
                    <a:pt x="9" y="9513"/>
                  </a:cubicBezTo>
                  <a:cubicBezTo>
                    <a:pt x="9" y="9539"/>
                    <a:pt x="36" y="9566"/>
                    <a:pt x="72" y="9566"/>
                  </a:cubicBezTo>
                  <a:lnTo>
                    <a:pt x="31081" y="8540"/>
                  </a:lnTo>
                  <a:cubicBezTo>
                    <a:pt x="31099" y="8540"/>
                    <a:pt x="31126" y="8531"/>
                    <a:pt x="31135" y="8513"/>
                  </a:cubicBezTo>
                  <a:cubicBezTo>
                    <a:pt x="31144" y="8496"/>
                    <a:pt x="31153" y="8478"/>
                    <a:pt x="31144" y="8451"/>
                  </a:cubicBezTo>
                  <a:lnTo>
                    <a:pt x="27923" y="38"/>
                  </a:lnTo>
                  <a:cubicBezTo>
                    <a:pt x="27909" y="16"/>
                    <a:pt x="27882" y="0"/>
                    <a:pt x="27858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4" name="Google Shape;1404;p24"/>
            <p:cNvSpPr/>
            <p:nvPr/>
          </p:nvSpPr>
          <p:spPr>
            <a:xfrm>
              <a:off x="594050" y="2027050"/>
              <a:ext cx="646825" cy="673325"/>
            </a:xfrm>
            <a:custGeom>
              <a:avLst/>
              <a:gdLst/>
              <a:ahLst/>
              <a:cxnLst/>
              <a:rect l="l" t="t" r="r" b="b"/>
              <a:pathLst>
                <a:path w="25873" h="26933" extrusionOk="0">
                  <a:moveTo>
                    <a:pt x="25720" y="152"/>
                  </a:moveTo>
                  <a:lnTo>
                    <a:pt x="21554" y="26745"/>
                  </a:lnTo>
                  <a:lnTo>
                    <a:pt x="197" y="7886"/>
                  </a:lnTo>
                  <a:lnTo>
                    <a:pt x="25720" y="152"/>
                  </a:lnTo>
                  <a:close/>
                  <a:moveTo>
                    <a:pt x="25783" y="0"/>
                  </a:moveTo>
                  <a:lnTo>
                    <a:pt x="55" y="7797"/>
                  </a:lnTo>
                  <a:cubicBezTo>
                    <a:pt x="28" y="7806"/>
                    <a:pt x="10" y="7824"/>
                    <a:pt x="10" y="7851"/>
                  </a:cubicBezTo>
                  <a:cubicBezTo>
                    <a:pt x="1" y="7868"/>
                    <a:pt x="10" y="7895"/>
                    <a:pt x="28" y="7913"/>
                  </a:cubicBezTo>
                  <a:lnTo>
                    <a:pt x="21554" y="26915"/>
                  </a:lnTo>
                  <a:cubicBezTo>
                    <a:pt x="21563" y="26933"/>
                    <a:pt x="21581" y="26933"/>
                    <a:pt x="21599" y="26933"/>
                  </a:cubicBezTo>
                  <a:lnTo>
                    <a:pt x="21617" y="26933"/>
                  </a:lnTo>
                  <a:cubicBezTo>
                    <a:pt x="21643" y="26924"/>
                    <a:pt x="21661" y="26906"/>
                    <a:pt x="21661" y="26879"/>
                  </a:cubicBezTo>
                  <a:lnTo>
                    <a:pt x="25863" y="72"/>
                  </a:lnTo>
                  <a:cubicBezTo>
                    <a:pt x="25872" y="54"/>
                    <a:pt x="25863" y="27"/>
                    <a:pt x="25845" y="18"/>
                  </a:cubicBezTo>
                  <a:cubicBezTo>
                    <a:pt x="25827" y="0"/>
                    <a:pt x="25810" y="0"/>
                    <a:pt x="2578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5" name="Google Shape;1405;p24"/>
            <p:cNvSpPr/>
            <p:nvPr/>
          </p:nvSpPr>
          <p:spPr>
            <a:xfrm>
              <a:off x="1132225" y="2026950"/>
              <a:ext cx="501600" cy="673425"/>
            </a:xfrm>
            <a:custGeom>
              <a:avLst/>
              <a:gdLst/>
              <a:ahLst/>
              <a:cxnLst/>
              <a:rect l="l" t="t" r="r" b="b"/>
              <a:pathLst>
                <a:path w="20064" h="26937" extrusionOk="0">
                  <a:moveTo>
                    <a:pt x="4318" y="209"/>
                  </a:moveTo>
                  <a:lnTo>
                    <a:pt x="19885" y="16347"/>
                  </a:lnTo>
                  <a:lnTo>
                    <a:pt x="152" y="26758"/>
                  </a:lnTo>
                  <a:lnTo>
                    <a:pt x="4318" y="209"/>
                  </a:lnTo>
                  <a:close/>
                  <a:moveTo>
                    <a:pt x="4277" y="1"/>
                  </a:moveTo>
                  <a:cubicBezTo>
                    <a:pt x="4270" y="1"/>
                    <a:pt x="4263" y="2"/>
                    <a:pt x="4256" y="4"/>
                  </a:cubicBezTo>
                  <a:cubicBezTo>
                    <a:pt x="4229" y="13"/>
                    <a:pt x="4220" y="31"/>
                    <a:pt x="4211" y="58"/>
                  </a:cubicBezTo>
                  <a:lnTo>
                    <a:pt x="9" y="26865"/>
                  </a:lnTo>
                  <a:cubicBezTo>
                    <a:pt x="0" y="26892"/>
                    <a:pt x="9" y="26910"/>
                    <a:pt x="36" y="26928"/>
                  </a:cubicBezTo>
                  <a:cubicBezTo>
                    <a:pt x="45" y="26937"/>
                    <a:pt x="54" y="26937"/>
                    <a:pt x="72" y="26937"/>
                  </a:cubicBezTo>
                  <a:cubicBezTo>
                    <a:pt x="81" y="26937"/>
                    <a:pt x="90" y="26937"/>
                    <a:pt x="99" y="26928"/>
                  </a:cubicBezTo>
                  <a:lnTo>
                    <a:pt x="20028" y="16428"/>
                  </a:lnTo>
                  <a:cubicBezTo>
                    <a:pt x="20046" y="16419"/>
                    <a:pt x="20055" y="16401"/>
                    <a:pt x="20055" y="16383"/>
                  </a:cubicBezTo>
                  <a:cubicBezTo>
                    <a:pt x="20064" y="16356"/>
                    <a:pt x="20055" y="16339"/>
                    <a:pt x="20046" y="16321"/>
                  </a:cubicBezTo>
                  <a:lnTo>
                    <a:pt x="4327" y="22"/>
                  </a:lnTo>
                  <a:cubicBezTo>
                    <a:pt x="4314" y="9"/>
                    <a:pt x="4296" y="1"/>
                    <a:pt x="427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6" name="Google Shape;1406;p24"/>
            <p:cNvSpPr/>
            <p:nvPr/>
          </p:nvSpPr>
          <p:spPr>
            <a:xfrm>
              <a:off x="594050" y="1724925"/>
              <a:ext cx="646825" cy="500200"/>
            </a:xfrm>
            <a:custGeom>
              <a:avLst/>
              <a:gdLst/>
              <a:ahLst/>
              <a:cxnLst/>
              <a:rect l="l" t="t" r="r" b="b"/>
              <a:pathLst>
                <a:path w="25873" h="20008" extrusionOk="0">
                  <a:moveTo>
                    <a:pt x="8717" y="167"/>
                  </a:moveTo>
                  <a:lnTo>
                    <a:pt x="25658" y="12121"/>
                  </a:lnTo>
                  <a:lnTo>
                    <a:pt x="188" y="19846"/>
                  </a:lnTo>
                  <a:lnTo>
                    <a:pt x="188" y="19846"/>
                  </a:lnTo>
                  <a:lnTo>
                    <a:pt x="8717" y="167"/>
                  </a:lnTo>
                  <a:close/>
                  <a:moveTo>
                    <a:pt x="8694" y="0"/>
                  </a:moveTo>
                  <a:cubicBezTo>
                    <a:pt x="8687" y="0"/>
                    <a:pt x="8680" y="2"/>
                    <a:pt x="8672" y="6"/>
                  </a:cubicBezTo>
                  <a:cubicBezTo>
                    <a:pt x="8654" y="6"/>
                    <a:pt x="8637" y="24"/>
                    <a:pt x="8628" y="42"/>
                  </a:cubicBezTo>
                  <a:lnTo>
                    <a:pt x="10" y="19918"/>
                  </a:lnTo>
                  <a:cubicBezTo>
                    <a:pt x="1" y="19945"/>
                    <a:pt x="1" y="19971"/>
                    <a:pt x="19" y="19989"/>
                  </a:cubicBezTo>
                  <a:cubicBezTo>
                    <a:pt x="37" y="20007"/>
                    <a:pt x="55" y="20007"/>
                    <a:pt x="72" y="20007"/>
                  </a:cubicBezTo>
                  <a:lnTo>
                    <a:pt x="90" y="20007"/>
                  </a:lnTo>
                  <a:lnTo>
                    <a:pt x="25818" y="12210"/>
                  </a:lnTo>
                  <a:cubicBezTo>
                    <a:pt x="25845" y="12201"/>
                    <a:pt x="25863" y="12183"/>
                    <a:pt x="25872" y="12157"/>
                  </a:cubicBezTo>
                  <a:cubicBezTo>
                    <a:pt x="25872" y="12139"/>
                    <a:pt x="25863" y="12112"/>
                    <a:pt x="25845" y="12094"/>
                  </a:cubicBezTo>
                  <a:lnTo>
                    <a:pt x="8726" y="15"/>
                  </a:lnTo>
                  <a:cubicBezTo>
                    <a:pt x="8715" y="5"/>
                    <a:pt x="8705" y="0"/>
                    <a:pt x="8694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7" name="Google Shape;1407;p24"/>
            <p:cNvSpPr/>
            <p:nvPr/>
          </p:nvSpPr>
          <p:spPr>
            <a:xfrm>
              <a:off x="437500" y="2221875"/>
              <a:ext cx="698325" cy="714475"/>
            </a:xfrm>
            <a:custGeom>
              <a:avLst/>
              <a:gdLst/>
              <a:ahLst/>
              <a:cxnLst/>
              <a:rect l="l" t="t" r="r" b="b"/>
              <a:pathLst>
                <a:path w="27933" h="28579" extrusionOk="0">
                  <a:moveTo>
                    <a:pt x="6370" y="191"/>
                  </a:moveTo>
                  <a:lnTo>
                    <a:pt x="27736" y="19050"/>
                  </a:lnTo>
                  <a:lnTo>
                    <a:pt x="161" y="28409"/>
                  </a:lnTo>
                  <a:lnTo>
                    <a:pt x="6370" y="191"/>
                  </a:lnTo>
                  <a:close/>
                  <a:moveTo>
                    <a:pt x="6327" y="1"/>
                  </a:moveTo>
                  <a:cubicBezTo>
                    <a:pt x="6321" y="1"/>
                    <a:pt x="6315" y="2"/>
                    <a:pt x="6308" y="4"/>
                  </a:cubicBezTo>
                  <a:cubicBezTo>
                    <a:pt x="6290" y="13"/>
                    <a:pt x="6272" y="31"/>
                    <a:pt x="6263" y="58"/>
                  </a:cubicBezTo>
                  <a:lnTo>
                    <a:pt x="9" y="28498"/>
                  </a:lnTo>
                  <a:cubicBezTo>
                    <a:pt x="0" y="28516"/>
                    <a:pt x="9" y="28542"/>
                    <a:pt x="27" y="28560"/>
                  </a:cubicBezTo>
                  <a:cubicBezTo>
                    <a:pt x="36" y="28569"/>
                    <a:pt x="54" y="28578"/>
                    <a:pt x="72" y="28578"/>
                  </a:cubicBezTo>
                  <a:cubicBezTo>
                    <a:pt x="81" y="28578"/>
                    <a:pt x="81" y="28569"/>
                    <a:pt x="90" y="28569"/>
                  </a:cubicBezTo>
                  <a:lnTo>
                    <a:pt x="27879" y="19140"/>
                  </a:lnTo>
                  <a:cubicBezTo>
                    <a:pt x="27905" y="19131"/>
                    <a:pt x="27923" y="19113"/>
                    <a:pt x="27923" y="19086"/>
                  </a:cubicBezTo>
                  <a:cubicBezTo>
                    <a:pt x="27932" y="19068"/>
                    <a:pt x="27923" y="19042"/>
                    <a:pt x="27905" y="19033"/>
                  </a:cubicBezTo>
                  <a:lnTo>
                    <a:pt x="6370" y="22"/>
                  </a:lnTo>
                  <a:cubicBezTo>
                    <a:pt x="6357" y="9"/>
                    <a:pt x="6344" y="1"/>
                    <a:pt x="6327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8" name="Google Shape;1408;p24"/>
            <p:cNvSpPr/>
            <p:nvPr/>
          </p:nvSpPr>
          <p:spPr>
            <a:xfrm>
              <a:off x="426125" y="2923525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86" y="1"/>
                  </a:moveTo>
                  <a:cubicBezTo>
                    <a:pt x="419" y="1"/>
                    <a:pt x="350" y="16"/>
                    <a:pt x="286" y="48"/>
                  </a:cubicBezTo>
                  <a:cubicBezTo>
                    <a:pt x="81" y="164"/>
                    <a:pt x="0" y="423"/>
                    <a:pt x="107" y="637"/>
                  </a:cubicBezTo>
                  <a:cubicBezTo>
                    <a:pt x="187" y="778"/>
                    <a:pt x="334" y="860"/>
                    <a:pt x="485" y="860"/>
                  </a:cubicBezTo>
                  <a:cubicBezTo>
                    <a:pt x="554" y="860"/>
                    <a:pt x="623" y="843"/>
                    <a:pt x="687" y="806"/>
                  </a:cubicBezTo>
                  <a:cubicBezTo>
                    <a:pt x="901" y="699"/>
                    <a:pt x="982" y="441"/>
                    <a:pt x="866" y="227"/>
                  </a:cubicBezTo>
                  <a:cubicBezTo>
                    <a:pt x="791" y="83"/>
                    <a:pt x="642" y="1"/>
                    <a:pt x="486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9" name="Google Shape;1409;p24"/>
            <p:cNvSpPr/>
            <p:nvPr/>
          </p:nvSpPr>
          <p:spPr>
            <a:xfrm>
              <a:off x="420550" y="2917050"/>
              <a:ext cx="35700" cy="34450"/>
            </a:xfrm>
            <a:custGeom>
              <a:avLst/>
              <a:gdLst/>
              <a:ahLst/>
              <a:cxnLst/>
              <a:rect l="l" t="t" r="r" b="b"/>
              <a:pathLst>
                <a:path w="1428" h="1378" extrusionOk="0">
                  <a:moveTo>
                    <a:pt x="714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3" y="539"/>
                    <a:pt x="839" y="566"/>
                    <a:pt x="866" y="610"/>
                  </a:cubicBezTo>
                  <a:cubicBezTo>
                    <a:pt x="884" y="646"/>
                    <a:pt x="893" y="700"/>
                    <a:pt x="875" y="735"/>
                  </a:cubicBezTo>
                  <a:cubicBezTo>
                    <a:pt x="866" y="780"/>
                    <a:pt x="830" y="816"/>
                    <a:pt x="794" y="842"/>
                  </a:cubicBezTo>
                  <a:cubicBezTo>
                    <a:pt x="767" y="853"/>
                    <a:pt x="739" y="861"/>
                    <a:pt x="712" y="861"/>
                  </a:cubicBezTo>
                  <a:cubicBezTo>
                    <a:pt x="695" y="861"/>
                    <a:pt x="678" y="858"/>
                    <a:pt x="661" y="851"/>
                  </a:cubicBezTo>
                  <a:cubicBezTo>
                    <a:pt x="616" y="842"/>
                    <a:pt x="580" y="807"/>
                    <a:pt x="562" y="771"/>
                  </a:cubicBezTo>
                  <a:cubicBezTo>
                    <a:pt x="536" y="726"/>
                    <a:pt x="536" y="682"/>
                    <a:pt x="545" y="637"/>
                  </a:cubicBezTo>
                  <a:cubicBezTo>
                    <a:pt x="562" y="593"/>
                    <a:pt x="589" y="557"/>
                    <a:pt x="634" y="539"/>
                  </a:cubicBezTo>
                  <a:cubicBezTo>
                    <a:pt x="661" y="521"/>
                    <a:pt x="687" y="521"/>
                    <a:pt x="714" y="521"/>
                  </a:cubicBezTo>
                  <a:close/>
                  <a:moveTo>
                    <a:pt x="714" y="1"/>
                  </a:moveTo>
                  <a:cubicBezTo>
                    <a:pt x="603" y="1"/>
                    <a:pt x="490" y="28"/>
                    <a:pt x="384" y="84"/>
                  </a:cubicBezTo>
                  <a:cubicBezTo>
                    <a:pt x="223" y="164"/>
                    <a:pt x="107" y="316"/>
                    <a:pt x="54" y="486"/>
                  </a:cubicBezTo>
                  <a:cubicBezTo>
                    <a:pt x="0" y="664"/>
                    <a:pt x="18" y="851"/>
                    <a:pt x="107" y="1012"/>
                  </a:cubicBezTo>
                  <a:cubicBezTo>
                    <a:pt x="188" y="1173"/>
                    <a:pt x="339" y="1297"/>
                    <a:pt x="509" y="1351"/>
                  </a:cubicBezTo>
                  <a:cubicBezTo>
                    <a:pt x="580" y="1369"/>
                    <a:pt x="643" y="1378"/>
                    <a:pt x="714" y="1378"/>
                  </a:cubicBezTo>
                  <a:cubicBezTo>
                    <a:pt x="821" y="1378"/>
                    <a:pt x="937" y="1351"/>
                    <a:pt x="1035" y="1297"/>
                  </a:cubicBezTo>
                  <a:cubicBezTo>
                    <a:pt x="1196" y="1208"/>
                    <a:pt x="1321" y="1065"/>
                    <a:pt x="1374" y="887"/>
                  </a:cubicBezTo>
                  <a:cubicBezTo>
                    <a:pt x="1428" y="718"/>
                    <a:pt x="1410" y="530"/>
                    <a:pt x="1321" y="370"/>
                  </a:cubicBezTo>
                  <a:cubicBezTo>
                    <a:pt x="1232" y="200"/>
                    <a:pt x="1089" y="84"/>
                    <a:pt x="910" y="31"/>
                  </a:cubicBezTo>
                  <a:cubicBezTo>
                    <a:pt x="847" y="11"/>
                    <a:pt x="781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0" name="Google Shape;1410;p24"/>
            <p:cNvSpPr/>
            <p:nvPr/>
          </p:nvSpPr>
          <p:spPr>
            <a:xfrm>
              <a:off x="1121750" y="26880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8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6" y="862"/>
                  </a:cubicBezTo>
                  <a:cubicBezTo>
                    <a:pt x="563" y="862"/>
                    <a:pt x="632" y="847"/>
                    <a:pt x="696" y="815"/>
                  </a:cubicBezTo>
                  <a:cubicBezTo>
                    <a:pt x="901" y="699"/>
                    <a:pt x="981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1" name="Google Shape;1411;p24"/>
            <p:cNvSpPr/>
            <p:nvPr/>
          </p:nvSpPr>
          <p:spPr>
            <a:xfrm>
              <a:off x="1116175" y="2681525"/>
              <a:ext cx="37475" cy="34475"/>
            </a:xfrm>
            <a:custGeom>
              <a:avLst/>
              <a:gdLst/>
              <a:ahLst/>
              <a:cxnLst/>
              <a:rect l="l" t="t" r="r" b="b"/>
              <a:pathLst>
                <a:path w="1499" h="1379" extrusionOk="0">
                  <a:moveTo>
                    <a:pt x="714" y="522"/>
                  </a:moveTo>
                  <a:cubicBezTo>
                    <a:pt x="732" y="522"/>
                    <a:pt x="750" y="522"/>
                    <a:pt x="767" y="531"/>
                  </a:cubicBezTo>
                  <a:cubicBezTo>
                    <a:pt x="803" y="540"/>
                    <a:pt x="839" y="566"/>
                    <a:pt x="865" y="611"/>
                  </a:cubicBezTo>
                  <a:cubicBezTo>
                    <a:pt x="910" y="691"/>
                    <a:pt x="874" y="798"/>
                    <a:pt x="794" y="843"/>
                  </a:cubicBezTo>
                  <a:cubicBezTo>
                    <a:pt x="767" y="854"/>
                    <a:pt x="739" y="862"/>
                    <a:pt x="711" y="862"/>
                  </a:cubicBezTo>
                  <a:cubicBezTo>
                    <a:pt x="694" y="862"/>
                    <a:pt x="677" y="859"/>
                    <a:pt x="660" y="852"/>
                  </a:cubicBezTo>
                  <a:cubicBezTo>
                    <a:pt x="616" y="843"/>
                    <a:pt x="580" y="807"/>
                    <a:pt x="562" y="772"/>
                  </a:cubicBezTo>
                  <a:cubicBezTo>
                    <a:pt x="544" y="727"/>
                    <a:pt x="535" y="682"/>
                    <a:pt x="553" y="638"/>
                  </a:cubicBezTo>
                  <a:cubicBezTo>
                    <a:pt x="562" y="593"/>
                    <a:pt x="589" y="557"/>
                    <a:pt x="634" y="540"/>
                  </a:cubicBezTo>
                  <a:cubicBezTo>
                    <a:pt x="660" y="531"/>
                    <a:pt x="687" y="522"/>
                    <a:pt x="714" y="522"/>
                  </a:cubicBezTo>
                  <a:close/>
                  <a:moveTo>
                    <a:pt x="714" y="1"/>
                  </a:moveTo>
                  <a:cubicBezTo>
                    <a:pt x="604" y="1"/>
                    <a:pt x="493" y="29"/>
                    <a:pt x="393" y="85"/>
                  </a:cubicBezTo>
                  <a:cubicBezTo>
                    <a:pt x="223" y="165"/>
                    <a:pt x="107" y="317"/>
                    <a:pt x="54" y="486"/>
                  </a:cubicBezTo>
                  <a:cubicBezTo>
                    <a:pt x="0" y="664"/>
                    <a:pt x="18" y="852"/>
                    <a:pt x="107" y="1012"/>
                  </a:cubicBezTo>
                  <a:cubicBezTo>
                    <a:pt x="187" y="1182"/>
                    <a:pt x="339" y="1298"/>
                    <a:pt x="509" y="1351"/>
                  </a:cubicBezTo>
                  <a:cubicBezTo>
                    <a:pt x="580" y="1369"/>
                    <a:pt x="642" y="1378"/>
                    <a:pt x="714" y="1378"/>
                  </a:cubicBezTo>
                  <a:cubicBezTo>
                    <a:pt x="830" y="1378"/>
                    <a:pt x="937" y="1351"/>
                    <a:pt x="1035" y="1298"/>
                  </a:cubicBezTo>
                  <a:cubicBezTo>
                    <a:pt x="1374" y="1119"/>
                    <a:pt x="1499" y="700"/>
                    <a:pt x="1320" y="370"/>
                  </a:cubicBezTo>
                  <a:cubicBezTo>
                    <a:pt x="1231" y="201"/>
                    <a:pt x="1089" y="85"/>
                    <a:pt x="910" y="31"/>
                  </a:cubicBezTo>
                  <a:cubicBezTo>
                    <a:pt x="847" y="11"/>
                    <a:pt x="780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2" name="Google Shape;1412;p24"/>
            <p:cNvSpPr/>
            <p:nvPr/>
          </p:nvSpPr>
          <p:spPr>
            <a:xfrm>
              <a:off x="1202250" y="2898400"/>
              <a:ext cx="24550" cy="21500"/>
            </a:xfrm>
            <a:custGeom>
              <a:avLst/>
              <a:gdLst/>
              <a:ahLst/>
              <a:cxnLst/>
              <a:rect l="l" t="t" r="r" b="b"/>
              <a:pathLst>
                <a:path w="982" h="860" extrusionOk="0">
                  <a:moveTo>
                    <a:pt x="494" y="1"/>
                  </a:moveTo>
                  <a:cubicBezTo>
                    <a:pt x="425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6" y="860"/>
                  </a:cubicBezTo>
                  <a:cubicBezTo>
                    <a:pt x="564" y="860"/>
                    <a:pt x="632" y="845"/>
                    <a:pt x="697" y="812"/>
                  </a:cubicBezTo>
                  <a:cubicBezTo>
                    <a:pt x="902" y="696"/>
                    <a:pt x="982" y="438"/>
                    <a:pt x="866" y="224"/>
                  </a:cubicBezTo>
                  <a:cubicBezTo>
                    <a:pt x="793" y="83"/>
                    <a:pt x="647" y="1"/>
                    <a:pt x="49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3" name="Google Shape;1413;p24"/>
            <p:cNvSpPr/>
            <p:nvPr/>
          </p:nvSpPr>
          <p:spPr>
            <a:xfrm>
              <a:off x="1196675" y="2891900"/>
              <a:ext cx="37500" cy="34400"/>
            </a:xfrm>
            <a:custGeom>
              <a:avLst/>
              <a:gdLst/>
              <a:ahLst/>
              <a:cxnLst/>
              <a:rect l="l" t="t" r="r" b="b"/>
              <a:pathLst>
                <a:path w="1500" h="1376" extrusionOk="0">
                  <a:moveTo>
                    <a:pt x="714" y="519"/>
                  </a:moveTo>
                  <a:cubicBezTo>
                    <a:pt x="777" y="519"/>
                    <a:pt x="830" y="555"/>
                    <a:pt x="866" y="608"/>
                  </a:cubicBezTo>
                  <a:cubicBezTo>
                    <a:pt x="911" y="689"/>
                    <a:pt x="875" y="796"/>
                    <a:pt x="795" y="840"/>
                  </a:cubicBezTo>
                  <a:cubicBezTo>
                    <a:pt x="767" y="851"/>
                    <a:pt x="739" y="859"/>
                    <a:pt x="712" y="859"/>
                  </a:cubicBezTo>
                  <a:cubicBezTo>
                    <a:pt x="695" y="859"/>
                    <a:pt x="678" y="856"/>
                    <a:pt x="661" y="849"/>
                  </a:cubicBezTo>
                  <a:cubicBezTo>
                    <a:pt x="616" y="840"/>
                    <a:pt x="581" y="814"/>
                    <a:pt x="563" y="769"/>
                  </a:cubicBezTo>
                  <a:cubicBezTo>
                    <a:pt x="545" y="733"/>
                    <a:pt x="536" y="680"/>
                    <a:pt x="554" y="644"/>
                  </a:cubicBezTo>
                  <a:cubicBezTo>
                    <a:pt x="563" y="600"/>
                    <a:pt x="589" y="564"/>
                    <a:pt x="634" y="537"/>
                  </a:cubicBezTo>
                  <a:cubicBezTo>
                    <a:pt x="661" y="528"/>
                    <a:pt x="688" y="519"/>
                    <a:pt x="714" y="519"/>
                  </a:cubicBezTo>
                  <a:close/>
                  <a:moveTo>
                    <a:pt x="714" y="1"/>
                  </a:moveTo>
                  <a:cubicBezTo>
                    <a:pt x="605" y="1"/>
                    <a:pt x="495" y="27"/>
                    <a:pt x="393" y="82"/>
                  </a:cubicBezTo>
                  <a:cubicBezTo>
                    <a:pt x="224" y="171"/>
                    <a:pt x="108" y="314"/>
                    <a:pt x="54" y="492"/>
                  </a:cubicBezTo>
                  <a:cubicBezTo>
                    <a:pt x="1" y="662"/>
                    <a:pt x="18" y="849"/>
                    <a:pt x="108" y="1010"/>
                  </a:cubicBezTo>
                  <a:cubicBezTo>
                    <a:pt x="188" y="1179"/>
                    <a:pt x="331" y="1295"/>
                    <a:pt x="509" y="1349"/>
                  </a:cubicBezTo>
                  <a:cubicBezTo>
                    <a:pt x="581" y="1367"/>
                    <a:pt x="643" y="1376"/>
                    <a:pt x="714" y="1376"/>
                  </a:cubicBezTo>
                  <a:cubicBezTo>
                    <a:pt x="821" y="1376"/>
                    <a:pt x="937" y="1349"/>
                    <a:pt x="1035" y="1295"/>
                  </a:cubicBezTo>
                  <a:cubicBezTo>
                    <a:pt x="1374" y="1117"/>
                    <a:pt x="1499" y="698"/>
                    <a:pt x="1321" y="368"/>
                  </a:cubicBezTo>
                  <a:cubicBezTo>
                    <a:pt x="1198" y="133"/>
                    <a:pt x="959" y="1"/>
                    <a:pt x="714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4" name="Google Shape;1414;p24"/>
            <p:cNvSpPr/>
            <p:nvPr/>
          </p:nvSpPr>
          <p:spPr>
            <a:xfrm>
              <a:off x="384425" y="2185325"/>
              <a:ext cx="24550" cy="21575"/>
            </a:xfrm>
            <a:custGeom>
              <a:avLst/>
              <a:gdLst/>
              <a:ahLst/>
              <a:cxnLst/>
              <a:rect l="l" t="t" r="r" b="b"/>
              <a:pathLst>
                <a:path w="982" h="863" extrusionOk="0">
                  <a:moveTo>
                    <a:pt x="486" y="0"/>
                  </a:moveTo>
                  <a:cubicBezTo>
                    <a:pt x="419" y="0"/>
                    <a:pt x="350" y="15"/>
                    <a:pt x="286" y="48"/>
                  </a:cubicBezTo>
                  <a:cubicBezTo>
                    <a:pt x="80" y="164"/>
                    <a:pt x="0" y="422"/>
                    <a:pt x="107" y="636"/>
                  </a:cubicBezTo>
                  <a:cubicBezTo>
                    <a:pt x="188" y="780"/>
                    <a:pt x="339" y="862"/>
                    <a:pt x="493" y="862"/>
                  </a:cubicBezTo>
                  <a:cubicBezTo>
                    <a:pt x="559" y="862"/>
                    <a:pt x="625" y="847"/>
                    <a:pt x="687" y="815"/>
                  </a:cubicBezTo>
                  <a:cubicBezTo>
                    <a:pt x="901" y="699"/>
                    <a:pt x="982" y="440"/>
                    <a:pt x="866" y="226"/>
                  </a:cubicBezTo>
                  <a:cubicBezTo>
                    <a:pt x="791" y="83"/>
                    <a:pt x="642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5" name="Google Shape;1415;p24"/>
            <p:cNvSpPr/>
            <p:nvPr/>
          </p:nvSpPr>
          <p:spPr>
            <a:xfrm>
              <a:off x="378850" y="2178900"/>
              <a:ext cx="37475" cy="34400"/>
            </a:xfrm>
            <a:custGeom>
              <a:avLst/>
              <a:gdLst/>
              <a:ahLst/>
              <a:cxnLst/>
              <a:rect l="l" t="t" r="r" b="b"/>
              <a:pathLst>
                <a:path w="1499" h="1376" extrusionOk="0">
                  <a:moveTo>
                    <a:pt x="710" y="517"/>
                  </a:moveTo>
                  <a:cubicBezTo>
                    <a:pt x="772" y="517"/>
                    <a:pt x="834" y="552"/>
                    <a:pt x="866" y="608"/>
                  </a:cubicBezTo>
                  <a:cubicBezTo>
                    <a:pt x="910" y="688"/>
                    <a:pt x="874" y="795"/>
                    <a:pt x="794" y="840"/>
                  </a:cubicBezTo>
                  <a:cubicBezTo>
                    <a:pt x="767" y="851"/>
                    <a:pt x="739" y="859"/>
                    <a:pt x="711" y="859"/>
                  </a:cubicBezTo>
                  <a:cubicBezTo>
                    <a:pt x="694" y="859"/>
                    <a:pt x="677" y="856"/>
                    <a:pt x="660" y="849"/>
                  </a:cubicBezTo>
                  <a:cubicBezTo>
                    <a:pt x="616" y="840"/>
                    <a:pt x="580" y="813"/>
                    <a:pt x="562" y="769"/>
                  </a:cubicBezTo>
                  <a:cubicBezTo>
                    <a:pt x="535" y="733"/>
                    <a:pt x="535" y="679"/>
                    <a:pt x="544" y="635"/>
                  </a:cubicBezTo>
                  <a:cubicBezTo>
                    <a:pt x="562" y="599"/>
                    <a:pt x="589" y="563"/>
                    <a:pt x="634" y="537"/>
                  </a:cubicBezTo>
                  <a:cubicBezTo>
                    <a:pt x="657" y="523"/>
                    <a:pt x="684" y="517"/>
                    <a:pt x="710" y="517"/>
                  </a:cubicBezTo>
                  <a:close/>
                  <a:moveTo>
                    <a:pt x="711" y="1"/>
                  </a:moveTo>
                  <a:cubicBezTo>
                    <a:pt x="600" y="1"/>
                    <a:pt x="488" y="27"/>
                    <a:pt x="384" y="82"/>
                  </a:cubicBezTo>
                  <a:cubicBezTo>
                    <a:pt x="223" y="171"/>
                    <a:pt x="107" y="314"/>
                    <a:pt x="54" y="483"/>
                  </a:cubicBezTo>
                  <a:cubicBezTo>
                    <a:pt x="0" y="662"/>
                    <a:pt x="18" y="849"/>
                    <a:pt x="98" y="1009"/>
                  </a:cubicBezTo>
                  <a:cubicBezTo>
                    <a:pt x="188" y="1179"/>
                    <a:pt x="330" y="1295"/>
                    <a:pt x="509" y="1348"/>
                  </a:cubicBezTo>
                  <a:cubicBezTo>
                    <a:pt x="580" y="1366"/>
                    <a:pt x="642" y="1375"/>
                    <a:pt x="714" y="1375"/>
                  </a:cubicBezTo>
                  <a:cubicBezTo>
                    <a:pt x="821" y="1375"/>
                    <a:pt x="937" y="1348"/>
                    <a:pt x="1035" y="1295"/>
                  </a:cubicBezTo>
                  <a:cubicBezTo>
                    <a:pt x="1374" y="1116"/>
                    <a:pt x="1499" y="697"/>
                    <a:pt x="1320" y="367"/>
                  </a:cubicBezTo>
                  <a:cubicBezTo>
                    <a:pt x="1197" y="133"/>
                    <a:pt x="958" y="1"/>
                    <a:pt x="711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6" name="Google Shape;1416;p24"/>
            <p:cNvSpPr/>
            <p:nvPr/>
          </p:nvSpPr>
          <p:spPr>
            <a:xfrm>
              <a:off x="583350" y="2212825"/>
              <a:ext cx="24800" cy="21500"/>
            </a:xfrm>
            <a:custGeom>
              <a:avLst/>
              <a:gdLst/>
              <a:ahLst/>
              <a:cxnLst/>
              <a:rect l="l" t="t" r="r" b="b"/>
              <a:pathLst>
                <a:path w="992" h="860" extrusionOk="0">
                  <a:moveTo>
                    <a:pt x="498" y="1"/>
                  </a:moveTo>
                  <a:cubicBezTo>
                    <a:pt x="429" y="1"/>
                    <a:pt x="359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8" y="777"/>
                    <a:pt x="349" y="860"/>
                    <a:pt x="502" y="860"/>
                  </a:cubicBezTo>
                  <a:cubicBezTo>
                    <a:pt x="568" y="860"/>
                    <a:pt x="635" y="844"/>
                    <a:pt x="697" y="812"/>
                  </a:cubicBezTo>
                  <a:cubicBezTo>
                    <a:pt x="911" y="696"/>
                    <a:pt x="991" y="437"/>
                    <a:pt x="875" y="232"/>
                  </a:cubicBezTo>
                  <a:cubicBezTo>
                    <a:pt x="801" y="85"/>
                    <a:pt x="651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7" name="Google Shape;1417;p24"/>
            <p:cNvSpPr/>
            <p:nvPr/>
          </p:nvSpPr>
          <p:spPr>
            <a:xfrm>
              <a:off x="578000" y="220627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4" y="521"/>
                  </a:moveTo>
                  <a:cubicBezTo>
                    <a:pt x="723" y="521"/>
                    <a:pt x="741" y="521"/>
                    <a:pt x="759" y="530"/>
                  </a:cubicBezTo>
                  <a:cubicBezTo>
                    <a:pt x="804" y="539"/>
                    <a:pt x="839" y="575"/>
                    <a:pt x="857" y="610"/>
                  </a:cubicBezTo>
                  <a:cubicBezTo>
                    <a:pt x="884" y="655"/>
                    <a:pt x="884" y="699"/>
                    <a:pt x="875" y="744"/>
                  </a:cubicBezTo>
                  <a:cubicBezTo>
                    <a:pt x="857" y="789"/>
                    <a:pt x="830" y="824"/>
                    <a:pt x="795" y="842"/>
                  </a:cubicBezTo>
                  <a:cubicBezTo>
                    <a:pt x="762" y="855"/>
                    <a:pt x="729" y="864"/>
                    <a:pt x="697" y="864"/>
                  </a:cubicBezTo>
                  <a:cubicBezTo>
                    <a:pt x="685" y="864"/>
                    <a:pt x="673" y="862"/>
                    <a:pt x="661" y="860"/>
                  </a:cubicBezTo>
                  <a:cubicBezTo>
                    <a:pt x="616" y="842"/>
                    <a:pt x="581" y="815"/>
                    <a:pt x="563" y="771"/>
                  </a:cubicBezTo>
                  <a:cubicBezTo>
                    <a:pt x="536" y="735"/>
                    <a:pt x="536" y="691"/>
                    <a:pt x="545" y="646"/>
                  </a:cubicBezTo>
                  <a:cubicBezTo>
                    <a:pt x="563" y="601"/>
                    <a:pt x="589" y="566"/>
                    <a:pt x="634" y="539"/>
                  </a:cubicBezTo>
                  <a:cubicBezTo>
                    <a:pt x="652" y="530"/>
                    <a:pt x="679" y="521"/>
                    <a:pt x="714" y="521"/>
                  </a:cubicBezTo>
                  <a:close/>
                  <a:moveTo>
                    <a:pt x="710" y="0"/>
                  </a:moveTo>
                  <a:cubicBezTo>
                    <a:pt x="600" y="0"/>
                    <a:pt x="490" y="28"/>
                    <a:pt x="384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99" y="1021"/>
                  </a:cubicBezTo>
                  <a:cubicBezTo>
                    <a:pt x="188" y="1181"/>
                    <a:pt x="331" y="1297"/>
                    <a:pt x="509" y="1351"/>
                  </a:cubicBezTo>
                  <a:cubicBezTo>
                    <a:pt x="572" y="1369"/>
                    <a:pt x="643" y="1386"/>
                    <a:pt x="714" y="1386"/>
                  </a:cubicBezTo>
                  <a:cubicBezTo>
                    <a:pt x="821" y="1386"/>
                    <a:pt x="937" y="1360"/>
                    <a:pt x="1036" y="1297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4" y="10"/>
                    <a:pt x="777" y="0"/>
                    <a:pt x="710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8" name="Google Shape;1418;p24"/>
            <p:cNvSpPr/>
            <p:nvPr/>
          </p:nvSpPr>
          <p:spPr>
            <a:xfrm>
              <a:off x="799025" y="1715700"/>
              <a:ext cx="24550" cy="21650"/>
            </a:xfrm>
            <a:custGeom>
              <a:avLst/>
              <a:gdLst/>
              <a:ahLst/>
              <a:cxnLst/>
              <a:rect l="l" t="t" r="r" b="b"/>
              <a:pathLst>
                <a:path w="982" h="866" extrusionOk="0">
                  <a:moveTo>
                    <a:pt x="493" y="1"/>
                  </a:moveTo>
                  <a:cubicBezTo>
                    <a:pt x="423" y="1"/>
                    <a:pt x="352" y="18"/>
                    <a:pt x="286" y="54"/>
                  </a:cubicBezTo>
                  <a:cubicBezTo>
                    <a:pt x="81" y="170"/>
                    <a:pt x="0" y="429"/>
                    <a:pt x="107" y="634"/>
                  </a:cubicBezTo>
                  <a:cubicBezTo>
                    <a:pt x="187" y="781"/>
                    <a:pt x="335" y="865"/>
                    <a:pt x="486" y="865"/>
                  </a:cubicBezTo>
                  <a:cubicBezTo>
                    <a:pt x="555" y="865"/>
                    <a:pt x="624" y="848"/>
                    <a:pt x="687" y="812"/>
                  </a:cubicBezTo>
                  <a:cubicBezTo>
                    <a:pt x="901" y="705"/>
                    <a:pt x="982" y="438"/>
                    <a:pt x="866" y="232"/>
                  </a:cubicBezTo>
                  <a:cubicBezTo>
                    <a:pt x="792" y="85"/>
                    <a:pt x="646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9" name="Google Shape;1419;p24"/>
            <p:cNvSpPr/>
            <p:nvPr/>
          </p:nvSpPr>
          <p:spPr>
            <a:xfrm>
              <a:off x="793450" y="1709350"/>
              <a:ext cx="35700" cy="34475"/>
            </a:xfrm>
            <a:custGeom>
              <a:avLst/>
              <a:gdLst/>
              <a:ahLst/>
              <a:cxnLst/>
              <a:rect l="l" t="t" r="r" b="b"/>
              <a:pathLst>
                <a:path w="1428" h="1379" extrusionOk="0">
                  <a:moveTo>
                    <a:pt x="714" y="513"/>
                  </a:moveTo>
                  <a:cubicBezTo>
                    <a:pt x="732" y="513"/>
                    <a:pt x="741" y="522"/>
                    <a:pt x="759" y="522"/>
                  </a:cubicBezTo>
                  <a:cubicBezTo>
                    <a:pt x="803" y="540"/>
                    <a:pt x="839" y="567"/>
                    <a:pt x="866" y="611"/>
                  </a:cubicBezTo>
                  <a:cubicBezTo>
                    <a:pt x="884" y="647"/>
                    <a:pt x="893" y="692"/>
                    <a:pt x="875" y="736"/>
                  </a:cubicBezTo>
                  <a:cubicBezTo>
                    <a:pt x="866" y="781"/>
                    <a:pt x="830" y="816"/>
                    <a:pt x="794" y="834"/>
                  </a:cubicBezTo>
                  <a:cubicBezTo>
                    <a:pt x="766" y="851"/>
                    <a:pt x="738" y="858"/>
                    <a:pt x="710" y="858"/>
                  </a:cubicBezTo>
                  <a:cubicBezTo>
                    <a:pt x="693" y="858"/>
                    <a:pt x="677" y="855"/>
                    <a:pt x="661" y="852"/>
                  </a:cubicBezTo>
                  <a:cubicBezTo>
                    <a:pt x="616" y="834"/>
                    <a:pt x="580" y="808"/>
                    <a:pt x="562" y="772"/>
                  </a:cubicBezTo>
                  <a:cubicBezTo>
                    <a:pt x="536" y="727"/>
                    <a:pt x="536" y="683"/>
                    <a:pt x="545" y="638"/>
                  </a:cubicBezTo>
                  <a:cubicBezTo>
                    <a:pt x="562" y="593"/>
                    <a:pt x="589" y="558"/>
                    <a:pt x="634" y="540"/>
                  </a:cubicBezTo>
                  <a:cubicBezTo>
                    <a:pt x="661" y="522"/>
                    <a:pt x="687" y="513"/>
                    <a:pt x="714" y="513"/>
                  </a:cubicBezTo>
                  <a:close/>
                  <a:moveTo>
                    <a:pt x="705" y="1"/>
                  </a:moveTo>
                  <a:cubicBezTo>
                    <a:pt x="596" y="1"/>
                    <a:pt x="488" y="27"/>
                    <a:pt x="384" y="76"/>
                  </a:cubicBezTo>
                  <a:cubicBezTo>
                    <a:pt x="223" y="165"/>
                    <a:pt x="107" y="308"/>
                    <a:pt x="54" y="486"/>
                  </a:cubicBezTo>
                  <a:cubicBezTo>
                    <a:pt x="0" y="665"/>
                    <a:pt x="18" y="852"/>
                    <a:pt x="99" y="1013"/>
                  </a:cubicBezTo>
                  <a:cubicBezTo>
                    <a:pt x="188" y="1173"/>
                    <a:pt x="330" y="1298"/>
                    <a:pt x="509" y="1352"/>
                  </a:cubicBezTo>
                  <a:cubicBezTo>
                    <a:pt x="580" y="1370"/>
                    <a:pt x="643" y="1379"/>
                    <a:pt x="714" y="1379"/>
                  </a:cubicBezTo>
                  <a:cubicBezTo>
                    <a:pt x="821" y="1379"/>
                    <a:pt x="937" y="1352"/>
                    <a:pt x="1035" y="1298"/>
                  </a:cubicBezTo>
                  <a:cubicBezTo>
                    <a:pt x="1196" y="1209"/>
                    <a:pt x="1321" y="1066"/>
                    <a:pt x="1374" y="888"/>
                  </a:cubicBezTo>
                  <a:cubicBezTo>
                    <a:pt x="1428" y="709"/>
                    <a:pt x="1410" y="522"/>
                    <a:pt x="1321" y="362"/>
                  </a:cubicBezTo>
                  <a:cubicBezTo>
                    <a:pt x="1232" y="201"/>
                    <a:pt x="1089" y="85"/>
                    <a:pt x="910" y="31"/>
                  </a:cubicBezTo>
                  <a:cubicBezTo>
                    <a:pt x="842" y="11"/>
                    <a:pt x="773" y="1"/>
                    <a:pt x="705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0" name="Google Shape;1420;p24"/>
            <p:cNvSpPr/>
            <p:nvPr/>
          </p:nvSpPr>
          <p:spPr>
            <a:xfrm>
              <a:off x="1226775" y="2017900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8" y="1"/>
                  </a:moveTo>
                  <a:cubicBezTo>
                    <a:pt x="429" y="1"/>
                    <a:pt x="360" y="18"/>
                    <a:pt x="295" y="54"/>
                  </a:cubicBezTo>
                  <a:cubicBezTo>
                    <a:pt x="81" y="161"/>
                    <a:pt x="1" y="420"/>
                    <a:pt x="117" y="634"/>
                  </a:cubicBezTo>
                  <a:cubicBezTo>
                    <a:pt x="192" y="777"/>
                    <a:pt x="341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75" y="223"/>
                  </a:cubicBezTo>
                  <a:cubicBezTo>
                    <a:pt x="796" y="83"/>
                    <a:pt x="649" y="1"/>
                    <a:pt x="4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1" name="Google Shape;1421;p24"/>
            <p:cNvSpPr/>
            <p:nvPr/>
          </p:nvSpPr>
          <p:spPr>
            <a:xfrm>
              <a:off x="1221200" y="2011350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68" y="530"/>
                  </a:cubicBezTo>
                  <a:cubicBezTo>
                    <a:pt x="813" y="539"/>
                    <a:pt x="848" y="575"/>
                    <a:pt x="866" y="610"/>
                  </a:cubicBezTo>
                  <a:cubicBezTo>
                    <a:pt x="893" y="655"/>
                    <a:pt x="893" y="700"/>
                    <a:pt x="884" y="744"/>
                  </a:cubicBezTo>
                  <a:cubicBezTo>
                    <a:pt x="866" y="789"/>
                    <a:pt x="840" y="824"/>
                    <a:pt x="795" y="842"/>
                  </a:cubicBezTo>
                  <a:cubicBezTo>
                    <a:pt x="773" y="853"/>
                    <a:pt x="747" y="861"/>
                    <a:pt x="721" y="861"/>
                  </a:cubicBezTo>
                  <a:cubicBezTo>
                    <a:pt x="704" y="861"/>
                    <a:pt x="687" y="858"/>
                    <a:pt x="670" y="851"/>
                  </a:cubicBezTo>
                  <a:cubicBezTo>
                    <a:pt x="625" y="842"/>
                    <a:pt x="590" y="816"/>
                    <a:pt x="563" y="771"/>
                  </a:cubicBezTo>
                  <a:cubicBezTo>
                    <a:pt x="545" y="735"/>
                    <a:pt x="536" y="682"/>
                    <a:pt x="554" y="646"/>
                  </a:cubicBezTo>
                  <a:cubicBezTo>
                    <a:pt x="563" y="601"/>
                    <a:pt x="599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7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33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12"/>
                  </a:cubicBezTo>
                  <a:cubicBezTo>
                    <a:pt x="197" y="1181"/>
                    <a:pt x="340" y="1297"/>
                    <a:pt x="518" y="1351"/>
                  </a:cubicBezTo>
                  <a:cubicBezTo>
                    <a:pt x="581" y="1369"/>
                    <a:pt x="652" y="1386"/>
                    <a:pt x="715" y="1386"/>
                  </a:cubicBezTo>
                  <a:cubicBezTo>
                    <a:pt x="831" y="1386"/>
                    <a:pt x="938" y="1351"/>
                    <a:pt x="1045" y="1297"/>
                  </a:cubicBezTo>
                  <a:cubicBezTo>
                    <a:pt x="1205" y="1217"/>
                    <a:pt x="1321" y="1065"/>
                    <a:pt x="1375" y="896"/>
                  </a:cubicBezTo>
                  <a:cubicBezTo>
                    <a:pt x="1428" y="717"/>
                    <a:pt x="1410" y="530"/>
                    <a:pt x="1330" y="369"/>
                  </a:cubicBezTo>
                  <a:cubicBezTo>
                    <a:pt x="1241" y="209"/>
                    <a:pt x="1098" y="84"/>
                    <a:pt x="920" y="30"/>
                  </a:cubicBezTo>
                  <a:cubicBezTo>
                    <a:pt x="853" y="10"/>
                    <a:pt x="785" y="0"/>
                    <a:pt x="717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2" name="Google Shape;1422;p24"/>
            <p:cNvSpPr/>
            <p:nvPr/>
          </p:nvSpPr>
          <p:spPr>
            <a:xfrm>
              <a:off x="1616850" y="2424475"/>
              <a:ext cx="24575" cy="21500"/>
            </a:xfrm>
            <a:custGeom>
              <a:avLst/>
              <a:gdLst/>
              <a:ahLst/>
              <a:cxnLst/>
              <a:rect l="l" t="t" r="r" b="b"/>
              <a:pathLst>
                <a:path w="983" h="860" extrusionOk="0">
                  <a:moveTo>
                    <a:pt x="493" y="1"/>
                  </a:moveTo>
                  <a:cubicBezTo>
                    <a:pt x="424" y="1"/>
                    <a:pt x="353" y="18"/>
                    <a:pt x="286" y="54"/>
                  </a:cubicBezTo>
                  <a:cubicBezTo>
                    <a:pt x="81" y="161"/>
                    <a:pt x="1" y="420"/>
                    <a:pt x="108" y="634"/>
                  </a:cubicBezTo>
                  <a:cubicBezTo>
                    <a:pt x="189" y="777"/>
                    <a:pt x="340" y="860"/>
                    <a:pt x="497" y="860"/>
                  </a:cubicBezTo>
                  <a:cubicBezTo>
                    <a:pt x="564" y="860"/>
                    <a:pt x="632" y="844"/>
                    <a:pt x="697" y="812"/>
                  </a:cubicBezTo>
                  <a:cubicBezTo>
                    <a:pt x="902" y="696"/>
                    <a:pt x="982" y="438"/>
                    <a:pt x="866" y="232"/>
                  </a:cubicBezTo>
                  <a:cubicBezTo>
                    <a:pt x="792" y="85"/>
                    <a:pt x="647" y="1"/>
                    <a:pt x="493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3" name="Google Shape;1423;p24"/>
            <p:cNvSpPr/>
            <p:nvPr/>
          </p:nvSpPr>
          <p:spPr>
            <a:xfrm>
              <a:off x="1611275" y="2417925"/>
              <a:ext cx="35725" cy="34675"/>
            </a:xfrm>
            <a:custGeom>
              <a:avLst/>
              <a:gdLst/>
              <a:ahLst/>
              <a:cxnLst/>
              <a:rect l="l" t="t" r="r" b="b"/>
              <a:pathLst>
                <a:path w="1429" h="1387" extrusionOk="0">
                  <a:moveTo>
                    <a:pt x="715" y="521"/>
                  </a:moveTo>
                  <a:cubicBezTo>
                    <a:pt x="732" y="521"/>
                    <a:pt x="750" y="521"/>
                    <a:pt x="759" y="530"/>
                  </a:cubicBezTo>
                  <a:cubicBezTo>
                    <a:pt x="804" y="539"/>
                    <a:pt x="839" y="575"/>
                    <a:pt x="866" y="610"/>
                  </a:cubicBezTo>
                  <a:cubicBezTo>
                    <a:pt x="884" y="655"/>
                    <a:pt x="893" y="700"/>
                    <a:pt x="875" y="744"/>
                  </a:cubicBezTo>
                  <a:cubicBezTo>
                    <a:pt x="866" y="789"/>
                    <a:pt x="831" y="824"/>
                    <a:pt x="795" y="842"/>
                  </a:cubicBezTo>
                  <a:cubicBezTo>
                    <a:pt x="769" y="856"/>
                    <a:pt x="741" y="863"/>
                    <a:pt x="713" y="863"/>
                  </a:cubicBezTo>
                  <a:cubicBezTo>
                    <a:pt x="653" y="863"/>
                    <a:pt x="593" y="832"/>
                    <a:pt x="563" y="771"/>
                  </a:cubicBezTo>
                  <a:cubicBezTo>
                    <a:pt x="545" y="735"/>
                    <a:pt x="536" y="691"/>
                    <a:pt x="554" y="646"/>
                  </a:cubicBezTo>
                  <a:cubicBezTo>
                    <a:pt x="563" y="601"/>
                    <a:pt x="590" y="566"/>
                    <a:pt x="634" y="539"/>
                  </a:cubicBezTo>
                  <a:cubicBezTo>
                    <a:pt x="661" y="530"/>
                    <a:pt x="688" y="521"/>
                    <a:pt x="715" y="521"/>
                  </a:cubicBezTo>
                  <a:close/>
                  <a:moveTo>
                    <a:pt x="715" y="0"/>
                  </a:moveTo>
                  <a:cubicBezTo>
                    <a:pt x="605" y="0"/>
                    <a:pt x="494" y="28"/>
                    <a:pt x="393" y="84"/>
                  </a:cubicBezTo>
                  <a:cubicBezTo>
                    <a:pt x="224" y="173"/>
                    <a:pt x="108" y="316"/>
                    <a:pt x="54" y="494"/>
                  </a:cubicBezTo>
                  <a:cubicBezTo>
                    <a:pt x="1" y="664"/>
                    <a:pt x="19" y="851"/>
                    <a:pt x="108" y="1021"/>
                  </a:cubicBezTo>
                  <a:cubicBezTo>
                    <a:pt x="233" y="1253"/>
                    <a:pt x="465" y="1386"/>
                    <a:pt x="715" y="1386"/>
                  </a:cubicBezTo>
                  <a:cubicBezTo>
                    <a:pt x="822" y="1386"/>
                    <a:pt x="938" y="1360"/>
                    <a:pt x="1036" y="1306"/>
                  </a:cubicBezTo>
                  <a:cubicBezTo>
                    <a:pt x="1196" y="1217"/>
                    <a:pt x="1321" y="1074"/>
                    <a:pt x="1375" y="896"/>
                  </a:cubicBezTo>
                  <a:cubicBezTo>
                    <a:pt x="1428" y="717"/>
                    <a:pt x="1410" y="530"/>
                    <a:pt x="1321" y="369"/>
                  </a:cubicBezTo>
                  <a:cubicBezTo>
                    <a:pt x="1232" y="209"/>
                    <a:pt x="1089" y="84"/>
                    <a:pt x="911" y="30"/>
                  </a:cubicBezTo>
                  <a:cubicBezTo>
                    <a:pt x="847" y="10"/>
                    <a:pt x="781" y="0"/>
                    <a:pt x="715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4" name="Google Shape;1424;p24"/>
            <p:cNvSpPr/>
            <p:nvPr/>
          </p:nvSpPr>
          <p:spPr>
            <a:xfrm>
              <a:off x="1576500" y="1630525"/>
              <a:ext cx="24550" cy="21525"/>
            </a:xfrm>
            <a:custGeom>
              <a:avLst/>
              <a:gdLst/>
              <a:ahLst/>
              <a:cxnLst/>
              <a:rect l="l" t="t" r="r" b="b"/>
              <a:pathLst>
                <a:path w="982" h="861" extrusionOk="0">
                  <a:moveTo>
                    <a:pt x="493" y="0"/>
                  </a:moveTo>
                  <a:cubicBezTo>
                    <a:pt x="423" y="0"/>
                    <a:pt x="352" y="17"/>
                    <a:pt x="286" y="53"/>
                  </a:cubicBezTo>
                  <a:cubicBezTo>
                    <a:pt x="80" y="160"/>
                    <a:pt x="0" y="428"/>
                    <a:pt x="107" y="633"/>
                  </a:cubicBezTo>
                  <a:cubicBezTo>
                    <a:pt x="187" y="781"/>
                    <a:pt x="335" y="861"/>
                    <a:pt x="490" y="861"/>
                  </a:cubicBezTo>
                  <a:cubicBezTo>
                    <a:pt x="559" y="861"/>
                    <a:pt x="630" y="845"/>
                    <a:pt x="696" y="811"/>
                  </a:cubicBezTo>
                  <a:cubicBezTo>
                    <a:pt x="901" y="695"/>
                    <a:pt x="982" y="437"/>
                    <a:pt x="874" y="232"/>
                  </a:cubicBezTo>
                  <a:cubicBezTo>
                    <a:pt x="795" y="84"/>
                    <a:pt x="647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5" name="Google Shape;1425;p24"/>
            <p:cNvSpPr/>
            <p:nvPr/>
          </p:nvSpPr>
          <p:spPr>
            <a:xfrm>
              <a:off x="1569125" y="1624025"/>
              <a:ext cx="37500" cy="34600"/>
            </a:xfrm>
            <a:custGeom>
              <a:avLst/>
              <a:gdLst/>
              <a:ahLst/>
              <a:cxnLst/>
              <a:rect l="l" t="t" r="r" b="b"/>
              <a:pathLst>
                <a:path w="1500" h="1384" extrusionOk="0">
                  <a:moveTo>
                    <a:pt x="780" y="521"/>
                  </a:moveTo>
                  <a:cubicBezTo>
                    <a:pt x="843" y="521"/>
                    <a:pt x="906" y="551"/>
                    <a:pt x="938" y="608"/>
                  </a:cubicBezTo>
                  <a:cubicBezTo>
                    <a:pt x="955" y="652"/>
                    <a:pt x="964" y="697"/>
                    <a:pt x="946" y="741"/>
                  </a:cubicBezTo>
                  <a:cubicBezTo>
                    <a:pt x="938" y="786"/>
                    <a:pt x="911" y="822"/>
                    <a:pt x="866" y="840"/>
                  </a:cubicBezTo>
                  <a:cubicBezTo>
                    <a:pt x="841" y="854"/>
                    <a:pt x="812" y="861"/>
                    <a:pt x="784" y="861"/>
                  </a:cubicBezTo>
                  <a:cubicBezTo>
                    <a:pt x="724" y="861"/>
                    <a:pt x="665" y="829"/>
                    <a:pt x="634" y="768"/>
                  </a:cubicBezTo>
                  <a:cubicBezTo>
                    <a:pt x="590" y="688"/>
                    <a:pt x="625" y="581"/>
                    <a:pt x="706" y="536"/>
                  </a:cubicBezTo>
                  <a:cubicBezTo>
                    <a:pt x="729" y="526"/>
                    <a:pt x="755" y="521"/>
                    <a:pt x="780" y="521"/>
                  </a:cubicBezTo>
                  <a:close/>
                  <a:moveTo>
                    <a:pt x="786" y="0"/>
                  </a:moveTo>
                  <a:cubicBezTo>
                    <a:pt x="677" y="0"/>
                    <a:pt x="566" y="26"/>
                    <a:pt x="465" y="81"/>
                  </a:cubicBezTo>
                  <a:cubicBezTo>
                    <a:pt x="126" y="260"/>
                    <a:pt x="1" y="679"/>
                    <a:pt x="179" y="1018"/>
                  </a:cubicBezTo>
                  <a:cubicBezTo>
                    <a:pt x="304" y="1250"/>
                    <a:pt x="536" y="1384"/>
                    <a:pt x="786" y="1384"/>
                  </a:cubicBezTo>
                  <a:cubicBezTo>
                    <a:pt x="893" y="1384"/>
                    <a:pt x="1009" y="1357"/>
                    <a:pt x="1107" y="1303"/>
                  </a:cubicBezTo>
                  <a:cubicBezTo>
                    <a:pt x="1277" y="1214"/>
                    <a:pt x="1392" y="1071"/>
                    <a:pt x="1446" y="893"/>
                  </a:cubicBezTo>
                  <a:cubicBezTo>
                    <a:pt x="1500" y="715"/>
                    <a:pt x="1482" y="527"/>
                    <a:pt x="1392" y="367"/>
                  </a:cubicBezTo>
                  <a:cubicBezTo>
                    <a:pt x="1269" y="132"/>
                    <a:pt x="1030" y="0"/>
                    <a:pt x="786" y="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426" name="Google Shape;1426;p24"/>
          <p:cNvGrpSpPr/>
          <p:nvPr/>
        </p:nvGrpSpPr>
        <p:grpSpPr>
          <a:xfrm rot="374560" flipH="1">
            <a:off x="-1431158" y="5336447"/>
            <a:ext cx="2488969" cy="1616447"/>
            <a:chOff x="2636525" y="1932700"/>
            <a:chExt cx="1743875" cy="1132550"/>
          </a:xfrm>
        </p:grpSpPr>
        <p:sp>
          <p:nvSpPr>
            <p:cNvPr id="1427" name="Google Shape;1427;p24"/>
            <p:cNvSpPr/>
            <p:nvPr/>
          </p:nvSpPr>
          <p:spPr>
            <a:xfrm>
              <a:off x="2636525" y="2177350"/>
              <a:ext cx="528375" cy="632750"/>
            </a:xfrm>
            <a:custGeom>
              <a:avLst/>
              <a:gdLst/>
              <a:ahLst/>
              <a:cxnLst/>
              <a:rect l="l" t="t" r="r" b="b"/>
              <a:pathLst>
                <a:path w="21135" h="25310" extrusionOk="0">
                  <a:moveTo>
                    <a:pt x="14524" y="1"/>
                  </a:moveTo>
                  <a:lnTo>
                    <a:pt x="1" y="25310"/>
                  </a:lnTo>
                  <a:lnTo>
                    <a:pt x="21135" y="3766"/>
                  </a:lnTo>
                  <a:lnTo>
                    <a:pt x="1452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8" name="Google Shape;1428;p24"/>
            <p:cNvSpPr/>
            <p:nvPr/>
          </p:nvSpPr>
          <p:spPr>
            <a:xfrm>
              <a:off x="3853150" y="2138550"/>
              <a:ext cx="527250" cy="680025"/>
            </a:xfrm>
            <a:custGeom>
              <a:avLst/>
              <a:gdLst/>
              <a:ahLst/>
              <a:cxnLst/>
              <a:rect l="l" t="t" r="r" b="b"/>
              <a:pathLst>
                <a:path w="21090" h="27201" extrusionOk="0">
                  <a:moveTo>
                    <a:pt x="21090" y="1"/>
                  </a:moveTo>
                  <a:lnTo>
                    <a:pt x="0" y="7967"/>
                  </a:lnTo>
                  <a:lnTo>
                    <a:pt x="5371" y="27201"/>
                  </a:lnTo>
                  <a:lnTo>
                    <a:pt x="2109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3984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9" name="Google Shape;1429;p24"/>
            <p:cNvSpPr/>
            <p:nvPr/>
          </p:nvSpPr>
          <p:spPr>
            <a:xfrm>
              <a:off x="3630125" y="1932700"/>
              <a:ext cx="750275" cy="405050"/>
            </a:xfrm>
            <a:custGeom>
              <a:avLst/>
              <a:gdLst/>
              <a:ahLst/>
              <a:cxnLst/>
              <a:rect l="l" t="t" r="r" b="b"/>
              <a:pathLst>
                <a:path w="30011" h="16202" extrusionOk="0">
                  <a:moveTo>
                    <a:pt x="0" y="1"/>
                  </a:moveTo>
                  <a:lnTo>
                    <a:pt x="8921" y="16201"/>
                  </a:lnTo>
                  <a:lnTo>
                    <a:pt x="30011" y="823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0" name="Google Shape;1430;p24"/>
            <p:cNvSpPr/>
            <p:nvPr/>
          </p:nvSpPr>
          <p:spPr>
            <a:xfrm>
              <a:off x="3352225" y="2818550"/>
              <a:ext cx="635200" cy="246700"/>
            </a:xfrm>
            <a:custGeom>
              <a:avLst/>
              <a:gdLst/>
              <a:ahLst/>
              <a:cxnLst/>
              <a:rect l="l" t="t" r="r" b="b"/>
              <a:pathLst>
                <a:path w="25408" h="9868" extrusionOk="0">
                  <a:moveTo>
                    <a:pt x="25408" y="1"/>
                  </a:moveTo>
                  <a:lnTo>
                    <a:pt x="1660" y="1687"/>
                  </a:lnTo>
                  <a:lnTo>
                    <a:pt x="1" y="9867"/>
                  </a:lnTo>
                  <a:lnTo>
                    <a:pt x="25408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5994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1" name="Google Shape;1431;p24"/>
            <p:cNvSpPr/>
            <p:nvPr/>
          </p:nvSpPr>
          <p:spPr>
            <a:xfrm>
              <a:off x="2999625" y="1932700"/>
              <a:ext cx="630525" cy="338800"/>
            </a:xfrm>
            <a:custGeom>
              <a:avLst/>
              <a:gdLst/>
              <a:ahLst/>
              <a:cxnLst/>
              <a:rect l="l" t="t" r="r" b="b"/>
              <a:pathLst>
                <a:path w="25221" h="13552" extrusionOk="0">
                  <a:moveTo>
                    <a:pt x="25220" y="1"/>
                  </a:moveTo>
                  <a:lnTo>
                    <a:pt x="0" y="9787"/>
                  </a:lnTo>
                  <a:lnTo>
                    <a:pt x="6611" y="13552"/>
                  </a:lnTo>
                  <a:lnTo>
                    <a:pt x="2522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2" name="Google Shape;1432;p24"/>
            <p:cNvSpPr/>
            <p:nvPr/>
          </p:nvSpPr>
          <p:spPr>
            <a:xfrm>
              <a:off x="2636525" y="2810075"/>
              <a:ext cx="757200" cy="255175"/>
            </a:xfrm>
            <a:custGeom>
              <a:avLst/>
              <a:gdLst/>
              <a:ahLst/>
              <a:cxnLst/>
              <a:rect l="l" t="t" r="r" b="b"/>
              <a:pathLst>
                <a:path w="30288" h="10207" extrusionOk="0">
                  <a:moveTo>
                    <a:pt x="1" y="1"/>
                  </a:moveTo>
                  <a:lnTo>
                    <a:pt x="28629" y="10206"/>
                  </a:lnTo>
                  <a:lnTo>
                    <a:pt x="30288" y="202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426005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3" name="Google Shape;1433;p24"/>
            <p:cNvSpPr/>
            <p:nvPr/>
          </p:nvSpPr>
          <p:spPr>
            <a:xfrm>
              <a:off x="3164875" y="2271475"/>
              <a:ext cx="688300" cy="589250"/>
            </a:xfrm>
            <a:custGeom>
              <a:avLst/>
              <a:gdLst/>
              <a:ahLst/>
              <a:cxnLst/>
              <a:rect l="l" t="t" r="r" b="b"/>
              <a:pathLst>
                <a:path w="27532" h="23570" extrusionOk="0">
                  <a:moveTo>
                    <a:pt x="1" y="1"/>
                  </a:moveTo>
                  <a:lnTo>
                    <a:pt x="9154" y="23570"/>
                  </a:lnTo>
                  <a:lnTo>
                    <a:pt x="27531" y="265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4" name="Google Shape;1434;p24"/>
            <p:cNvSpPr/>
            <p:nvPr/>
          </p:nvSpPr>
          <p:spPr>
            <a:xfrm>
              <a:off x="3393700" y="2337725"/>
              <a:ext cx="593725" cy="523000"/>
            </a:xfrm>
            <a:custGeom>
              <a:avLst/>
              <a:gdLst/>
              <a:ahLst/>
              <a:cxnLst/>
              <a:rect l="l" t="t" r="r" b="b"/>
              <a:pathLst>
                <a:path w="23749" h="20920" extrusionOk="0">
                  <a:moveTo>
                    <a:pt x="18378" y="0"/>
                  </a:moveTo>
                  <a:lnTo>
                    <a:pt x="1" y="20920"/>
                  </a:lnTo>
                  <a:lnTo>
                    <a:pt x="23749" y="19234"/>
                  </a:lnTo>
                  <a:lnTo>
                    <a:pt x="1837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5" name="Google Shape;1435;p24"/>
            <p:cNvSpPr/>
            <p:nvPr/>
          </p:nvSpPr>
          <p:spPr>
            <a:xfrm>
              <a:off x="3164875" y="1932700"/>
              <a:ext cx="688300" cy="405050"/>
            </a:xfrm>
            <a:custGeom>
              <a:avLst/>
              <a:gdLst/>
              <a:ahLst/>
              <a:cxnLst/>
              <a:rect l="l" t="t" r="r" b="b"/>
              <a:pathLst>
                <a:path w="27532" h="16202" extrusionOk="0">
                  <a:moveTo>
                    <a:pt x="18610" y="1"/>
                  </a:moveTo>
                  <a:lnTo>
                    <a:pt x="1" y="13552"/>
                  </a:lnTo>
                  <a:lnTo>
                    <a:pt x="27531" y="16201"/>
                  </a:lnTo>
                  <a:lnTo>
                    <a:pt x="1861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30599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6" name="Google Shape;1436;p24"/>
            <p:cNvSpPr/>
            <p:nvPr/>
          </p:nvSpPr>
          <p:spPr>
            <a:xfrm>
              <a:off x="2636525" y="2271475"/>
              <a:ext cx="757200" cy="589250"/>
            </a:xfrm>
            <a:custGeom>
              <a:avLst/>
              <a:gdLst/>
              <a:ahLst/>
              <a:cxnLst/>
              <a:rect l="l" t="t" r="r" b="b"/>
              <a:pathLst>
                <a:path w="30288" h="23570" extrusionOk="0">
                  <a:moveTo>
                    <a:pt x="21135" y="1"/>
                  </a:moveTo>
                  <a:lnTo>
                    <a:pt x="1" y="21545"/>
                  </a:lnTo>
                  <a:lnTo>
                    <a:pt x="30288" y="23570"/>
                  </a:lnTo>
                  <a:lnTo>
                    <a:pt x="2113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19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437" name="Google Shape;1437;p24"/>
          <p:cNvGrpSpPr/>
          <p:nvPr/>
        </p:nvGrpSpPr>
        <p:grpSpPr>
          <a:xfrm rot="3862935" flipH="1">
            <a:off x="9740091" y="-1749300"/>
            <a:ext cx="3698303" cy="2401843"/>
            <a:chOff x="2636525" y="1932700"/>
            <a:chExt cx="1743875" cy="1132550"/>
          </a:xfrm>
        </p:grpSpPr>
        <p:sp>
          <p:nvSpPr>
            <p:cNvPr id="1438" name="Google Shape;1438;p24"/>
            <p:cNvSpPr/>
            <p:nvPr/>
          </p:nvSpPr>
          <p:spPr>
            <a:xfrm>
              <a:off x="2636525" y="2177350"/>
              <a:ext cx="528375" cy="632750"/>
            </a:xfrm>
            <a:custGeom>
              <a:avLst/>
              <a:gdLst/>
              <a:ahLst/>
              <a:cxnLst/>
              <a:rect l="l" t="t" r="r" b="b"/>
              <a:pathLst>
                <a:path w="21135" h="25310" extrusionOk="0">
                  <a:moveTo>
                    <a:pt x="14524" y="1"/>
                  </a:moveTo>
                  <a:lnTo>
                    <a:pt x="1" y="25310"/>
                  </a:lnTo>
                  <a:lnTo>
                    <a:pt x="21135" y="3766"/>
                  </a:lnTo>
                  <a:lnTo>
                    <a:pt x="1452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9" name="Google Shape;1439;p24"/>
            <p:cNvSpPr/>
            <p:nvPr/>
          </p:nvSpPr>
          <p:spPr>
            <a:xfrm>
              <a:off x="3853150" y="2138550"/>
              <a:ext cx="527250" cy="680025"/>
            </a:xfrm>
            <a:custGeom>
              <a:avLst/>
              <a:gdLst/>
              <a:ahLst/>
              <a:cxnLst/>
              <a:rect l="l" t="t" r="r" b="b"/>
              <a:pathLst>
                <a:path w="21090" h="27201" extrusionOk="0">
                  <a:moveTo>
                    <a:pt x="21090" y="1"/>
                  </a:moveTo>
                  <a:lnTo>
                    <a:pt x="0" y="7967"/>
                  </a:lnTo>
                  <a:lnTo>
                    <a:pt x="5371" y="27201"/>
                  </a:lnTo>
                  <a:lnTo>
                    <a:pt x="2109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3984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0" name="Google Shape;1440;p24"/>
            <p:cNvSpPr/>
            <p:nvPr/>
          </p:nvSpPr>
          <p:spPr>
            <a:xfrm>
              <a:off x="3630125" y="1932700"/>
              <a:ext cx="750275" cy="405050"/>
            </a:xfrm>
            <a:custGeom>
              <a:avLst/>
              <a:gdLst/>
              <a:ahLst/>
              <a:cxnLst/>
              <a:rect l="l" t="t" r="r" b="b"/>
              <a:pathLst>
                <a:path w="30011" h="16202" extrusionOk="0">
                  <a:moveTo>
                    <a:pt x="0" y="1"/>
                  </a:moveTo>
                  <a:lnTo>
                    <a:pt x="8921" y="16201"/>
                  </a:lnTo>
                  <a:lnTo>
                    <a:pt x="30011" y="823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1" name="Google Shape;1441;p24"/>
            <p:cNvSpPr/>
            <p:nvPr/>
          </p:nvSpPr>
          <p:spPr>
            <a:xfrm>
              <a:off x="3352225" y="2818550"/>
              <a:ext cx="635200" cy="246700"/>
            </a:xfrm>
            <a:custGeom>
              <a:avLst/>
              <a:gdLst/>
              <a:ahLst/>
              <a:cxnLst/>
              <a:rect l="l" t="t" r="r" b="b"/>
              <a:pathLst>
                <a:path w="25408" h="9868" extrusionOk="0">
                  <a:moveTo>
                    <a:pt x="25408" y="1"/>
                  </a:moveTo>
                  <a:lnTo>
                    <a:pt x="1660" y="1687"/>
                  </a:lnTo>
                  <a:lnTo>
                    <a:pt x="1" y="9867"/>
                  </a:lnTo>
                  <a:lnTo>
                    <a:pt x="25408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5994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2" name="Google Shape;1442;p24"/>
            <p:cNvSpPr/>
            <p:nvPr/>
          </p:nvSpPr>
          <p:spPr>
            <a:xfrm>
              <a:off x="2999625" y="1932700"/>
              <a:ext cx="630525" cy="338800"/>
            </a:xfrm>
            <a:custGeom>
              <a:avLst/>
              <a:gdLst/>
              <a:ahLst/>
              <a:cxnLst/>
              <a:rect l="l" t="t" r="r" b="b"/>
              <a:pathLst>
                <a:path w="25221" h="13552" extrusionOk="0">
                  <a:moveTo>
                    <a:pt x="25220" y="1"/>
                  </a:moveTo>
                  <a:lnTo>
                    <a:pt x="0" y="9787"/>
                  </a:lnTo>
                  <a:lnTo>
                    <a:pt x="6611" y="13552"/>
                  </a:lnTo>
                  <a:lnTo>
                    <a:pt x="2522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3" name="Google Shape;1443;p24"/>
            <p:cNvSpPr/>
            <p:nvPr/>
          </p:nvSpPr>
          <p:spPr>
            <a:xfrm>
              <a:off x="2636525" y="2810075"/>
              <a:ext cx="757200" cy="255175"/>
            </a:xfrm>
            <a:custGeom>
              <a:avLst/>
              <a:gdLst/>
              <a:ahLst/>
              <a:cxnLst/>
              <a:rect l="l" t="t" r="r" b="b"/>
              <a:pathLst>
                <a:path w="30288" h="10207" extrusionOk="0">
                  <a:moveTo>
                    <a:pt x="1" y="1"/>
                  </a:moveTo>
                  <a:lnTo>
                    <a:pt x="28629" y="10206"/>
                  </a:lnTo>
                  <a:lnTo>
                    <a:pt x="30288" y="202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426005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4" name="Google Shape;1444;p24"/>
            <p:cNvSpPr/>
            <p:nvPr/>
          </p:nvSpPr>
          <p:spPr>
            <a:xfrm>
              <a:off x="3164875" y="2271475"/>
              <a:ext cx="688300" cy="589250"/>
            </a:xfrm>
            <a:custGeom>
              <a:avLst/>
              <a:gdLst/>
              <a:ahLst/>
              <a:cxnLst/>
              <a:rect l="l" t="t" r="r" b="b"/>
              <a:pathLst>
                <a:path w="27532" h="23570" extrusionOk="0">
                  <a:moveTo>
                    <a:pt x="1" y="1"/>
                  </a:moveTo>
                  <a:lnTo>
                    <a:pt x="9154" y="23570"/>
                  </a:lnTo>
                  <a:lnTo>
                    <a:pt x="27531" y="265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5" name="Google Shape;1445;p24"/>
            <p:cNvSpPr/>
            <p:nvPr/>
          </p:nvSpPr>
          <p:spPr>
            <a:xfrm>
              <a:off x="3393700" y="2337725"/>
              <a:ext cx="593725" cy="523000"/>
            </a:xfrm>
            <a:custGeom>
              <a:avLst/>
              <a:gdLst/>
              <a:ahLst/>
              <a:cxnLst/>
              <a:rect l="l" t="t" r="r" b="b"/>
              <a:pathLst>
                <a:path w="23749" h="20920" extrusionOk="0">
                  <a:moveTo>
                    <a:pt x="18378" y="0"/>
                  </a:moveTo>
                  <a:lnTo>
                    <a:pt x="1" y="20920"/>
                  </a:lnTo>
                  <a:lnTo>
                    <a:pt x="23749" y="19234"/>
                  </a:lnTo>
                  <a:lnTo>
                    <a:pt x="1837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6" name="Google Shape;1446;p24"/>
            <p:cNvSpPr/>
            <p:nvPr/>
          </p:nvSpPr>
          <p:spPr>
            <a:xfrm>
              <a:off x="3164875" y="1932700"/>
              <a:ext cx="688300" cy="405050"/>
            </a:xfrm>
            <a:custGeom>
              <a:avLst/>
              <a:gdLst/>
              <a:ahLst/>
              <a:cxnLst/>
              <a:rect l="l" t="t" r="r" b="b"/>
              <a:pathLst>
                <a:path w="27532" h="16202" extrusionOk="0">
                  <a:moveTo>
                    <a:pt x="18610" y="1"/>
                  </a:moveTo>
                  <a:lnTo>
                    <a:pt x="1" y="13552"/>
                  </a:lnTo>
                  <a:lnTo>
                    <a:pt x="27531" y="16201"/>
                  </a:lnTo>
                  <a:lnTo>
                    <a:pt x="1861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30599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7" name="Google Shape;1447;p24"/>
            <p:cNvSpPr/>
            <p:nvPr/>
          </p:nvSpPr>
          <p:spPr>
            <a:xfrm>
              <a:off x="2636525" y="2271475"/>
              <a:ext cx="757200" cy="589250"/>
            </a:xfrm>
            <a:custGeom>
              <a:avLst/>
              <a:gdLst/>
              <a:ahLst/>
              <a:cxnLst/>
              <a:rect l="l" t="t" r="r" b="b"/>
              <a:pathLst>
                <a:path w="30288" h="23570" extrusionOk="0">
                  <a:moveTo>
                    <a:pt x="21135" y="1"/>
                  </a:moveTo>
                  <a:lnTo>
                    <a:pt x="1" y="21545"/>
                  </a:lnTo>
                  <a:lnTo>
                    <a:pt x="30288" y="23570"/>
                  </a:lnTo>
                  <a:lnTo>
                    <a:pt x="2113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639967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16725273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22142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27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554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7"/>
          <p:cNvGrpSpPr/>
          <p:nvPr/>
        </p:nvGrpSpPr>
        <p:grpSpPr>
          <a:xfrm>
            <a:off x="-1387230" y="247768"/>
            <a:ext cx="13307763" cy="8858481"/>
            <a:chOff x="-1040422" y="185825"/>
            <a:chExt cx="9980822" cy="6643861"/>
          </a:xfrm>
        </p:grpSpPr>
        <p:sp>
          <p:nvSpPr>
            <p:cNvPr id="158" name="Google Shape;158;p7"/>
            <p:cNvSpPr/>
            <p:nvPr/>
          </p:nvSpPr>
          <p:spPr>
            <a:xfrm rot="-1672317">
              <a:off x="-391046" y="3471097"/>
              <a:ext cx="1586385" cy="3171744"/>
            </a:xfrm>
            <a:custGeom>
              <a:avLst/>
              <a:gdLst/>
              <a:ahLst/>
              <a:cxnLst/>
              <a:rect l="l" t="t" r="r" b="b"/>
              <a:pathLst>
                <a:path w="63455" h="126869" extrusionOk="0">
                  <a:moveTo>
                    <a:pt x="25734" y="1"/>
                  </a:moveTo>
                  <a:lnTo>
                    <a:pt x="25734" y="1"/>
                  </a:lnTo>
                  <a:cubicBezTo>
                    <a:pt x="23415" y="5790"/>
                    <a:pt x="21096" y="11987"/>
                    <a:pt x="22024" y="18165"/>
                  </a:cubicBezTo>
                  <a:cubicBezTo>
                    <a:pt x="22562" y="21950"/>
                    <a:pt x="24343" y="25587"/>
                    <a:pt x="25271" y="29372"/>
                  </a:cubicBezTo>
                  <a:cubicBezTo>
                    <a:pt x="25345" y="31858"/>
                    <a:pt x="25512" y="34325"/>
                    <a:pt x="25734" y="36793"/>
                  </a:cubicBezTo>
                  <a:cubicBezTo>
                    <a:pt x="24807" y="34474"/>
                    <a:pt x="23267" y="32322"/>
                    <a:pt x="21486" y="30763"/>
                  </a:cubicBezTo>
                  <a:cubicBezTo>
                    <a:pt x="19092" y="28834"/>
                    <a:pt x="16142" y="27683"/>
                    <a:pt x="13062" y="27516"/>
                  </a:cubicBezTo>
                  <a:cubicBezTo>
                    <a:pt x="12769" y="27501"/>
                    <a:pt x="12475" y="27495"/>
                    <a:pt x="12181" y="27495"/>
                  </a:cubicBezTo>
                  <a:cubicBezTo>
                    <a:pt x="11003" y="27495"/>
                    <a:pt x="9819" y="27590"/>
                    <a:pt x="8646" y="27590"/>
                  </a:cubicBezTo>
                  <a:cubicBezTo>
                    <a:pt x="7181" y="27590"/>
                    <a:pt x="5641" y="27368"/>
                    <a:pt x="4397" y="26663"/>
                  </a:cubicBezTo>
                  <a:lnTo>
                    <a:pt x="4397" y="26663"/>
                  </a:lnTo>
                  <a:cubicBezTo>
                    <a:pt x="4082" y="28221"/>
                    <a:pt x="4861" y="29835"/>
                    <a:pt x="6104" y="30837"/>
                  </a:cubicBezTo>
                  <a:cubicBezTo>
                    <a:pt x="7329" y="31858"/>
                    <a:pt x="8887" y="32396"/>
                    <a:pt x="10502" y="32619"/>
                  </a:cubicBezTo>
                  <a:cubicBezTo>
                    <a:pt x="12060" y="32934"/>
                    <a:pt x="13600" y="33008"/>
                    <a:pt x="15214" y="33324"/>
                  </a:cubicBezTo>
                  <a:cubicBezTo>
                    <a:pt x="19389" y="34084"/>
                    <a:pt x="23564" y="36645"/>
                    <a:pt x="25976" y="40281"/>
                  </a:cubicBezTo>
                  <a:cubicBezTo>
                    <a:pt x="26273" y="43139"/>
                    <a:pt x="26588" y="45996"/>
                    <a:pt x="26978" y="48779"/>
                  </a:cubicBezTo>
                  <a:cubicBezTo>
                    <a:pt x="25883" y="46608"/>
                    <a:pt x="24028" y="44530"/>
                    <a:pt x="21949" y="43361"/>
                  </a:cubicBezTo>
                  <a:cubicBezTo>
                    <a:pt x="19853" y="42211"/>
                    <a:pt x="17459" y="41747"/>
                    <a:pt x="15140" y="41357"/>
                  </a:cubicBezTo>
                  <a:cubicBezTo>
                    <a:pt x="12747" y="40968"/>
                    <a:pt x="10353" y="40578"/>
                    <a:pt x="8182" y="39576"/>
                  </a:cubicBezTo>
                  <a:cubicBezTo>
                    <a:pt x="6030" y="38574"/>
                    <a:pt x="4008" y="36867"/>
                    <a:pt x="3321" y="34641"/>
                  </a:cubicBezTo>
                  <a:lnTo>
                    <a:pt x="3321" y="34641"/>
                  </a:lnTo>
                  <a:cubicBezTo>
                    <a:pt x="3154" y="39038"/>
                    <a:pt x="5863" y="43454"/>
                    <a:pt x="9815" y="45458"/>
                  </a:cubicBezTo>
                  <a:cubicBezTo>
                    <a:pt x="11819" y="46460"/>
                    <a:pt x="14138" y="46849"/>
                    <a:pt x="16383" y="47239"/>
                  </a:cubicBezTo>
                  <a:cubicBezTo>
                    <a:pt x="18703" y="47536"/>
                    <a:pt x="20948" y="47851"/>
                    <a:pt x="23100" y="48705"/>
                  </a:cubicBezTo>
                  <a:cubicBezTo>
                    <a:pt x="24807" y="49391"/>
                    <a:pt x="26440" y="50560"/>
                    <a:pt x="27441" y="52026"/>
                  </a:cubicBezTo>
                  <a:cubicBezTo>
                    <a:pt x="27905" y="54586"/>
                    <a:pt x="28295" y="57054"/>
                    <a:pt x="28833" y="59596"/>
                  </a:cubicBezTo>
                  <a:cubicBezTo>
                    <a:pt x="27052" y="56590"/>
                    <a:pt x="23953" y="54197"/>
                    <a:pt x="20632" y="53492"/>
                  </a:cubicBezTo>
                  <a:cubicBezTo>
                    <a:pt x="17701" y="52879"/>
                    <a:pt x="14676" y="53343"/>
                    <a:pt x="11745" y="52954"/>
                  </a:cubicBezTo>
                  <a:cubicBezTo>
                    <a:pt x="6791" y="52341"/>
                    <a:pt x="2319" y="49169"/>
                    <a:pt x="0" y="44846"/>
                  </a:cubicBezTo>
                  <a:lnTo>
                    <a:pt x="0" y="44846"/>
                  </a:lnTo>
                  <a:cubicBezTo>
                    <a:pt x="612" y="47072"/>
                    <a:pt x="1225" y="49391"/>
                    <a:pt x="2319" y="51488"/>
                  </a:cubicBezTo>
                  <a:cubicBezTo>
                    <a:pt x="3395" y="53566"/>
                    <a:pt x="5102" y="55421"/>
                    <a:pt x="7255" y="56349"/>
                  </a:cubicBezTo>
                  <a:cubicBezTo>
                    <a:pt x="8528" y="56865"/>
                    <a:pt x="9855" y="57033"/>
                    <a:pt x="11211" y="57033"/>
                  </a:cubicBezTo>
                  <a:cubicBezTo>
                    <a:pt x="13717" y="57033"/>
                    <a:pt x="16323" y="56461"/>
                    <a:pt x="18873" y="56461"/>
                  </a:cubicBezTo>
                  <a:cubicBezTo>
                    <a:pt x="19307" y="56461"/>
                    <a:pt x="19739" y="56477"/>
                    <a:pt x="20168" y="56516"/>
                  </a:cubicBezTo>
                  <a:cubicBezTo>
                    <a:pt x="23805" y="56813"/>
                    <a:pt x="27200" y="58984"/>
                    <a:pt x="29297" y="62008"/>
                  </a:cubicBezTo>
                  <a:cubicBezTo>
                    <a:pt x="29983" y="65162"/>
                    <a:pt x="30763" y="68261"/>
                    <a:pt x="31616" y="71359"/>
                  </a:cubicBezTo>
                  <a:cubicBezTo>
                    <a:pt x="29686" y="68112"/>
                    <a:pt x="26347" y="65626"/>
                    <a:pt x="22562" y="64865"/>
                  </a:cubicBezTo>
                  <a:cubicBezTo>
                    <a:pt x="19853" y="64327"/>
                    <a:pt x="16996" y="64624"/>
                    <a:pt x="14138" y="64327"/>
                  </a:cubicBezTo>
                  <a:cubicBezTo>
                    <a:pt x="9277" y="63863"/>
                    <a:pt x="4639" y="61544"/>
                    <a:pt x="1299" y="57907"/>
                  </a:cubicBezTo>
                  <a:lnTo>
                    <a:pt x="1299" y="57907"/>
                  </a:lnTo>
                  <a:cubicBezTo>
                    <a:pt x="1689" y="61229"/>
                    <a:pt x="2857" y="64550"/>
                    <a:pt x="5399" y="66721"/>
                  </a:cubicBezTo>
                  <a:cubicBezTo>
                    <a:pt x="7960" y="68873"/>
                    <a:pt x="11596" y="69429"/>
                    <a:pt x="14918" y="69429"/>
                  </a:cubicBezTo>
                  <a:cubicBezTo>
                    <a:pt x="17066" y="69429"/>
                    <a:pt x="19215" y="69244"/>
                    <a:pt x="21350" y="69244"/>
                  </a:cubicBezTo>
                  <a:cubicBezTo>
                    <a:pt x="22589" y="69244"/>
                    <a:pt x="23822" y="69306"/>
                    <a:pt x="25048" y="69504"/>
                  </a:cubicBezTo>
                  <a:cubicBezTo>
                    <a:pt x="27738" y="69968"/>
                    <a:pt x="30614" y="71433"/>
                    <a:pt x="32228" y="73678"/>
                  </a:cubicBezTo>
                  <a:cubicBezTo>
                    <a:pt x="32618" y="75070"/>
                    <a:pt x="33008" y="76461"/>
                    <a:pt x="33472" y="77853"/>
                  </a:cubicBezTo>
                  <a:cubicBezTo>
                    <a:pt x="34232" y="80562"/>
                    <a:pt x="35160" y="83178"/>
                    <a:pt x="36088" y="85813"/>
                  </a:cubicBezTo>
                  <a:cubicBezTo>
                    <a:pt x="33694" y="82250"/>
                    <a:pt x="29983" y="79541"/>
                    <a:pt x="25883" y="78243"/>
                  </a:cubicBezTo>
                  <a:cubicBezTo>
                    <a:pt x="22488" y="77148"/>
                    <a:pt x="18851" y="77074"/>
                    <a:pt x="15307" y="76294"/>
                  </a:cubicBezTo>
                  <a:cubicBezTo>
                    <a:pt x="11819" y="75608"/>
                    <a:pt x="8182" y="74068"/>
                    <a:pt x="6327" y="71044"/>
                  </a:cubicBezTo>
                  <a:lnTo>
                    <a:pt x="6327" y="71044"/>
                  </a:lnTo>
                  <a:cubicBezTo>
                    <a:pt x="6494" y="73752"/>
                    <a:pt x="7570" y="76461"/>
                    <a:pt x="9426" y="78465"/>
                  </a:cubicBezTo>
                  <a:cubicBezTo>
                    <a:pt x="11281" y="80469"/>
                    <a:pt x="13823" y="81861"/>
                    <a:pt x="16532" y="82250"/>
                  </a:cubicBezTo>
                  <a:cubicBezTo>
                    <a:pt x="17461" y="82392"/>
                    <a:pt x="18397" y="82430"/>
                    <a:pt x="19339" y="82430"/>
                  </a:cubicBezTo>
                  <a:cubicBezTo>
                    <a:pt x="20484" y="82430"/>
                    <a:pt x="21637" y="82373"/>
                    <a:pt x="22795" y="82373"/>
                  </a:cubicBezTo>
                  <a:cubicBezTo>
                    <a:pt x="23310" y="82373"/>
                    <a:pt x="23826" y="82384"/>
                    <a:pt x="24343" y="82417"/>
                  </a:cubicBezTo>
                  <a:cubicBezTo>
                    <a:pt x="29297" y="82640"/>
                    <a:pt x="34325" y="85200"/>
                    <a:pt x="37257" y="89134"/>
                  </a:cubicBezTo>
                  <a:cubicBezTo>
                    <a:pt x="38184" y="91453"/>
                    <a:pt x="39038" y="93698"/>
                    <a:pt x="40040" y="96017"/>
                  </a:cubicBezTo>
                  <a:cubicBezTo>
                    <a:pt x="37795" y="93160"/>
                    <a:pt x="34325" y="90915"/>
                    <a:pt x="30911" y="90451"/>
                  </a:cubicBezTo>
                  <a:cubicBezTo>
                    <a:pt x="30040" y="90326"/>
                    <a:pt x="29154" y="90289"/>
                    <a:pt x="28259" y="90289"/>
                  </a:cubicBezTo>
                  <a:cubicBezTo>
                    <a:pt x="26965" y="90289"/>
                    <a:pt x="25654" y="90366"/>
                    <a:pt x="24349" y="90366"/>
                  </a:cubicBezTo>
                  <a:cubicBezTo>
                    <a:pt x="23751" y="90366"/>
                    <a:pt x="23155" y="90350"/>
                    <a:pt x="22562" y="90303"/>
                  </a:cubicBezTo>
                  <a:cubicBezTo>
                    <a:pt x="17849" y="89839"/>
                    <a:pt x="13359" y="86963"/>
                    <a:pt x="10891" y="82955"/>
                  </a:cubicBezTo>
                  <a:lnTo>
                    <a:pt x="10891" y="82955"/>
                  </a:lnTo>
                  <a:cubicBezTo>
                    <a:pt x="11429" y="88058"/>
                    <a:pt x="15307" y="92696"/>
                    <a:pt x="20243" y="94162"/>
                  </a:cubicBezTo>
                  <a:cubicBezTo>
                    <a:pt x="24417" y="95312"/>
                    <a:pt x="28833" y="94477"/>
                    <a:pt x="33008" y="95312"/>
                  </a:cubicBezTo>
                  <a:cubicBezTo>
                    <a:pt x="36088" y="95943"/>
                    <a:pt x="39335" y="97483"/>
                    <a:pt x="41654" y="99728"/>
                  </a:cubicBezTo>
                  <a:cubicBezTo>
                    <a:pt x="45828" y="109153"/>
                    <a:pt x="50857" y="118133"/>
                    <a:pt x="56497" y="126705"/>
                  </a:cubicBezTo>
                  <a:cubicBezTo>
                    <a:pt x="56601" y="126798"/>
                    <a:pt x="56727" y="126869"/>
                    <a:pt x="56865" y="126869"/>
                  </a:cubicBezTo>
                  <a:cubicBezTo>
                    <a:pt x="56948" y="126869"/>
                    <a:pt x="57037" y="126843"/>
                    <a:pt x="57128" y="126780"/>
                  </a:cubicBezTo>
                  <a:cubicBezTo>
                    <a:pt x="57350" y="126705"/>
                    <a:pt x="57350" y="126390"/>
                    <a:pt x="57276" y="126241"/>
                  </a:cubicBezTo>
                  <a:cubicBezTo>
                    <a:pt x="51951" y="118208"/>
                    <a:pt x="47220" y="109784"/>
                    <a:pt x="43212" y="101045"/>
                  </a:cubicBezTo>
                  <a:cubicBezTo>
                    <a:pt x="43750" y="98485"/>
                    <a:pt x="45290" y="96407"/>
                    <a:pt x="47220" y="94551"/>
                  </a:cubicBezTo>
                  <a:cubicBezTo>
                    <a:pt x="49317" y="92455"/>
                    <a:pt x="51859" y="90841"/>
                    <a:pt x="54271" y="89208"/>
                  </a:cubicBezTo>
                  <a:cubicBezTo>
                    <a:pt x="56738" y="87519"/>
                    <a:pt x="59132" y="85664"/>
                    <a:pt x="60839" y="83252"/>
                  </a:cubicBezTo>
                  <a:cubicBezTo>
                    <a:pt x="62527" y="80859"/>
                    <a:pt x="63455" y="77779"/>
                    <a:pt x="62694" y="74903"/>
                  </a:cubicBezTo>
                  <a:lnTo>
                    <a:pt x="62694" y="74903"/>
                  </a:lnTo>
                  <a:cubicBezTo>
                    <a:pt x="61841" y="77612"/>
                    <a:pt x="59837" y="79857"/>
                    <a:pt x="57592" y="81564"/>
                  </a:cubicBezTo>
                  <a:cubicBezTo>
                    <a:pt x="55272" y="83252"/>
                    <a:pt x="52712" y="84495"/>
                    <a:pt x="50244" y="85961"/>
                  </a:cubicBezTo>
                  <a:cubicBezTo>
                    <a:pt x="47851" y="87352"/>
                    <a:pt x="45457" y="89059"/>
                    <a:pt x="43825" y="91379"/>
                  </a:cubicBezTo>
                  <a:cubicBezTo>
                    <a:pt x="42507" y="93160"/>
                    <a:pt x="41747" y="95628"/>
                    <a:pt x="41821" y="97947"/>
                  </a:cubicBezTo>
                  <a:cubicBezTo>
                    <a:pt x="41116" y="96240"/>
                    <a:pt x="40429" y="94551"/>
                    <a:pt x="39724" y="92844"/>
                  </a:cubicBezTo>
                  <a:cubicBezTo>
                    <a:pt x="40188" y="89913"/>
                    <a:pt x="42043" y="87742"/>
                    <a:pt x="44066" y="85497"/>
                  </a:cubicBezTo>
                  <a:cubicBezTo>
                    <a:pt x="46385" y="83029"/>
                    <a:pt x="49168" y="81100"/>
                    <a:pt x="51784" y="78929"/>
                  </a:cubicBezTo>
                  <a:cubicBezTo>
                    <a:pt x="54419" y="76851"/>
                    <a:pt x="56887" y="74439"/>
                    <a:pt x="58445" y="71433"/>
                  </a:cubicBezTo>
                  <a:cubicBezTo>
                    <a:pt x="59985" y="68502"/>
                    <a:pt x="60449" y="64698"/>
                    <a:pt x="58909" y="61767"/>
                  </a:cubicBezTo>
                  <a:lnTo>
                    <a:pt x="58909" y="61767"/>
                  </a:lnTo>
                  <a:cubicBezTo>
                    <a:pt x="58278" y="65477"/>
                    <a:pt x="56349" y="69040"/>
                    <a:pt x="53417" y="71507"/>
                  </a:cubicBezTo>
                  <a:cubicBezTo>
                    <a:pt x="51098" y="73511"/>
                    <a:pt x="48315" y="74903"/>
                    <a:pt x="45828" y="76758"/>
                  </a:cubicBezTo>
                  <a:cubicBezTo>
                    <a:pt x="42043" y="79783"/>
                    <a:pt x="39502" y="85033"/>
                    <a:pt x="38574" y="89913"/>
                  </a:cubicBezTo>
                  <a:cubicBezTo>
                    <a:pt x="37405" y="86963"/>
                    <a:pt x="36403" y="84031"/>
                    <a:pt x="35401" y="81100"/>
                  </a:cubicBezTo>
                  <a:cubicBezTo>
                    <a:pt x="35475" y="78781"/>
                    <a:pt x="36329" y="76387"/>
                    <a:pt x="37869" y="74754"/>
                  </a:cubicBezTo>
                  <a:cubicBezTo>
                    <a:pt x="39965" y="72584"/>
                    <a:pt x="42749" y="71285"/>
                    <a:pt x="45365" y="69893"/>
                  </a:cubicBezTo>
                  <a:cubicBezTo>
                    <a:pt x="48074" y="68576"/>
                    <a:pt x="50782" y="67184"/>
                    <a:pt x="52879" y="65014"/>
                  </a:cubicBezTo>
                  <a:cubicBezTo>
                    <a:pt x="54883" y="62843"/>
                    <a:pt x="56126" y="59689"/>
                    <a:pt x="55272" y="56813"/>
                  </a:cubicBezTo>
                  <a:lnTo>
                    <a:pt x="55272" y="56813"/>
                  </a:lnTo>
                  <a:cubicBezTo>
                    <a:pt x="54567" y="59911"/>
                    <a:pt x="51784" y="62082"/>
                    <a:pt x="48927" y="63548"/>
                  </a:cubicBezTo>
                  <a:cubicBezTo>
                    <a:pt x="46144" y="65014"/>
                    <a:pt x="42971" y="66016"/>
                    <a:pt x="40429" y="67945"/>
                  </a:cubicBezTo>
                  <a:cubicBezTo>
                    <a:pt x="37108" y="70431"/>
                    <a:pt x="35011" y="74903"/>
                    <a:pt x="34789" y="79170"/>
                  </a:cubicBezTo>
                  <a:cubicBezTo>
                    <a:pt x="33694" y="75756"/>
                    <a:pt x="32766" y="72361"/>
                    <a:pt x="31839" y="68873"/>
                  </a:cubicBezTo>
                  <a:cubicBezTo>
                    <a:pt x="32618" y="66331"/>
                    <a:pt x="34158" y="64160"/>
                    <a:pt x="36329" y="62694"/>
                  </a:cubicBezTo>
                  <a:cubicBezTo>
                    <a:pt x="38797" y="60913"/>
                    <a:pt x="41580" y="59837"/>
                    <a:pt x="44288" y="58520"/>
                  </a:cubicBezTo>
                  <a:cubicBezTo>
                    <a:pt x="46997" y="57202"/>
                    <a:pt x="49706" y="55737"/>
                    <a:pt x="51710" y="53492"/>
                  </a:cubicBezTo>
                  <a:cubicBezTo>
                    <a:pt x="53714" y="51247"/>
                    <a:pt x="54883" y="48092"/>
                    <a:pt x="54104" y="45217"/>
                  </a:cubicBezTo>
                  <a:lnTo>
                    <a:pt x="54104" y="45217"/>
                  </a:lnTo>
                  <a:cubicBezTo>
                    <a:pt x="53250" y="47851"/>
                    <a:pt x="51172" y="50022"/>
                    <a:pt x="48853" y="51488"/>
                  </a:cubicBezTo>
                  <a:cubicBezTo>
                    <a:pt x="46534" y="52954"/>
                    <a:pt x="43899" y="53881"/>
                    <a:pt x="41283" y="54957"/>
                  </a:cubicBezTo>
                  <a:cubicBezTo>
                    <a:pt x="38722" y="56052"/>
                    <a:pt x="36180" y="57202"/>
                    <a:pt x="34158" y="59132"/>
                  </a:cubicBezTo>
                  <a:cubicBezTo>
                    <a:pt x="32544" y="60616"/>
                    <a:pt x="31301" y="63084"/>
                    <a:pt x="30985" y="65403"/>
                  </a:cubicBezTo>
                  <a:cubicBezTo>
                    <a:pt x="30521" y="63232"/>
                    <a:pt x="30058" y="61080"/>
                    <a:pt x="29594" y="58835"/>
                  </a:cubicBezTo>
                  <a:cubicBezTo>
                    <a:pt x="30763" y="56201"/>
                    <a:pt x="32841" y="53955"/>
                    <a:pt x="35475" y="52731"/>
                  </a:cubicBezTo>
                  <a:cubicBezTo>
                    <a:pt x="39260" y="50950"/>
                    <a:pt x="43676" y="51098"/>
                    <a:pt x="47387" y="49169"/>
                  </a:cubicBezTo>
                  <a:cubicBezTo>
                    <a:pt x="51562" y="46998"/>
                    <a:pt x="54104" y="41895"/>
                    <a:pt x="53343" y="37183"/>
                  </a:cubicBezTo>
                  <a:lnTo>
                    <a:pt x="53343" y="37183"/>
                  </a:lnTo>
                  <a:cubicBezTo>
                    <a:pt x="51562" y="41209"/>
                    <a:pt x="47999" y="44382"/>
                    <a:pt x="43750" y="45773"/>
                  </a:cubicBezTo>
                  <a:cubicBezTo>
                    <a:pt x="41283" y="46534"/>
                    <a:pt x="38574" y="46775"/>
                    <a:pt x="36180" y="47777"/>
                  </a:cubicBezTo>
                  <a:cubicBezTo>
                    <a:pt x="32766" y="49243"/>
                    <a:pt x="29983" y="52564"/>
                    <a:pt x="29056" y="56201"/>
                  </a:cubicBezTo>
                  <a:cubicBezTo>
                    <a:pt x="28666" y="53733"/>
                    <a:pt x="28295" y="51247"/>
                    <a:pt x="27905" y="48853"/>
                  </a:cubicBezTo>
                  <a:cubicBezTo>
                    <a:pt x="28369" y="47072"/>
                    <a:pt x="29686" y="45458"/>
                    <a:pt x="31226" y="44456"/>
                  </a:cubicBezTo>
                  <a:cubicBezTo>
                    <a:pt x="33397" y="42990"/>
                    <a:pt x="36013" y="42359"/>
                    <a:pt x="38574" y="41747"/>
                  </a:cubicBezTo>
                  <a:cubicBezTo>
                    <a:pt x="41116" y="41135"/>
                    <a:pt x="43750" y="40430"/>
                    <a:pt x="45754" y="38723"/>
                  </a:cubicBezTo>
                  <a:cubicBezTo>
                    <a:pt x="48779" y="36329"/>
                    <a:pt x="50003" y="31932"/>
                    <a:pt x="48704" y="28295"/>
                  </a:cubicBezTo>
                  <a:lnTo>
                    <a:pt x="48704" y="28295"/>
                  </a:lnTo>
                  <a:cubicBezTo>
                    <a:pt x="47777" y="31079"/>
                    <a:pt x="44994" y="32934"/>
                    <a:pt x="42210" y="34010"/>
                  </a:cubicBezTo>
                  <a:cubicBezTo>
                    <a:pt x="39427" y="35179"/>
                    <a:pt x="36477" y="35865"/>
                    <a:pt x="33935" y="37424"/>
                  </a:cubicBezTo>
                  <a:cubicBezTo>
                    <a:pt x="30911" y="39187"/>
                    <a:pt x="28518" y="42823"/>
                    <a:pt x="27590" y="46386"/>
                  </a:cubicBezTo>
                  <a:cubicBezTo>
                    <a:pt x="27200" y="43751"/>
                    <a:pt x="26978" y="41135"/>
                    <a:pt x="26736" y="38500"/>
                  </a:cubicBezTo>
                  <a:cubicBezTo>
                    <a:pt x="27516" y="35643"/>
                    <a:pt x="29520" y="33157"/>
                    <a:pt x="31913" y="31468"/>
                  </a:cubicBezTo>
                  <a:cubicBezTo>
                    <a:pt x="34789" y="29446"/>
                    <a:pt x="38036" y="27980"/>
                    <a:pt x="40503" y="25587"/>
                  </a:cubicBezTo>
                  <a:cubicBezTo>
                    <a:pt x="43602" y="22581"/>
                    <a:pt x="45365" y="18239"/>
                    <a:pt x="45216" y="13916"/>
                  </a:cubicBezTo>
                  <a:lnTo>
                    <a:pt x="45216" y="13916"/>
                  </a:lnTo>
                  <a:cubicBezTo>
                    <a:pt x="43750" y="16922"/>
                    <a:pt x="41116" y="19167"/>
                    <a:pt x="38333" y="21097"/>
                  </a:cubicBezTo>
                  <a:cubicBezTo>
                    <a:pt x="35624" y="22952"/>
                    <a:pt x="32692" y="24659"/>
                    <a:pt x="30299" y="27052"/>
                  </a:cubicBezTo>
                  <a:cubicBezTo>
                    <a:pt x="28518" y="28759"/>
                    <a:pt x="26978" y="31468"/>
                    <a:pt x="26440" y="34084"/>
                  </a:cubicBezTo>
                  <a:cubicBezTo>
                    <a:pt x="26347" y="33157"/>
                    <a:pt x="26273" y="32229"/>
                    <a:pt x="26273" y="31227"/>
                  </a:cubicBezTo>
                  <a:cubicBezTo>
                    <a:pt x="28443" y="26440"/>
                    <a:pt x="29130" y="20633"/>
                    <a:pt x="28369" y="15382"/>
                  </a:cubicBezTo>
                  <a:cubicBezTo>
                    <a:pt x="27664" y="10205"/>
                    <a:pt x="25512" y="5177"/>
                    <a:pt x="25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9" name="Google Shape;159;p7"/>
            <p:cNvGrpSpPr/>
            <p:nvPr/>
          </p:nvGrpSpPr>
          <p:grpSpPr>
            <a:xfrm rot="10800000">
              <a:off x="8090150" y="185825"/>
              <a:ext cx="850250" cy="947125"/>
              <a:chOff x="4281500" y="909150"/>
              <a:chExt cx="850250" cy="947125"/>
            </a:xfrm>
          </p:grpSpPr>
          <p:sp>
            <p:nvSpPr>
              <p:cNvPr id="160" name="Google Shape;160;p7"/>
              <p:cNvSpPr/>
              <p:nvPr/>
            </p:nvSpPr>
            <p:spPr>
              <a:xfrm>
                <a:off x="4467025" y="1355775"/>
                <a:ext cx="48275" cy="10067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4027" extrusionOk="0">
                    <a:moveTo>
                      <a:pt x="1077" y="0"/>
                    </a:moveTo>
                    <a:cubicBezTo>
                      <a:pt x="539" y="0"/>
                      <a:pt x="75" y="390"/>
                      <a:pt x="75" y="928"/>
                    </a:cubicBezTo>
                    <a:cubicBezTo>
                      <a:pt x="75" y="1614"/>
                      <a:pt x="1" y="2320"/>
                      <a:pt x="1" y="3006"/>
                    </a:cubicBezTo>
                    <a:cubicBezTo>
                      <a:pt x="1" y="3563"/>
                      <a:pt x="390" y="4026"/>
                      <a:pt x="854" y="4026"/>
                    </a:cubicBezTo>
                    <a:cubicBezTo>
                      <a:pt x="1392" y="4026"/>
                      <a:pt x="1856" y="3637"/>
                      <a:pt x="1856" y="3099"/>
                    </a:cubicBezTo>
                    <a:cubicBezTo>
                      <a:pt x="1856" y="2394"/>
                      <a:pt x="1930" y="1707"/>
                      <a:pt x="1930" y="1002"/>
                    </a:cubicBezTo>
                    <a:cubicBezTo>
                      <a:pt x="1930" y="464"/>
                      <a:pt x="1541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4594600" y="1208725"/>
                <a:ext cx="48250" cy="1276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5104" extrusionOk="0">
                    <a:moveTo>
                      <a:pt x="1002" y="1"/>
                    </a:moveTo>
                    <a:cubicBezTo>
                      <a:pt x="538" y="1"/>
                      <a:pt x="74" y="390"/>
                      <a:pt x="74" y="928"/>
                    </a:cubicBezTo>
                    <a:lnTo>
                      <a:pt x="74" y="4175"/>
                    </a:lnTo>
                    <a:cubicBezTo>
                      <a:pt x="0" y="4713"/>
                      <a:pt x="464" y="5103"/>
                      <a:pt x="928" y="5103"/>
                    </a:cubicBezTo>
                    <a:cubicBezTo>
                      <a:pt x="1466" y="5103"/>
                      <a:pt x="1855" y="4713"/>
                      <a:pt x="1930" y="4175"/>
                    </a:cubicBezTo>
                    <a:lnTo>
                      <a:pt x="1930" y="928"/>
                    </a:lnTo>
                    <a:cubicBezTo>
                      <a:pt x="1930" y="390"/>
                      <a:pt x="1540" y="1"/>
                      <a:pt x="10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4640975" y="1436950"/>
                <a:ext cx="50125" cy="10457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183" extrusionOk="0">
                    <a:moveTo>
                      <a:pt x="928" y="0"/>
                    </a:moveTo>
                    <a:cubicBezTo>
                      <a:pt x="464" y="74"/>
                      <a:pt x="0" y="464"/>
                      <a:pt x="75" y="1002"/>
                    </a:cubicBezTo>
                    <a:lnTo>
                      <a:pt x="149" y="3321"/>
                    </a:lnTo>
                    <a:cubicBezTo>
                      <a:pt x="149" y="3752"/>
                      <a:pt x="485" y="4183"/>
                      <a:pt x="964" y="4183"/>
                    </a:cubicBezTo>
                    <a:cubicBezTo>
                      <a:pt x="1000" y="4183"/>
                      <a:pt x="1038" y="4180"/>
                      <a:pt x="1077" y="4175"/>
                    </a:cubicBezTo>
                    <a:cubicBezTo>
                      <a:pt x="1615" y="4175"/>
                      <a:pt x="2004" y="3785"/>
                      <a:pt x="2004" y="3247"/>
                    </a:cubicBezTo>
                    <a:lnTo>
                      <a:pt x="1930" y="928"/>
                    </a:lnTo>
                    <a:cubicBezTo>
                      <a:pt x="1856" y="390"/>
                      <a:pt x="1466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4333475" y="909150"/>
                <a:ext cx="56150" cy="162600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6504" extrusionOk="0">
                    <a:moveTo>
                      <a:pt x="1188" y="1"/>
                    </a:moveTo>
                    <a:cubicBezTo>
                      <a:pt x="718" y="1"/>
                      <a:pt x="384" y="369"/>
                      <a:pt x="316" y="863"/>
                    </a:cubicBezTo>
                    <a:cubicBezTo>
                      <a:pt x="242" y="2403"/>
                      <a:pt x="149" y="3962"/>
                      <a:pt x="1" y="5502"/>
                    </a:cubicBezTo>
                    <a:cubicBezTo>
                      <a:pt x="1" y="5966"/>
                      <a:pt x="390" y="6429"/>
                      <a:pt x="928" y="6504"/>
                    </a:cubicBezTo>
                    <a:cubicBezTo>
                      <a:pt x="1392" y="6504"/>
                      <a:pt x="1856" y="6114"/>
                      <a:pt x="1856" y="5576"/>
                    </a:cubicBezTo>
                    <a:cubicBezTo>
                      <a:pt x="2004" y="4036"/>
                      <a:pt x="2097" y="2477"/>
                      <a:pt x="2171" y="937"/>
                    </a:cubicBezTo>
                    <a:cubicBezTo>
                      <a:pt x="2246" y="474"/>
                      <a:pt x="1856" y="10"/>
                      <a:pt x="1318" y="10"/>
                    </a:cubicBezTo>
                    <a:cubicBezTo>
                      <a:pt x="1274" y="4"/>
                      <a:pt x="1230" y="1"/>
                      <a:pt x="11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4281500" y="1581425"/>
                <a:ext cx="51975" cy="9142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3657" extrusionOk="0">
                    <a:moveTo>
                      <a:pt x="1042" y="1"/>
                    </a:moveTo>
                    <a:cubicBezTo>
                      <a:pt x="1004" y="1"/>
                      <a:pt x="966" y="4"/>
                      <a:pt x="928" y="10"/>
                    </a:cubicBezTo>
                    <a:cubicBezTo>
                      <a:pt x="390" y="10"/>
                      <a:pt x="0" y="474"/>
                      <a:pt x="74" y="1030"/>
                    </a:cubicBezTo>
                    <a:cubicBezTo>
                      <a:pt x="74" y="1643"/>
                      <a:pt x="149" y="2255"/>
                      <a:pt x="223" y="2886"/>
                    </a:cubicBezTo>
                    <a:cubicBezTo>
                      <a:pt x="223" y="3310"/>
                      <a:pt x="610" y="3656"/>
                      <a:pt x="1087" y="3656"/>
                    </a:cubicBezTo>
                    <a:cubicBezTo>
                      <a:pt x="1132" y="3656"/>
                      <a:pt x="1178" y="3653"/>
                      <a:pt x="1225" y="3647"/>
                    </a:cubicBezTo>
                    <a:cubicBezTo>
                      <a:pt x="1689" y="3647"/>
                      <a:pt x="2078" y="3183"/>
                      <a:pt x="2078" y="2645"/>
                    </a:cubicBezTo>
                    <a:cubicBezTo>
                      <a:pt x="2004" y="2107"/>
                      <a:pt x="1930" y="1494"/>
                      <a:pt x="1930" y="864"/>
                    </a:cubicBezTo>
                    <a:cubicBezTo>
                      <a:pt x="1862" y="370"/>
                      <a:pt x="1465" y="1"/>
                      <a:pt x="1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4495800" y="1599300"/>
                <a:ext cx="52425" cy="11802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4721" extrusionOk="0">
                    <a:moveTo>
                      <a:pt x="928" y="0"/>
                    </a:moveTo>
                    <a:cubicBezTo>
                      <a:pt x="390" y="0"/>
                      <a:pt x="0" y="464"/>
                      <a:pt x="0" y="1002"/>
                    </a:cubicBezTo>
                    <a:lnTo>
                      <a:pt x="167" y="3859"/>
                    </a:lnTo>
                    <a:cubicBezTo>
                      <a:pt x="236" y="4290"/>
                      <a:pt x="577" y="4721"/>
                      <a:pt x="1056" y="4721"/>
                    </a:cubicBezTo>
                    <a:cubicBezTo>
                      <a:pt x="1093" y="4721"/>
                      <a:pt x="1130" y="4718"/>
                      <a:pt x="1169" y="4713"/>
                    </a:cubicBezTo>
                    <a:cubicBezTo>
                      <a:pt x="1707" y="4713"/>
                      <a:pt x="2097" y="4249"/>
                      <a:pt x="2022" y="3785"/>
                    </a:cubicBezTo>
                    <a:lnTo>
                      <a:pt x="1855" y="854"/>
                    </a:lnTo>
                    <a:cubicBezTo>
                      <a:pt x="1855" y="390"/>
                      <a:pt x="1392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4865025" y="1657275"/>
                <a:ext cx="52425" cy="13755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5502" extrusionOk="0">
                    <a:moveTo>
                      <a:pt x="854" y="0"/>
                    </a:moveTo>
                    <a:cubicBezTo>
                      <a:pt x="390" y="0"/>
                      <a:pt x="0" y="464"/>
                      <a:pt x="0" y="1002"/>
                    </a:cubicBezTo>
                    <a:cubicBezTo>
                      <a:pt x="74" y="2171"/>
                      <a:pt x="148" y="3396"/>
                      <a:pt x="241" y="4639"/>
                    </a:cubicBezTo>
                    <a:cubicBezTo>
                      <a:pt x="309" y="5133"/>
                      <a:pt x="643" y="5501"/>
                      <a:pt x="1113" y="5501"/>
                    </a:cubicBezTo>
                    <a:cubicBezTo>
                      <a:pt x="1156" y="5501"/>
                      <a:pt x="1199" y="5498"/>
                      <a:pt x="1243" y="5492"/>
                    </a:cubicBezTo>
                    <a:cubicBezTo>
                      <a:pt x="1707" y="5492"/>
                      <a:pt x="2097" y="5028"/>
                      <a:pt x="2097" y="4565"/>
                    </a:cubicBezTo>
                    <a:cubicBezTo>
                      <a:pt x="2004" y="3321"/>
                      <a:pt x="1930" y="2078"/>
                      <a:pt x="1855" y="854"/>
                    </a:cubicBezTo>
                    <a:cubicBezTo>
                      <a:pt x="1855" y="390"/>
                      <a:pt x="1392" y="0"/>
                      <a:pt x="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4720300" y="1765350"/>
                <a:ext cx="46400" cy="9092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3637" extrusionOk="0">
                    <a:moveTo>
                      <a:pt x="928" y="0"/>
                    </a:moveTo>
                    <a:cubicBezTo>
                      <a:pt x="371" y="0"/>
                      <a:pt x="0" y="390"/>
                      <a:pt x="0" y="928"/>
                    </a:cubicBezTo>
                    <a:lnTo>
                      <a:pt x="0" y="2709"/>
                    </a:lnTo>
                    <a:cubicBezTo>
                      <a:pt x="0" y="3247"/>
                      <a:pt x="371" y="3637"/>
                      <a:pt x="928" y="3637"/>
                    </a:cubicBezTo>
                    <a:cubicBezTo>
                      <a:pt x="1466" y="3637"/>
                      <a:pt x="1856" y="3247"/>
                      <a:pt x="1856" y="2709"/>
                    </a:cubicBezTo>
                    <a:lnTo>
                      <a:pt x="1856" y="928"/>
                    </a:lnTo>
                    <a:cubicBezTo>
                      <a:pt x="1856" y="390"/>
                      <a:pt x="1466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5083475" y="1703650"/>
                <a:ext cx="48275" cy="13732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5493" extrusionOk="0">
                    <a:moveTo>
                      <a:pt x="1003" y="1"/>
                    </a:moveTo>
                    <a:cubicBezTo>
                      <a:pt x="465" y="1"/>
                      <a:pt x="75" y="390"/>
                      <a:pt x="75" y="854"/>
                    </a:cubicBezTo>
                    <a:cubicBezTo>
                      <a:pt x="1" y="2079"/>
                      <a:pt x="1" y="3322"/>
                      <a:pt x="1" y="4565"/>
                    </a:cubicBezTo>
                    <a:cubicBezTo>
                      <a:pt x="1" y="5103"/>
                      <a:pt x="391" y="5493"/>
                      <a:pt x="854" y="5493"/>
                    </a:cubicBezTo>
                    <a:cubicBezTo>
                      <a:pt x="1393" y="5493"/>
                      <a:pt x="1856" y="5103"/>
                      <a:pt x="1856" y="4565"/>
                    </a:cubicBezTo>
                    <a:cubicBezTo>
                      <a:pt x="1856" y="3396"/>
                      <a:pt x="1856" y="2172"/>
                      <a:pt x="1931" y="928"/>
                    </a:cubicBezTo>
                    <a:cubicBezTo>
                      <a:pt x="1931" y="390"/>
                      <a:pt x="1541" y="1"/>
                      <a:pt x="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69" name="Google Shape;169;p7"/>
          <p:cNvSpPr txBox="1">
            <a:spLocks noGrp="1"/>
          </p:cNvSpPr>
          <p:nvPr>
            <p:ph type="title"/>
          </p:nvPr>
        </p:nvSpPr>
        <p:spPr>
          <a:xfrm>
            <a:off x="960013" y="705967"/>
            <a:ext cx="102720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" name="Google Shape;170;p7"/>
          <p:cNvSpPr txBox="1">
            <a:spLocks noGrp="1"/>
          </p:cNvSpPr>
          <p:nvPr>
            <p:ph type="subTitle" idx="1"/>
          </p:nvPr>
        </p:nvSpPr>
        <p:spPr>
          <a:xfrm>
            <a:off x="960000" y="2147667"/>
            <a:ext cx="57944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1" name="Google Shape;171;p7"/>
          <p:cNvSpPr>
            <a:spLocks noGrp="1"/>
          </p:cNvSpPr>
          <p:nvPr>
            <p:ph type="pic" idx="2"/>
          </p:nvPr>
        </p:nvSpPr>
        <p:spPr>
          <a:xfrm>
            <a:off x="7424767" y="1977400"/>
            <a:ext cx="3866000" cy="3866000"/>
          </a:xfrm>
          <a:prstGeom prst="ellipse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7763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>
            <a:spLocks noGrp="1"/>
          </p:cNvSpPr>
          <p:nvPr>
            <p:ph type="title"/>
          </p:nvPr>
        </p:nvSpPr>
        <p:spPr>
          <a:xfrm>
            <a:off x="5571200" y="1731433"/>
            <a:ext cx="5660800" cy="25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4" name="Google Shape;174;p8"/>
          <p:cNvSpPr>
            <a:spLocks noGrp="1"/>
          </p:cNvSpPr>
          <p:nvPr>
            <p:ph type="pic" idx="2"/>
          </p:nvPr>
        </p:nvSpPr>
        <p:spPr>
          <a:xfrm>
            <a:off x="1603100" y="1731433"/>
            <a:ext cx="3681200" cy="36812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175" name="Google Shape;175;p8"/>
          <p:cNvGrpSpPr/>
          <p:nvPr/>
        </p:nvGrpSpPr>
        <p:grpSpPr>
          <a:xfrm>
            <a:off x="312534" y="288300"/>
            <a:ext cx="11395233" cy="6174200"/>
            <a:chOff x="234400" y="216225"/>
            <a:chExt cx="8546425" cy="4630650"/>
          </a:xfrm>
        </p:grpSpPr>
        <p:grpSp>
          <p:nvGrpSpPr>
            <p:cNvPr id="176" name="Google Shape;176;p8"/>
            <p:cNvGrpSpPr/>
            <p:nvPr/>
          </p:nvGrpSpPr>
          <p:grpSpPr>
            <a:xfrm>
              <a:off x="7930575" y="216225"/>
              <a:ext cx="850250" cy="647550"/>
              <a:chOff x="4281500" y="1208725"/>
              <a:chExt cx="850250" cy="647550"/>
            </a:xfrm>
          </p:grpSpPr>
          <p:sp>
            <p:nvSpPr>
              <p:cNvPr id="177" name="Google Shape;177;p8"/>
              <p:cNvSpPr/>
              <p:nvPr/>
            </p:nvSpPr>
            <p:spPr>
              <a:xfrm>
                <a:off x="4467025" y="1355775"/>
                <a:ext cx="48275" cy="10067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4027" extrusionOk="0">
                    <a:moveTo>
                      <a:pt x="1077" y="0"/>
                    </a:moveTo>
                    <a:cubicBezTo>
                      <a:pt x="539" y="0"/>
                      <a:pt x="75" y="390"/>
                      <a:pt x="75" y="928"/>
                    </a:cubicBezTo>
                    <a:cubicBezTo>
                      <a:pt x="75" y="1614"/>
                      <a:pt x="1" y="2320"/>
                      <a:pt x="1" y="3006"/>
                    </a:cubicBezTo>
                    <a:cubicBezTo>
                      <a:pt x="1" y="3563"/>
                      <a:pt x="390" y="4026"/>
                      <a:pt x="854" y="4026"/>
                    </a:cubicBezTo>
                    <a:cubicBezTo>
                      <a:pt x="1392" y="4026"/>
                      <a:pt x="1856" y="3637"/>
                      <a:pt x="1856" y="3099"/>
                    </a:cubicBezTo>
                    <a:cubicBezTo>
                      <a:pt x="1856" y="2394"/>
                      <a:pt x="1930" y="1707"/>
                      <a:pt x="1930" y="1002"/>
                    </a:cubicBezTo>
                    <a:cubicBezTo>
                      <a:pt x="1930" y="464"/>
                      <a:pt x="1541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" name="Google Shape;178;p8"/>
              <p:cNvSpPr/>
              <p:nvPr/>
            </p:nvSpPr>
            <p:spPr>
              <a:xfrm>
                <a:off x="4594600" y="1208725"/>
                <a:ext cx="48250" cy="1276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5104" extrusionOk="0">
                    <a:moveTo>
                      <a:pt x="1002" y="1"/>
                    </a:moveTo>
                    <a:cubicBezTo>
                      <a:pt x="538" y="1"/>
                      <a:pt x="74" y="390"/>
                      <a:pt x="74" y="928"/>
                    </a:cubicBezTo>
                    <a:lnTo>
                      <a:pt x="74" y="4175"/>
                    </a:lnTo>
                    <a:cubicBezTo>
                      <a:pt x="0" y="4713"/>
                      <a:pt x="464" y="5103"/>
                      <a:pt x="928" y="5103"/>
                    </a:cubicBezTo>
                    <a:cubicBezTo>
                      <a:pt x="1466" y="5103"/>
                      <a:pt x="1855" y="4713"/>
                      <a:pt x="1930" y="4175"/>
                    </a:cubicBezTo>
                    <a:lnTo>
                      <a:pt x="1930" y="928"/>
                    </a:lnTo>
                    <a:cubicBezTo>
                      <a:pt x="1930" y="390"/>
                      <a:pt x="1540" y="1"/>
                      <a:pt x="10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8"/>
              <p:cNvSpPr/>
              <p:nvPr/>
            </p:nvSpPr>
            <p:spPr>
              <a:xfrm>
                <a:off x="4640975" y="1436950"/>
                <a:ext cx="50125" cy="10457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183" extrusionOk="0">
                    <a:moveTo>
                      <a:pt x="928" y="0"/>
                    </a:moveTo>
                    <a:cubicBezTo>
                      <a:pt x="464" y="74"/>
                      <a:pt x="0" y="464"/>
                      <a:pt x="75" y="1002"/>
                    </a:cubicBezTo>
                    <a:lnTo>
                      <a:pt x="149" y="3321"/>
                    </a:lnTo>
                    <a:cubicBezTo>
                      <a:pt x="149" y="3752"/>
                      <a:pt x="485" y="4183"/>
                      <a:pt x="964" y="4183"/>
                    </a:cubicBezTo>
                    <a:cubicBezTo>
                      <a:pt x="1000" y="4183"/>
                      <a:pt x="1038" y="4180"/>
                      <a:pt x="1077" y="4175"/>
                    </a:cubicBezTo>
                    <a:cubicBezTo>
                      <a:pt x="1615" y="4175"/>
                      <a:pt x="2004" y="3785"/>
                      <a:pt x="2004" y="3247"/>
                    </a:cubicBezTo>
                    <a:lnTo>
                      <a:pt x="1930" y="928"/>
                    </a:lnTo>
                    <a:cubicBezTo>
                      <a:pt x="1856" y="390"/>
                      <a:pt x="1466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8"/>
              <p:cNvSpPr/>
              <p:nvPr/>
            </p:nvSpPr>
            <p:spPr>
              <a:xfrm>
                <a:off x="4818625" y="1264625"/>
                <a:ext cx="56150" cy="162600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6504" extrusionOk="0">
                    <a:moveTo>
                      <a:pt x="1188" y="1"/>
                    </a:moveTo>
                    <a:cubicBezTo>
                      <a:pt x="718" y="1"/>
                      <a:pt x="384" y="369"/>
                      <a:pt x="316" y="863"/>
                    </a:cubicBezTo>
                    <a:cubicBezTo>
                      <a:pt x="242" y="2403"/>
                      <a:pt x="149" y="3962"/>
                      <a:pt x="1" y="5502"/>
                    </a:cubicBezTo>
                    <a:cubicBezTo>
                      <a:pt x="1" y="5966"/>
                      <a:pt x="390" y="6429"/>
                      <a:pt x="928" y="6504"/>
                    </a:cubicBezTo>
                    <a:cubicBezTo>
                      <a:pt x="1392" y="6504"/>
                      <a:pt x="1856" y="6114"/>
                      <a:pt x="1856" y="5576"/>
                    </a:cubicBezTo>
                    <a:cubicBezTo>
                      <a:pt x="2004" y="4036"/>
                      <a:pt x="2097" y="2477"/>
                      <a:pt x="2171" y="937"/>
                    </a:cubicBezTo>
                    <a:cubicBezTo>
                      <a:pt x="2246" y="474"/>
                      <a:pt x="1856" y="10"/>
                      <a:pt x="1318" y="10"/>
                    </a:cubicBezTo>
                    <a:cubicBezTo>
                      <a:pt x="1274" y="4"/>
                      <a:pt x="1230" y="1"/>
                      <a:pt x="11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" name="Google Shape;181;p8"/>
              <p:cNvSpPr/>
              <p:nvPr/>
            </p:nvSpPr>
            <p:spPr>
              <a:xfrm>
                <a:off x="4281500" y="1581425"/>
                <a:ext cx="51975" cy="9142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3657" extrusionOk="0">
                    <a:moveTo>
                      <a:pt x="1042" y="1"/>
                    </a:moveTo>
                    <a:cubicBezTo>
                      <a:pt x="1004" y="1"/>
                      <a:pt x="966" y="4"/>
                      <a:pt x="928" y="10"/>
                    </a:cubicBezTo>
                    <a:cubicBezTo>
                      <a:pt x="390" y="10"/>
                      <a:pt x="0" y="474"/>
                      <a:pt x="74" y="1030"/>
                    </a:cubicBezTo>
                    <a:cubicBezTo>
                      <a:pt x="74" y="1643"/>
                      <a:pt x="149" y="2255"/>
                      <a:pt x="223" y="2886"/>
                    </a:cubicBezTo>
                    <a:cubicBezTo>
                      <a:pt x="223" y="3310"/>
                      <a:pt x="610" y="3656"/>
                      <a:pt x="1087" y="3656"/>
                    </a:cubicBezTo>
                    <a:cubicBezTo>
                      <a:pt x="1132" y="3656"/>
                      <a:pt x="1178" y="3653"/>
                      <a:pt x="1225" y="3647"/>
                    </a:cubicBezTo>
                    <a:cubicBezTo>
                      <a:pt x="1689" y="3647"/>
                      <a:pt x="2078" y="3183"/>
                      <a:pt x="2078" y="2645"/>
                    </a:cubicBezTo>
                    <a:cubicBezTo>
                      <a:pt x="2004" y="2107"/>
                      <a:pt x="1930" y="1494"/>
                      <a:pt x="1930" y="864"/>
                    </a:cubicBezTo>
                    <a:cubicBezTo>
                      <a:pt x="1862" y="370"/>
                      <a:pt x="1465" y="1"/>
                      <a:pt x="1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8"/>
              <p:cNvSpPr/>
              <p:nvPr/>
            </p:nvSpPr>
            <p:spPr>
              <a:xfrm>
                <a:off x="4495800" y="1599300"/>
                <a:ext cx="52425" cy="11802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4721" extrusionOk="0">
                    <a:moveTo>
                      <a:pt x="928" y="0"/>
                    </a:moveTo>
                    <a:cubicBezTo>
                      <a:pt x="390" y="0"/>
                      <a:pt x="0" y="464"/>
                      <a:pt x="0" y="1002"/>
                    </a:cubicBezTo>
                    <a:lnTo>
                      <a:pt x="167" y="3859"/>
                    </a:lnTo>
                    <a:cubicBezTo>
                      <a:pt x="236" y="4290"/>
                      <a:pt x="577" y="4721"/>
                      <a:pt x="1056" y="4721"/>
                    </a:cubicBezTo>
                    <a:cubicBezTo>
                      <a:pt x="1093" y="4721"/>
                      <a:pt x="1130" y="4718"/>
                      <a:pt x="1169" y="4713"/>
                    </a:cubicBezTo>
                    <a:cubicBezTo>
                      <a:pt x="1707" y="4713"/>
                      <a:pt x="2097" y="4249"/>
                      <a:pt x="2022" y="3785"/>
                    </a:cubicBezTo>
                    <a:lnTo>
                      <a:pt x="1855" y="854"/>
                    </a:lnTo>
                    <a:cubicBezTo>
                      <a:pt x="1855" y="390"/>
                      <a:pt x="1392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" name="Google Shape;183;p8"/>
              <p:cNvSpPr/>
              <p:nvPr/>
            </p:nvSpPr>
            <p:spPr>
              <a:xfrm>
                <a:off x="4865025" y="1657275"/>
                <a:ext cx="52425" cy="13755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5502" extrusionOk="0">
                    <a:moveTo>
                      <a:pt x="854" y="0"/>
                    </a:moveTo>
                    <a:cubicBezTo>
                      <a:pt x="390" y="0"/>
                      <a:pt x="0" y="464"/>
                      <a:pt x="0" y="1002"/>
                    </a:cubicBezTo>
                    <a:cubicBezTo>
                      <a:pt x="74" y="2171"/>
                      <a:pt x="148" y="3396"/>
                      <a:pt x="241" y="4639"/>
                    </a:cubicBezTo>
                    <a:cubicBezTo>
                      <a:pt x="309" y="5133"/>
                      <a:pt x="643" y="5501"/>
                      <a:pt x="1113" y="5501"/>
                    </a:cubicBezTo>
                    <a:cubicBezTo>
                      <a:pt x="1156" y="5501"/>
                      <a:pt x="1199" y="5498"/>
                      <a:pt x="1243" y="5492"/>
                    </a:cubicBezTo>
                    <a:cubicBezTo>
                      <a:pt x="1707" y="5492"/>
                      <a:pt x="2097" y="5028"/>
                      <a:pt x="2097" y="4565"/>
                    </a:cubicBezTo>
                    <a:cubicBezTo>
                      <a:pt x="2004" y="3321"/>
                      <a:pt x="1930" y="2078"/>
                      <a:pt x="1855" y="854"/>
                    </a:cubicBezTo>
                    <a:cubicBezTo>
                      <a:pt x="1855" y="390"/>
                      <a:pt x="1392" y="0"/>
                      <a:pt x="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" name="Google Shape;184;p8"/>
              <p:cNvSpPr/>
              <p:nvPr/>
            </p:nvSpPr>
            <p:spPr>
              <a:xfrm>
                <a:off x="4720300" y="1765350"/>
                <a:ext cx="46400" cy="9092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3637" extrusionOk="0">
                    <a:moveTo>
                      <a:pt x="928" y="0"/>
                    </a:moveTo>
                    <a:cubicBezTo>
                      <a:pt x="371" y="0"/>
                      <a:pt x="0" y="390"/>
                      <a:pt x="0" y="928"/>
                    </a:cubicBezTo>
                    <a:lnTo>
                      <a:pt x="0" y="2709"/>
                    </a:lnTo>
                    <a:cubicBezTo>
                      <a:pt x="0" y="3247"/>
                      <a:pt x="371" y="3637"/>
                      <a:pt x="928" y="3637"/>
                    </a:cubicBezTo>
                    <a:cubicBezTo>
                      <a:pt x="1466" y="3637"/>
                      <a:pt x="1856" y="3247"/>
                      <a:pt x="1856" y="2709"/>
                    </a:cubicBezTo>
                    <a:lnTo>
                      <a:pt x="1856" y="928"/>
                    </a:lnTo>
                    <a:cubicBezTo>
                      <a:pt x="1856" y="390"/>
                      <a:pt x="1466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8"/>
              <p:cNvSpPr/>
              <p:nvPr/>
            </p:nvSpPr>
            <p:spPr>
              <a:xfrm>
                <a:off x="5083475" y="1703650"/>
                <a:ext cx="48275" cy="13732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5493" extrusionOk="0">
                    <a:moveTo>
                      <a:pt x="1003" y="1"/>
                    </a:moveTo>
                    <a:cubicBezTo>
                      <a:pt x="465" y="1"/>
                      <a:pt x="75" y="390"/>
                      <a:pt x="75" y="854"/>
                    </a:cubicBezTo>
                    <a:cubicBezTo>
                      <a:pt x="1" y="2079"/>
                      <a:pt x="1" y="3322"/>
                      <a:pt x="1" y="4565"/>
                    </a:cubicBezTo>
                    <a:cubicBezTo>
                      <a:pt x="1" y="5103"/>
                      <a:pt x="391" y="5493"/>
                      <a:pt x="854" y="5493"/>
                    </a:cubicBezTo>
                    <a:cubicBezTo>
                      <a:pt x="1393" y="5493"/>
                      <a:pt x="1856" y="5103"/>
                      <a:pt x="1856" y="4565"/>
                    </a:cubicBezTo>
                    <a:cubicBezTo>
                      <a:pt x="1856" y="3396"/>
                      <a:pt x="1856" y="2172"/>
                      <a:pt x="1931" y="928"/>
                    </a:cubicBezTo>
                    <a:cubicBezTo>
                      <a:pt x="1931" y="390"/>
                      <a:pt x="1541" y="1"/>
                      <a:pt x="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6" name="Google Shape;186;p8"/>
            <p:cNvGrpSpPr/>
            <p:nvPr/>
          </p:nvGrpSpPr>
          <p:grpSpPr>
            <a:xfrm>
              <a:off x="234400" y="4199325"/>
              <a:ext cx="850250" cy="647550"/>
              <a:chOff x="4281500" y="1208725"/>
              <a:chExt cx="850250" cy="647550"/>
            </a:xfrm>
          </p:grpSpPr>
          <p:sp>
            <p:nvSpPr>
              <p:cNvPr id="187" name="Google Shape;187;p8"/>
              <p:cNvSpPr/>
              <p:nvPr/>
            </p:nvSpPr>
            <p:spPr>
              <a:xfrm>
                <a:off x="4467025" y="1355775"/>
                <a:ext cx="48275" cy="10067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4027" extrusionOk="0">
                    <a:moveTo>
                      <a:pt x="1077" y="0"/>
                    </a:moveTo>
                    <a:cubicBezTo>
                      <a:pt x="539" y="0"/>
                      <a:pt x="75" y="390"/>
                      <a:pt x="75" y="928"/>
                    </a:cubicBezTo>
                    <a:cubicBezTo>
                      <a:pt x="75" y="1614"/>
                      <a:pt x="1" y="2320"/>
                      <a:pt x="1" y="3006"/>
                    </a:cubicBezTo>
                    <a:cubicBezTo>
                      <a:pt x="1" y="3563"/>
                      <a:pt x="390" y="4026"/>
                      <a:pt x="854" y="4026"/>
                    </a:cubicBezTo>
                    <a:cubicBezTo>
                      <a:pt x="1392" y="4026"/>
                      <a:pt x="1856" y="3637"/>
                      <a:pt x="1856" y="3099"/>
                    </a:cubicBezTo>
                    <a:cubicBezTo>
                      <a:pt x="1856" y="2394"/>
                      <a:pt x="1930" y="1707"/>
                      <a:pt x="1930" y="1002"/>
                    </a:cubicBezTo>
                    <a:cubicBezTo>
                      <a:pt x="1930" y="464"/>
                      <a:pt x="1541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8"/>
              <p:cNvSpPr/>
              <p:nvPr/>
            </p:nvSpPr>
            <p:spPr>
              <a:xfrm>
                <a:off x="4594600" y="1208725"/>
                <a:ext cx="48250" cy="1276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5104" extrusionOk="0">
                    <a:moveTo>
                      <a:pt x="1002" y="1"/>
                    </a:moveTo>
                    <a:cubicBezTo>
                      <a:pt x="538" y="1"/>
                      <a:pt x="74" y="390"/>
                      <a:pt x="74" y="928"/>
                    </a:cubicBezTo>
                    <a:lnTo>
                      <a:pt x="74" y="4175"/>
                    </a:lnTo>
                    <a:cubicBezTo>
                      <a:pt x="0" y="4713"/>
                      <a:pt x="464" y="5103"/>
                      <a:pt x="928" y="5103"/>
                    </a:cubicBezTo>
                    <a:cubicBezTo>
                      <a:pt x="1466" y="5103"/>
                      <a:pt x="1855" y="4713"/>
                      <a:pt x="1930" y="4175"/>
                    </a:cubicBezTo>
                    <a:lnTo>
                      <a:pt x="1930" y="928"/>
                    </a:lnTo>
                    <a:cubicBezTo>
                      <a:pt x="1930" y="390"/>
                      <a:pt x="1540" y="1"/>
                      <a:pt x="10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8"/>
              <p:cNvSpPr/>
              <p:nvPr/>
            </p:nvSpPr>
            <p:spPr>
              <a:xfrm>
                <a:off x="4640975" y="1436950"/>
                <a:ext cx="50125" cy="10457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183" extrusionOk="0">
                    <a:moveTo>
                      <a:pt x="928" y="0"/>
                    </a:moveTo>
                    <a:cubicBezTo>
                      <a:pt x="464" y="74"/>
                      <a:pt x="0" y="464"/>
                      <a:pt x="75" y="1002"/>
                    </a:cubicBezTo>
                    <a:lnTo>
                      <a:pt x="149" y="3321"/>
                    </a:lnTo>
                    <a:cubicBezTo>
                      <a:pt x="149" y="3752"/>
                      <a:pt x="485" y="4183"/>
                      <a:pt x="964" y="4183"/>
                    </a:cubicBezTo>
                    <a:cubicBezTo>
                      <a:pt x="1000" y="4183"/>
                      <a:pt x="1038" y="4180"/>
                      <a:pt x="1077" y="4175"/>
                    </a:cubicBezTo>
                    <a:cubicBezTo>
                      <a:pt x="1615" y="4175"/>
                      <a:pt x="2004" y="3785"/>
                      <a:pt x="2004" y="3247"/>
                    </a:cubicBezTo>
                    <a:lnTo>
                      <a:pt x="1930" y="928"/>
                    </a:lnTo>
                    <a:cubicBezTo>
                      <a:pt x="1856" y="390"/>
                      <a:pt x="1466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8"/>
              <p:cNvSpPr/>
              <p:nvPr/>
            </p:nvSpPr>
            <p:spPr>
              <a:xfrm>
                <a:off x="4818625" y="1264625"/>
                <a:ext cx="56150" cy="162600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6504" extrusionOk="0">
                    <a:moveTo>
                      <a:pt x="1188" y="1"/>
                    </a:moveTo>
                    <a:cubicBezTo>
                      <a:pt x="718" y="1"/>
                      <a:pt x="384" y="369"/>
                      <a:pt x="316" y="863"/>
                    </a:cubicBezTo>
                    <a:cubicBezTo>
                      <a:pt x="242" y="2403"/>
                      <a:pt x="149" y="3962"/>
                      <a:pt x="1" y="5502"/>
                    </a:cubicBezTo>
                    <a:cubicBezTo>
                      <a:pt x="1" y="5966"/>
                      <a:pt x="390" y="6429"/>
                      <a:pt x="928" y="6504"/>
                    </a:cubicBezTo>
                    <a:cubicBezTo>
                      <a:pt x="1392" y="6504"/>
                      <a:pt x="1856" y="6114"/>
                      <a:pt x="1856" y="5576"/>
                    </a:cubicBezTo>
                    <a:cubicBezTo>
                      <a:pt x="2004" y="4036"/>
                      <a:pt x="2097" y="2477"/>
                      <a:pt x="2171" y="937"/>
                    </a:cubicBezTo>
                    <a:cubicBezTo>
                      <a:pt x="2246" y="474"/>
                      <a:pt x="1856" y="10"/>
                      <a:pt x="1318" y="10"/>
                    </a:cubicBezTo>
                    <a:cubicBezTo>
                      <a:pt x="1274" y="4"/>
                      <a:pt x="1230" y="1"/>
                      <a:pt x="11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8"/>
              <p:cNvSpPr/>
              <p:nvPr/>
            </p:nvSpPr>
            <p:spPr>
              <a:xfrm>
                <a:off x="4281500" y="1581425"/>
                <a:ext cx="51975" cy="9142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3657" extrusionOk="0">
                    <a:moveTo>
                      <a:pt x="1042" y="1"/>
                    </a:moveTo>
                    <a:cubicBezTo>
                      <a:pt x="1004" y="1"/>
                      <a:pt x="966" y="4"/>
                      <a:pt x="928" y="10"/>
                    </a:cubicBezTo>
                    <a:cubicBezTo>
                      <a:pt x="390" y="10"/>
                      <a:pt x="0" y="474"/>
                      <a:pt x="74" y="1030"/>
                    </a:cubicBezTo>
                    <a:cubicBezTo>
                      <a:pt x="74" y="1643"/>
                      <a:pt x="149" y="2255"/>
                      <a:pt x="223" y="2886"/>
                    </a:cubicBezTo>
                    <a:cubicBezTo>
                      <a:pt x="223" y="3310"/>
                      <a:pt x="610" y="3656"/>
                      <a:pt x="1087" y="3656"/>
                    </a:cubicBezTo>
                    <a:cubicBezTo>
                      <a:pt x="1132" y="3656"/>
                      <a:pt x="1178" y="3653"/>
                      <a:pt x="1225" y="3647"/>
                    </a:cubicBezTo>
                    <a:cubicBezTo>
                      <a:pt x="1689" y="3647"/>
                      <a:pt x="2078" y="3183"/>
                      <a:pt x="2078" y="2645"/>
                    </a:cubicBezTo>
                    <a:cubicBezTo>
                      <a:pt x="2004" y="2107"/>
                      <a:pt x="1930" y="1494"/>
                      <a:pt x="1930" y="864"/>
                    </a:cubicBezTo>
                    <a:cubicBezTo>
                      <a:pt x="1862" y="370"/>
                      <a:pt x="1465" y="1"/>
                      <a:pt x="1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" name="Google Shape;192;p8"/>
              <p:cNvSpPr/>
              <p:nvPr/>
            </p:nvSpPr>
            <p:spPr>
              <a:xfrm>
                <a:off x="4495800" y="1599300"/>
                <a:ext cx="52425" cy="11802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4721" extrusionOk="0">
                    <a:moveTo>
                      <a:pt x="928" y="0"/>
                    </a:moveTo>
                    <a:cubicBezTo>
                      <a:pt x="390" y="0"/>
                      <a:pt x="0" y="464"/>
                      <a:pt x="0" y="1002"/>
                    </a:cubicBezTo>
                    <a:lnTo>
                      <a:pt x="167" y="3859"/>
                    </a:lnTo>
                    <a:cubicBezTo>
                      <a:pt x="236" y="4290"/>
                      <a:pt x="577" y="4721"/>
                      <a:pt x="1056" y="4721"/>
                    </a:cubicBezTo>
                    <a:cubicBezTo>
                      <a:pt x="1093" y="4721"/>
                      <a:pt x="1130" y="4718"/>
                      <a:pt x="1169" y="4713"/>
                    </a:cubicBezTo>
                    <a:cubicBezTo>
                      <a:pt x="1707" y="4713"/>
                      <a:pt x="2097" y="4249"/>
                      <a:pt x="2022" y="3785"/>
                    </a:cubicBezTo>
                    <a:lnTo>
                      <a:pt x="1855" y="854"/>
                    </a:lnTo>
                    <a:cubicBezTo>
                      <a:pt x="1855" y="390"/>
                      <a:pt x="1392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" name="Google Shape;193;p8"/>
              <p:cNvSpPr/>
              <p:nvPr/>
            </p:nvSpPr>
            <p:spPr>
              <a:xfrm>
                <a:off x="4865025" y="1657275"/>
                <a:ext cx="52425" cy="13755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5502" extrusionOk="0">
                    <a:moveTo>
                      <a:pt x="854" y="0"/>
                    </a:moveTo>
                    <a:cubicBezTo>
                      <a:pt x="390" y="0"/>
                      <a:pt x="0" y="464"/>
                      <a:pt x="0" y="1002"/>
                    </a:cubicBezTo>
                    <a:cubicBezTo>
                      <a:pt x="74" y="2171"/>
                      <a:pt x="148" y="3396"/>
                      <a:pt x="241" y="4639"/>
                    </a:cubicBezTo>
                    <a:cubicBezTo>
                      <a:pt x="309" y="5133"/>
                      <a:pt x="643" y="5501"/>
                      <a:pt x="1113" y="5501"/>
                    </a:cubicBezTo>
                    <a:cubicBezTo>
                      <a:pt x="1156" y="5501"/>
                      <a:pt x="1199" y="5498"/>
                      <a:pt x="1243" y="5492"/>
                    </a:cubicBezTo>
                    <a:cubicBezTo>
                      <a:pt x="1707" y="5492"/>
                      <a:pt x="2097" y="5028"/>
                      <a:pt x="2097" y="4565"/>
                    </a:cubicBezTo>
                    <a:cubicBezTo>
                      <a:pt x="2004" y="3321"/>
                      <a:pt x="1930" y="2078"/>
                      <a:pt x="1855" y="854"/>
                    </a:cubicBezTo>
                    <a:cubicBezTo>
                      <a:pt x="1855" y="390"/>
                      <a:pt x="1392" y="0"/>
                      <a:pt x="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" name="Google Shape;194;p8"/>
              <p:cNvSpPr/>
              <p:nvPr/>
            </p:nvSpPr>
            <p:spPr>
              <a:xfrm>
                <a:off x="4720300" y="1765350"/>
                <a:ext cx="46400" cy="9092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3637" extrusionOk="0">
                    <a:moveTo>
                      <a:pt x="928" y="0"/>
                    </a:moveTo>
                    <a:cubicBezTo>
                      <a:pt x="371" y="0"/>
                      <a:pt x="0" y="390"/>
                      <a:pt x="0" y="928"/>
                    </a:cubicBezTo>
                    <a:lnTo>
                      <a:pt x="0" y="2709"/>
                    </a:lnTo>
                    <a:cubicBezTo>
                      <a:pt x="0" y="3247"/>
                      <a:pt x="371" y="3637"/>
                      <a:pt x="928" y="3637"/>
                    </a:cubicBezTo>
                    <a:cubicBezTo>
                      <a:pt x="1466" y="3637"/>
                      <a:pt x="1856" y="3247"/>
                      <a:pt x="1856" y="2709"/>
                    </a:cubicBezTo>
                    <a:lnTo>
                      <a:pt x="1856" y="928"/>
                    </a:lnTo>
                    <a:cubicBezTo>
                      <a:pt x="1856" y="390"/>
                      <a:pt x="1466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" name="Google Shape;195;p8"/>
              <p:cNvSpPr/>
              <p:nvPr/>
            </p:nvSpPr>
            <p:spPr>
              <a:xfrm>
                <a:off x="5083475" y="1703650"/>
                <a:ext cx="48275" cy="13732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5493" extrusionOk="0">
                    <a:moveTo>
                      <a:pt x="1003" y="1"/>
                    </a:moveTo>
                    <a:cubicBezTo>
                      <a:pt x="465" y="1"/>
                      <a:pt x="75" y="390"/>
                      <a:pt x="75" y="854"/>
                    </a:cubicBezTo>
                    <a:cubicBezTo>
                      <a:pt x="1" y="2079"/>
                      <a:pt x="1" y="3322"/>
                      <a:pt x="1" y="4565"/>
                    </a:cubicBezTo>
                    <a:cubicBezTo>
                      <a:pt x="1" y="5103"/>
                      <a:pt x="391" y="5493"/>
                      <a:pt x="854" y="5493"/>
                    </a:cubicBezTo>
                    <a:cubicBezTo>
                      <a:pt x="1393" y="5493"/>
                      <a:pt x="1856" y="5103"/>
                      <a:pt x="1856" y="4565"/>
                    </a:cubicBezTo>
                    <a:cubicBezTo>
                      <a:pt x="1856" y="3396"/>
                      <a:pt x="1856" y="2172"/>
                      <a:pt x="1931" y="928"/>
                    </a:cubicBezTo>
                    <a:cubicBezTo>
                      <a:pt x="1931" y="390"/>
                      <a:pt x="1541" y="1"/>
                      <a:pt x="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96" name="Google Shape;196;p8"/>
          <p:cNvGrpSpPr/>
          <p:nvPr/>
        </p:nvGrpSpPr>
        <p:grpSpPr>
          <a:xfrm>
            <a:off x="230567" y="168600"/>
            <a:ext cx="1440467" cy="1765200"/>
            <a:chOff x="6293200" y="1195225"/>
            <a:chExt cx="1080350" cy="1323900"/>
          </a:xfrm>
        </p:grpSpPr>
        <p:sp>
          <p:nvSpPr>
            <p:cNvPr id="197" name="Google Shape;197;p8"/>
            <p:cNvSpPr/>
            <p:nvPr/>
          </p:nvSpPr>
          <p:spPr>
            <a:xfrm>
              <a:off x="6293200" y="1195225"/>
              <a:ext cx="1080350" cy="1323900"/>
            </a:xfrm>
            <a:custGeom>
              <a:avLst/>
              <a:gdLst/>
              <a:ahLst/>
              <a:cxnLst/>
              <a:rect l="l" t="t" r="r" b="b"/>
              <a:pathLst>
                <a:path w="43214" h="52956" extrusionOk="0">
                  <a:moveTo>
                    <a:pt x="28844" y="0"/>
                  </a:moveTo>
                  <a:cubicBezTo>
                    <a:pt x="28017" y="0"/>
                    <a:pt x="27176" y="87"/>
                    <a:pt x="26366" y="244"/>
                  </a:cubicBezTo>
                  <a:cubicBezTo>
                    <a:pt x="26143" y="318"/>
                    <a:pt x="25902" y="318"/>
                    <a:pt x="25680" y="392"/>
                  </a:cubicBezTo>
                  <a:cubicBezTo>
                    <a:pt x="21804" y="1542"/>
                    <a:pt x="19949" y="4711"/>
                    <a:pt x="18631" y="8197"/>
                  </a:cubicBezTo>
                  <a:lnTo>
                    <a:pt x="18631" y="8197"/>
                  </a:lnTo>
                  <a:cubicBezTo>
                    <a:pt x="18676" y="8003"/>
                    <a:pt x="16772" y="6643"/>
                    <a:pt x="16625" y="6497"/>
                  </a:cubicBezTo>
                  <a:cubicBezTo>
                    <a:pt x="15772" y="5958"/>
                    <a:pt x="14844" y="5495"/>
                    <a:pt x="13916" y="5105"/>
                  </a:cubicBezTo>
                  <a:cubicBezTo>
                    <a:pt x="12739" y="4731"/>
                    <a:pt x="11535" y="4524"/>
                    <a:pt x="10315" y="4524"/>
                  </a:cubicBezTo>
                  <a:cubicBezTo>
                    <a:pt x="9535" y="4524"/>
                    <a:pt x="8749" y="4609"/>
                    <a:pt x="7960" y="4790"/>
                  </a:cubicBezTo>
                  <a:cubicBezTo>
                    <a:pt x="5177" y="5495"/>
                    <a:pt x="2710" y="7424"/>
                    <a:pt x="1318" y="9892"/>
                  </a:cubicBezTo>
                  <a:cubicBezTo>
                    <a:pt x="3415" y="10597"/>
                    <a:pt x="5419" y="11525"/>
                    <a:pt x="7274" y="12675"/>
                  </a:cubicBezTo>
                  <a:cubicBezTo>
                    <a:pt x="7886" y="13065"/>
                    <a:pt x="8517" y="13528"/>
                    <a:pt x="8888" y="14066"/>
                  </a:cubicBezTo>
                  <a:cubicBezTo>
                    <a:pt x="9352" y="14697"/>
                    <a:pt x="9519" y="15551"/>
                    <a:pt x="9278" y="16163"/>
                  </a:cubicBezTo>
                  <a:cubicBezTo>
                    <a:pt x="9055" y="16775"/>
                    <a:pt x="8424" y="17239"/>
                    <a:pt x="7812" y="17406"/>
                  </a:cubicBezTo>
                  <a:cubicBezTo>
                    <a:pt x="7200" y="17555"/>
                    <a:pt x="6569" y="17555"/>
                    <a:pt x="5882" y="17555"/>
                  </a:cubicBezTo>
                  <a:cubicBezTo>
                    <a:pt x="4027" y="17406"/>
                    <a:pt x="2172" y="16850"/>
                    <a:pt x="242" y="16701"/>
                  </a:cubicBezTo>
                  <a:lnTo>
                    <a:pt x="1" y="16701"/>
                  </a:lnTo>
                  <a:cubicBezTo>
                    <a:pt x="75" y="17777"/>
                    <a:pt x="242" y="18872"/>
                    <a:pt x="390" y="19874"/>
                  </a:cubicBezTo>
                  <a:cubicBezTo>
                    <a:pt x="1244" y="24438"/>
                    <a:pt x="2951" y="28835"/>
                    <a:pt x="5419" y="32787"/>
                  </a:cubicBezTo>
                  <a:cubicBezTo>
                    <a:pt x="6151" y="32667"/>
                    <a:pt x="6884" y="32606"/>
                    <a:pt x="7617" y="32606"/>
                  </a:cubicBezTo>
                  <a:cubicBezTo>
                    <a:pt x="8350" y="32606"/>
                    <a:pt x="9083" y="32667"/>
                    <a:pt x="9816" y="32787"/>
                  </a:cubicBezTo>
                  <a:cubicBezTo>
                    <a:pt x="10280" y="32936"/>
                    <a:pt x="10911" y="33084"/>
                    <a:pt x="11059" y="33641"/>
                  </a:cubicBezTo>
                  <a:cubicBezTo>
                    <a:pt x="11207" y="34012"/>
                    <a:pt x="10985" y="34476"/>
                    <a:pt x="10669" y="34791"/>
                  </a:cubicBezTo>
                  <a:cubicBezTo>
                    <a:pt x="10372" y="35032"/>
                    <a:pt x="9909" y="35181"/>
                    <a:pt x="9519" y="35329"/>
                  </a:cubicBezTo>
                  <a:cubicBezTo>
                    <a:pt x="8888" y="35570"/>
                    <a:pt x="8276" y="35793"/>
                    <a:pt x="7738" y="36109"/>
                  </a:cubicBezTo>
                  <a:cubicBezTo>
                    <a:pt x="8424" y="37036"/>
                    <a:pt x="9204" y="37964"/>
                    <a:pt x="10057" y="38817"/>
                  </a:cubicBezTo>
                  <a:cubicBezTo>
                    <a:pt x="12766" y="36647"/>
                    <a:pt x="16161" y="35181"/>
                    <a:pt x="19649" y="34865"/>
                  </a:cubicBezTo>
                  <a:cubicBezTo>
                    <a:pt x="19865" y="34836"/>
                    <a:pt x="20104" y="34806"/>
                    <a:pt x="20343" y="34806"/>
                  </a:cubicBezTo>
                  <a:cubicBezTo>
                    <a:pt x="20701" y="34806"/>
                    <a:pt x="21060" y="34873"/>
                    <a:pt x="21338" y="35107"/>
                  </a:cubicBezTo>
                  <a:cubicBezTo>
                    <a:pt x="22117" y="35570"/>
                    <a:pt x="22191" y="36795"/>
                    <a:pt x="21728" y="37574"/>
                  </a:cubicBezTo>
                  <a:cubicBezTo>
                    <a:pt x="21338" y="38428"/>
                    <a:pt x="20577" y="38966"/>
                    <a:pt x="19798" y="39578"/>
                  </a:cubicBezTo>
                  <a:cubicBezTo>
                    <a:pt x="18332" y="40821"/>
                    <a:pt x="17015" y="42213"/>
                    <a:pt x="15939" y="43845"/>
                  </a:cubicBezTo>
                  <a:cubicBezTo>
                    <a:pt x="16161" y="43994"/>
                    <a:pt x="16310" y="44142"/>
                    <a:pt x="16551" y="44309"/>
                  </a:cubicBezTo>
                  <a:cubicBezTo>
                    <a:pt x="19946" y="46536"/>
                    <a:pt x="23731" y="48169"/>
                    <a:pt x="27609" y="49486"/>
                  </a:cubicBezTo>
                  <a:cubicBezTo>
                    <a:pt x="27906" y="48558"/>
                    <a:pt x="28296" y="47705"/>
                    <a:pt x="29001" y="47092"/>
                  </a:cubicBezTo>
                  <a:cubicBezTo>
                    <a:pt x="29407" y="46792"/>
                    <a:pt x="29935" y="46618"/>
                    <a:pt x="30443" y="46618"/>
                  </a:cubicBezTo>
                  <a:cubicBezTo>
                    <a:pt x="31002" y="46618"/>
                    <a:pt x="31537" y="46829"/>
                    <a:pt x="31858" y="47315"/>
                  </a:cubicBezTo>
                  <a:cubicBezTo>
                    <a:pt x="32396" y="48169"/>
                    <a:pt x="31932" y="49319"/>
                    <a:pt x="31543" y="50247"/>
                  </a:cubicBezTo>
                  <a:cubicBezTo>
                    <a:pt x="31543" y="50339"/>
                    <a:pt x="31468" y="50488"/>
                    <a:pt x="31468" y="50636"/>
                  </a:cubicBezTo>
                  <a:cubicBezTo>
                    <a:pt x="34864" y="51564"/>
                    <a:pt x="38426" y="52269"/>
                    <a:pt x="41914" y="52955"/>
                  </a:cubicBezTo>
                  <a:cubicBezTo>
                    <a:pt x="40430" y="49170"/>
                    <a:pt x="40133" y="45070"/>
                    <a:pt x="40430" y="40970"/>
                  </a:cubicBezTo>
                  <a:cubicBezTo>
                    <a:pt x="38890" y="40283"/>
                    <a:pt x="37276" y="39819"/>
                    <a:pt x="35791" y="38966"/>
                  </a:cubicBezTo>
                  <a:cubicBezTo>
                    <a:pt x="35179" y="38650"/>
                    <a:pt x="34641" y="38279"/>
                    <a:pt x="34251" y="37723"/>
                  </a:cubicBezTo>
                  <a:cubicBezTo>
                    <a:pt x="33936" y="37185"/>
                    <a:pt x="33862" y="36331"/>
                    <a:pt x="34251" y="35867"/>
                  </a:cubicBezTo>
                  <a:cubicBezTo>
                    <a:pt x="34641" y="35329"/>
                    <a:pt x="35328" y="35255"/>
                    <a:pt x="36033" y="35181"/>
                  </a:cubicBezTo>
                  <a:cubicBezTo>
                    <a:pt x="36470" y="35143"/>
                    <a:pt x="36906" y="35124"/>
                    <a:pt x="37341" y="35124"/>
                  </a:cubicBezTo>
                  <a:cubicBezTo>
                    <a:pt x="38606" y="35124"/>
                    <a:pt x="39865" y="35281"/>
                    <a:pt x="41135" y="35570"/>
                  </a:cubicBezTo>
                  <a:lnTo>
                    <a:pt x="41135" y="35403"/>
                  </a:lnTo>
                  <a:cubicBezTo>
                    <a:pt x="41821" y="31322"/>
                    <a:pt x="42749" y="27221"/>
                    <a:pt x="43139" y="23047"/>
                  </a:cubicBezTo>
                  <a:cubicBezTo>
                    <a:pt x="41673" y="22342"/>
                    <a:pt x="40059" y="21878"/>
                    <a:pt x="38426" y="21878"/>
                  </a:cubicBezTo>
                  <a:lnTo>
                    <a:pt x="37740" y="21878"/>
                  </a:lnTo>
                  <a:cubicBezTo>
                    <a:pt x="36960" y="21878"/>
                    <a:pt x="36255" y="21878"/>
                    <a:pt x="35569" y="21729"/>
                  </a:cubicBezTo>
                  <a:cubicBezTo>
                    <a:pt x="34567" y="21414"/>
                    <a:pt x="33713" y="20653"/>
                    <a:pt x="33788" y="19633"/>
                  </a:cubicBezTo>
                  <a:cubicBezTo>
                    <a:pt x="33788" y="19020"/>
                    <a:pt x="34251" y="18482"/>
                    <a:pt x="34715" y="18093"/>
                  </a:cubicBezTo>
                  <a:cubicBezTo>
                    <a:pt x="35253" y="17703"/>
                    <a:pt x="35958" y="17555"/>
                    <a:pt x="36571" y="17406"/>
                  </a:cubicBezTo>
                  <a:cubicBezTo>
                    <a:pt x="38742" y="16775"/>
                    <a:pt x="40987" y="16386"/>
                    <a:pt x="43213" y="16163"/>
                  </a:cubicBezTo>
                  <a:cubicBezTo>
                    <a:pt x="43065" y="14772"/>
                    <a:pt x="42842" y="13380"/>
                    <a:pt x="42452" y="11988"/>
                  </a:cubicBezTo>
                  <a:cubicBezTo>
                    <a:pt x="41135" y="12768"/>
                    <a:pt x="39743" y="13454"/>
                    <a:pt x="38426" y="14159"/>
                  </a:cubicBezTo>
                  <a:cubicBezTo>
                    <a:pt x="38022" y="14382"/>
                    <a:pt x="37576" y="14616"/>
                    <a:pt x="37143" y="14616"/>
                  </a:cubicBezTo>
                  <a:cubicBezTo>
                    <a:pt x="36999" y="14616"/>
                    <a:pt x="36858" y="14590"/>
                    <a:pt x="36719" y="14530"/>
                  </a:cubicBezTo>
                  <a:cubicBezTo>
                    <a:pt x="36181" y="14233"/>
                    <a:pt x="35958" y="13603"/>
                    <a:pt x="36033" y="12990"/>
                  </a:cubicBezTo>
                  <a:cubicBezTo>
                    <a:pt x="36107" y="12452"/>
                    <a:pt x="36422" y="11914"/>
                    <a:pt x="36812" y="11450"/>
                  </a:cubicBezTo>
                  <a:cubicBezTo>
                    <a:pt x="37888" y="9892"/>
                    <a:pt x="39038" y="8352"/>
                    <a:pt x="40207" y="6886"/>
                  </a:cubicBezTo>
                  <a:cubicBezTo>
                    <a:pt x="39743" y="6181"/>
                    <a:pt x="39280" y="5495"/>
                    <a:pt x="38742" y="4790"/>
                  </a:cubicBezTo>
                  <a:cubicBezTo>
                    <a:pt x="37424" y="3324"/>
                    <a:pt x="35717" y="2099"/>
                    <a:pt x="33862" y="1246"/>
                  </a:cubicBezTo>
                  <a:cubicBezTo>
                    <a:pt x="33250" y="2786"/>
                    <a:pt x="32934" y="4493"/>
                    <a:pt x="32786" y="6181"/>
                  </a:cubicBezTo>
                  <a:cubicBezTo>
                    <a:pt x="32786" y="6571"/>
                    <a:pt x="32786" y="7109"/>
                    <a:pt x="32544" y="7498"/>
                  </a:cubicBezTo>
                  <a:cubicBezTo>
                    <a:pt x="32408" y="7856"/>
                    <a:pt x="32070" y="8213"/>
                    <a:pt x="31657" y="8213"/>
                  </a:cubicBezTo>
                  <a:cubicBezTo>
                    <a:pt x="31620" y="8213"/>
                    <a:pt x="31581" y="8210"/>
                    <a:pt x="31543" y="8203"/>
                  </a:cubicBezTo>
                  <a:cubicBezTo>
                    <a:pt x="31153" y="8203"/>
                    <a:pt x="30782" y="7888"/>
                    <a:pt x="30615" y="7498"/>
                  </a:cubicBezTo>
                  <a:cubicBezTo>
                    <a:pt x="30466" y="7202"/>
                    <a:pt x="30466" y="6738"/>
                    <a:pt x="30466" y="6348"/>
                  </a:cubicBezTo>
                  <a:cubicBezTo>
                    <a:pt x="30392" y="4251"/>
                    <a:pt x="30225" y="2173"/>
                    <a:pt x="30151" y="77"/>
                  </a:cubicBezTo>
                  <a:cubicBezTo>
                    <a:pt x="29724" y="25"/>
                    <a:pt x="29286" y="0"/>
                    <a:pt x="28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7143900" y="2024625"/>
              <a:ext cx="197175" cy="494500"/>
            </a:xfrm>
            <a:custGeom>
              <a:avLst/>
              <a:gdLst/>
              <a:ahLst/>
              <a:cxnLst/>
              <a:rect l="l" t="t" r="r" b="b"/>
              <a:pathLst>
                <a:path w="7887" h="19780" extrusionOk="0">
                  <a:moveTo>
                    <a:pt x="7645" y="19167"/>
                  </a:moveTo>
                  <a:cubicBezTo>
                    <a:pt x="7719" y="19390"/>
                    <a:pt x="7793" y="19557"/>
                    <a:pt x="7886" y="19779"/>
                  </a:cubicBezTo>
                  <a:lnTo>
                    <a:pt x="7886" y="19779"/>
                  </a:lnTo>
                  <a:cubicBezTo>
                    <a:pt x="7793" y="19557"/>
                    <a:pt x="7719" y="19390"/>
                    <a:pt x="7645" y="19167"/>
                  </a:cubicBezTo>
                  <a:lnTo>
                    <a:pt x="7645" y="19167"/>
                  </a:lnTo>
                  <a:close/>
                  <a:moveTo>
                    <a:pt x="1" y="18091"/>
                  </a:moveTo>
                  <a:lnTo>
                    <a:pt x="1" y="18091"/>
                  </a:lnTo>
                  <a:lnTo>
                    <a:pt x="1" y="18091"/>
                  </a:lnTo>
                  <a:lnTo>
                    <a:pt x="1" y="18091"/>
                  </a:lnTo>
                  <a:close/>
                  <a:moveTo>
                    <a:pt x="6328" y="12599"/>
                  </a:moveTo>
                  <a:cubicBezTo>
                    <a:pt x="6402" y="12748"/>
                    <a:pt x="6402" y="12989"/>
                    <a:pt x="6402" y="13137"/>
                  </a:cubicBezTo>
                  <a:lnTo>
                    <a:pt x="6402" y="13137"/>
                  </a:lnTo>
                  <a:cubicBezTo>
                    <a:pt x="6402" y="12989"/>
                    <a:pt x="6402" y="12748"/>
                    <a:pt x="6328" y="12599"/>
                  </a:cubicBezTo>
                  <a:lnTo>
                    <a:pt x="6328" y="12599"/>
                  </a:lnTo>
                  <a:close/>
                  <a:moveTo>
                    <a:pt x="7497" y="1"/>
                  </a:moveTo>
                  <a:cubicBezTo>
                    <a:pt x="7497" y="149"/>
                    <a:pt x="7422" y="298"/>
                    <a:pt x="7422" y="465"/>
                  </a:cubicBezTo>
                  <a:lnTo>
                    <a:pt x="7422" y="465"/>
                  </a:lnTo>
                  <a:cubicBezTo>
                    <a:pt x="7422" y="298"/>
                    <a:pt x="7497" y="149"/>
                    <a:pt x="7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304800" y="1195275"/>
              <a:ext cx="1061325" cy="1323850"/>
            </a:xfrm>
            <a:custGeom>
              <a:avLst/>
              <a:gdLst/>
              <a:ahLst/>
              <a:cxnLst/>
              <a:rect l="l" t="t" r="r" b="b"/>
              <a:pathLst>
                <a:path w="42453" h="52954" extrusionOk="0">
                  <a:moveTo>
                    <a:pt x="27219" y="1"/>
                  </a:moveTo>
                  <a:cubicBezTo>
                    <a:pt x="26978" y="1318"/>
                    <a:pt x="26607" y="2561"/>
                    <a:pt x="26217" y="3786"/>
                  </a:cubicBezTo>
                  <a:cubicBezTo>
                    <a:pt x="24826" y="7738"/>
                    <a:pt x="22581" y="11448"/>
                    <a:pt x="20410" y="14992"/>
                  </a:cubicBezTo>
                  <a:cubicBezTo>
                    <a:pt x="20113" y="13842"/>
                    <a:pt x="19872" y="12673"/>
                    <a:pt x="19557" y="11523"/>
                  </a:cubicBezTo>
                  <a:lnTo>
                    <a:pt x="18555" y="7107"/>
                  </a:lnTo>
                  <a:cubicBezTo>
                    <a:pt x="18480" y="7422"/>
                    <a:pt x="18332" y="7738"/>
                    <a:pt x="18165" y="8034"/>
                  </a:cubicBezTo>
                  <a:lnTo>
                    <a:pt x="19018" y="11671"/>
                  </a:lnTo>
                  <a:cubicBezTo>
                    <a:pt x="19408" y="13230"/>
                    <a:pt x="19724" y="14844"/>
                    <a:pt x="20113" y="16384"/>
                  </a:cubicBezTo>
                  <a:cubicBezTo>
                    <a:pt x="15085" y="14918"/>
                    <a:pt x="10669" y="11448"/>
                    <a:pt x="6810" y="8424"/>
                  </a:cubicBezTo>
                  <a:lnTo>
                    <a:pt x="4175" y="6346"/>
                  </a:lnTo>
                  <a:cubicBezTo>
                    <a:pt x="4027" y="6420"/>
                    <a:pt x="3878" y="6569"/>
                    <a:pt x="3711" y="6643"/>
                  </a:cubicBezTo>
                  <a:lnTo>
                    <a:pt x="6420" y="8814"/>
                  </a:lnTo>
                  <a:cubicBezTo>
                    <a:pt x="10447" y="11986"/>
                    <a:pt x="15011" y="15549"/>
                    <a:pt x="20262" y="17089"/>
                  </a:cubicBezTo>
                  <a:cubicBezTo>
                    <a:pt x="20577" y="18332"/>
                    <a:pt x="20874" y="19556"/>
                    <a:pt x="21264" y="20874"/>
                  </a:cubicBezTo>
                  <a:cubicBezTo>
                    <a:pt x="18870" y="21263"/>
                    <a:pt x="16402" y="21486"/>
                    <a:pt x="13693" y="21486"/>
                  </a:cubicBezTo>
                  <a:cubicBezTo>
                    <a:pt x="11838" y="21486"/>
                    <a:pt x="9908" y="21412"/>
                    <a:pt x="7886" y="21189"/>
                  </a:cubicBezTo>
                  <a:cubicBezTo>
                    <a:pt x="5177" y="20948"/>
                    <a:pt x="2561" y="20558"/>
                    <a:pt x="1" y="20095"/>
                  </a:cubicBezTo>
                  <a:lnTo>
                    <a:pt x="1" y="20095"/>
                  </a:lnTo>
                  <a:cubicBezTo>
                    <a:pt x="1" y="20261"/>
                    <a:pt x="1" y="20484"/>
                    <a:pt x="75" y="20651"/>
                  </a:cubicBezTo>
                  <a:cubicBezTo>
                    <a:pt x="2635" y="21115"/>
                    <a:pt x="5177" y="21486"/>
                    <a:pt x="7812" y="21801"/>
                  </a:cubicBezTo>
                  <a:cubicBezTo>
                    <a:pt x="9908" y="21950"/>
                    <a:pt x="11838" y="22117"/>
                    <a:pt x="13693" y="22117"/>
                  </a:cubicBezTo>
                  <a:cubicBezTo>
                    <a:pt x="16402" y="22117"/>
                    <a:pt x="18944" y="21876"/>
                    <a:pt x="21412" y="21412"/>
                  </a:cubicBezTo>
                  <a:cubicBezTo>
                    <a:pt x="21802" y="22970"/>
                    <a:pt x="22265" y="24510"/>
                    <a:pt x="22729" y="26050"/>
                  </a:cubicBezTo>
                  <a:cubicBezTo>
                    <a:pt x="17701" y="27293"/>
                    <a:pt x="12525" y="27980"/>
                    <a:pt x="7348" y="27980"/>
                  </a:cubicBezTo>
                  <a:cubicBezTo>
                    <a:pt x="5641" y="27980"/>
                    <a:pt x="4027" y="27906"/>
                    <a:pt x="2320" y="27757"/>
                  </a:cubicBezTo>
                  <a:lnTo>
                    <a:pt x="2320" y="27757"/>
                  </a:lnTo>
                  <a:cubicBezTo>
                    <a:pt x="2394" y="27980"/>
                    <a:pt x="2487" y="28147"/>
                    <a:pt x="2561" y="28370"/>
                  </a:cubicBezTo>
                  <a:cubicBezTo>
                    <a:pt x="4175" y="28444"/>
                    <a:pt x="5734" y="28537"/>
                    <a:pt x="7348" y="28537"/>
                  </a:cubicBezTo>
                  <a:cubicBezTo>
                    <a:pt x="12599" y="28537"/>
                    <a:pt x="17868" y="27906"/>
                    <a:pt x="22896" y="26588"/>
                  </a:cubicBezTo>
                  <a:cubicBezTo>
                    <a:pt x="23267" y="27683"/>
                    <a:pt x="23583" y="28759"/>
                    <a:pt x="23972" y="29835"/>
                  </a:cubicBezTo>
                  <a:cubicBezTo>
                    <a:pt x="18406" y="31394"/>
                    <a:pt x="13063" y="34103"/>
                    <a:pt x="8517" y="37572"/>
                  </a:cubicBezTo>
                  <a:cubicBezTo>
                    <a:pt x="8665" y="37721"/>
                    <a:pt x="8740" y="37888"/>
                    <a:pt x="8888" y="38036"/>
                  </a:cubicBezTo>
                  <a:cubicBezTo>
                    <a:pt x="13452" y="34567"/>
                    <a:pt x="18629" y="31932"/>
                    <a:pt x="24195" y="30392"/>
                  </a:cubicBezTo>
                  <a:cubicBezTo>
                    <a:pt x="24900" y="32247"/>
                    <a:pt x="25679" y="34103"/>
                    <a:pt x="26514" y="35865"/>
                  </a:cubicBezTo>
                  <a:cubicBezTo>
                    <a:pt x="26904" y="36719"/>
                    <a:pt x="27368" y="37572"/>
                    <a:pt x="27832" y="38500"/>
                  </a:cubicBezTo>
                  <a:cubicBezTo>
                    <a:pt x="25290" y="40968"/>
                    <a:pt x="23267" y="44140"/>
                    <a:pt x="22117" y="47554"/>
                  </a:cubicBezTo>
                  <a:cubicBezTo>
                    <a:pt x="22265" y="47628"/>
                    <a:pt x="22432" y="47703"/>
                    <a:pt x="22581" y="47777"/>
                  </a:cubicBezTo>
                  <a:cubicBezTo>
                    <a:pt x="23731" y="44456"/>
                    <a:pt x="25679" y="41431"/>
                    <a:pt x="28147" y="38964"/>
                  </a:cubicBezTo>
                  <a:cubicBezTo>
                    <a:pt x="29613" y="41524"/>
                    <a:pt x="31394" y="44215"/>
                    <a:pt x="33713" y="46775"/>
                  </a:cubicBezTo>
                  <a:lnTo>
                    <a:pt x="33639" y="46849"/>
                  </a:lnTo>
                  <a:cubicBezTo>
                    <a:pt x="33324" y="48241"/>
                    <a:pt x="33101" y="49707"/>
                    <a:pt x="33008" y="51098"/>
                  </a:cubicBezTo>
                  <a:cubicBezTo>
                    <a:pt x="33175" y="51172"/>
                    <a:pt x="33324" y="51265"/>
                    <a:pt x="33565" y="51265"/>
                  </a:cubicBezTo>
                  <a:cubicBezTo>
                    <a:pt x="33639" y="49948"/>
                    <a:pt x="33862" y="48556"/>
                    <a:pt x="34177" y="47239"/>
                  </a:cubicBezTo>
                  <a:cubicBezTo>
                    <a:pt x="36107" y="49317"/>
                    <a:pt x="38352" y="51265"/>
                    <a:pt x="40986" y="52879"/>
                  </a:cubicBezTo>
                  <a:cubicBezTo>
                    <a:pt x="41135" y="52879"/>
                    <a:pt x="41283" y="52953"/>
                    <a:pt x="41450" y="52953"/>
                  </a:cubicBezTo>
                  <a:cubicBezTo>
                    <a:pt x="41357" y="52731"/>
                    <a:pt x="41283" y="52564"/>
                    <a:pt x="41209" y="52341"/>
                  </a:cubicBezTo>
                  <a:cubicBezTo>
                    <a:pt x="38111" y="50486"/>
                    <a:pt x="35569" y="48092"/>
                    <a:pt x="33398" y="45532"/>
                  </a:cubicBezTo>
                  <a:lnTo>
                    <a:pt x="33639" y="45532"/>
                  </a:lnTo>
                  <a:cubicBezTo>
                    <a:pt x="35717" y="45532"/>
                    <a:pt x="37888" y="45847"/>
                    <a:pt x="39966" y="46311"/>
                  </a:cubicBezTo>
                  <a:cubicBezTo>
                    <a:pt x="39966" y="46163"/>
                    <a:pt x="39966" y="45922"/>
                    <a:pt x="39892" y="45773"/>
                  </a:cubicBezTo>
                  <a:cubicBezTo>
                    <a:pt x="37888" y="45235"/>
                    <a:pt x="35717" y="44994"/>
                    <a:pt x="33639" y="44994"/>
                  </a:cubicBezTo>
                  <a:lnTo>
                    <a:pt x="32934" y="44994"/>
                  </a:lnTo>
                  <a:cubicBezTo>
                    <a:pt x="30392" y="41821"/>
                    <a:pt x="28462" y="38500"/>
                    <a:pt x="27071" y="35643"/>
                  </a:cubicBezTo>
                  <a:cubicBezTo>
                    <a:pt x="26607" y="34715"/>
                    <a:pt x="26143" y="33787"/>
                    <a:pt x="25754" y="32785"/>
                  </a:cubicBezTo>
                  <a:cubicBezTo>
                    <a:pt x="27683" y="32470"/>
                    <a:pt x="29687" y="32247"/>
                    <a:pt x="31709" y="32247"/>
                  </a:cubicBezTo>
                  <a:cubicBezTo>
                    <a:pt x="34789" y="32247"/>
                    <a:pt x="37962" y="32711"/>
                    <a:pt x="40986" y="33639"/>
                  </a:cubicBezTo>
                  <a:cubicBezTo>
                    <a:pt x="40986" y="33472"/>
                    <a:pt x="41061" y="33323"/>
                    <a:pt x="41061" y="33175"/>
                  </a:cubicBezTo>
                  <a:lnTo>
                    <a:pt x="41061" y="33082"/>
                  </a:lnTo>
                  <a:cubicBezTo>
                    <a:pt x="38036" y="32155"/>
                    <a:pt x="34864" y="31691"/>
                    <a:pt x="31709" y="31691"/>
                  </a:cubicBezTo>
                  <a:cubicBezTo>
                    <a:pt x="29613" y="31691"/>
                    <a:pt x="27609" y="31858"/>
                    <a:pt x="25512" y="32247"/>
                  </a:cubicBezTo>
                  <a:cubicBezTo>
                    <a:pt x="24585" y="30002"/>
                    <a:pt x="23824" y="27683"/>
                    <a:pt x="23119" y="25364"/>
                  </a:cubicBezTo>
                  <a:cubicBezTo>
                    <a:pt x="23824" y="25364"/>
                    <a:pt x="24510" y="25290"/>
                    <a:pt x="25216" y="25290"/>
                  </a:cubicBezTo>
                  <a:cubicBezTo>
                    <a:pt x="30930" y="25290"/>
                    <a:pt x="36645" y="26440"/>
                    <a:pt x="41914" y="28611"/>
                  </a:cubicBezTo>
                  <a:cubicBezTo>
                    <a:pt x="41914" y="28444"/>
                    <a:pt x="41988" y="28221"/>
                    <a:pt x="41988" y="28073"/>
                  </a:cubicBezTo>
                  <a:cubicBezTo>
                    <a:pt x="36645" y="25902"/>
                    <a:pt x="30930" y="24733"/>
                    <a:pt x="25216" y="24733"/>
                  </a:cubicBezTo>
                  <a:cubicBezTo>
                    <a:pt x="24436" y="24733"/>
                    <a:pt x="23657" y="24733"/>
                    <a:pt x="22970" y="24826"/>
                  </a:cubicBezTo>
                  <a:cubicBezTo>
                    <a:pt x="22581" y="23583"/>
                    <a:pt x="22265" y="22414"/>
                    <a:pt x="21876" y="21189"/>
                  </a:cubicBezTo>
                  <a:cubicBezTo>
                    <a:pt x="28147" y="19408"/>
                    <a:pt x="34326" y="17237"/>
                    <a:pt x="40430" y="14918"/>
                  </a:cubicBezTo>
                  <a:cubicBezTo>
                    <a:pt x="41135" y="14695"/>
                    <a:pt x="41821" y="14380"/>
                    <a:pt x="42452" y="14064"/>
                  </a:cubicBezTo>
                  <a:cubicBezTo>
                    <a:pt x="42452" y="13916"/>
                    <a:pt x="42378" y="13693"/>
                    <a:pt x="42378" y="13526"/>
                  </a:cubicBezTo>
                  <a:cubicBezTo>
                    <a:pt x="41673" y="13842"/>
                    <a:pt x="40986" y="14157"/>
                    <a:pt x="40207" y="14380"/>
                  </a:cubicBezTo>
                  <a:cubicBezTo>
                    <a:pt x="34177" y="16699"/>
                    <a:pt x="27999" y="18796"/>
                    <a:pt x="21802" y="20651"/>
                  </a:cubicBezTo>
                  <a:cubicBezTo>
                    <a:pt x="21653" y="20187"/>
                    <a:pt x="21505" y="19723"/>
                    <a:pt x="21412" y="19167"/>
                  </a:cubicBezTo>
                  <a:cubicBezTo>
                    <a:pt x="25754" y="17627"/>
                    <a:pt x="29761" y="15085"/>
                    <a:pt x="33008" y="11838"/>
                  </a:cubicBezTo>
                  <a:cubicBezTo>
                    <a:pt x="35031" y="9741"/>
                    <a:pt x="36812" y="7348"/>
                    <a:pt x="38203" y="4788"/>
                  </a:cubicBezTo>
                  <a:cubicBezTo>
                    <a:pt x="38036" y="4639"/>
                    <a:pt x="37888" y="4491"/>
                    <a:pt x="37814" y="4324"/>
                  </a:cubicBezTo>
                  <a:cubicBezTo>
                    <a:pt x="36422" y="6884"/>
                    <a:pt x="34641" y="9352"/>
                    <a:pt x="32544" y="11448"/>
                  </a:cubicBezTo>
                  <a:cubicBezTo>
                    <a:pt x="29390" y="14621"/>
                    <a:pt x="25512" y="17163"/>
                    <a:pt x="21264" y="18629"/>
                  </a:cubicBezTo>
                  <a:cubicBezTo>
                    <a:pt x="21041" y="17701"/>
                    <a:pt x="20800" y="16699"/>
                    <a:pt x="20577" y="15771"/>
                  </a:cubicBezTo>
                  <a:lnTo>
                    <a:pt x="20651" y="15697"/>
                  </a:lnTo>
                  <a:cubicBezTo>
                    <a:pt x="22896" y="11986"/>
                    <a:pt x="25290" y="8127"/>
                    <a:pt x="26756" y="3953"/>
                  </a:cubicBezTo>
                  <a:cubicBezTo>
                    <a:pt x="27219" y="2635"/>
                    <a:pt x="27535" y="1318"/>
                    <a:pt x="27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2647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9"/>
          <p:cNvGrpSpPr/>
          <p:nvPr/>
        </p:nvGrpSpPr>
        <p:grpSpPr>
          <a:xfrm>
            <a:off x="383967" y="-2058946"/>
            <a:ext cx="12198416" cy="8470847"/>
            <a:chOff x="287975" y="-1544210"/>
            <a:chExt cx="9148812" cy="6353135"/>
          </a:xfrm>
        </p:grpSpPr>
        <p:sp>
          <p:nvSpPr>
            <p:cNvPr id="202" name="Google Shape;202;p9"/>
            <p:cNvSpPr/>
            <p:nvPr/>
          </p:nvSpPr>
          <p:spPr>
            <a:xfrm rot="8730445">
              <a:off x="7091780" y="-1373824"/>
              <a:ext cx="1586376" cy="3171727"/>
            </a:xfrm>
            <a:custGeom>
              <a:avLst/>
              <a:gdLst/>
              <a:ahLst/>
              <a:cxnLst/>
              <a:rect l="l" t="t" r="r" b="b"/>
              <a:pathLst>
                <a:path w="63455" h="126869" extrusionOk="0">
                  <a:moveTo>
                    <a:pt x="25734" y="1"/>
                  </a:moveTo>
                  <a:lnTo>
                    <a:pt x="25734" y="1"/>
                  </a:lnTo>
                  <a:cubicBezTo>
                    <a:pt x="23415" y="5790"/>
                    <a:pt x="21096" y="11987"/>
                    <a:pt x="22024" y="18165"/>
                  </a:cubicBezTo>
                  <a:cubicBezTo>
                    <a:pt x="22562" y="21950"/>
                    <a:pt x="24343" y="25587"/>
                    <a:pt x="25271" y="29372"/>
                  </a:cubicBezTo>
                  <a:cubicBezTo>
                    <a:pt x="25345" y="31858"/>
                    <a:pt x="25512" y="34325"/>
                    <a:pt x="25734" y="36793"/>
                  </a:cubicBezTo>
                  <a:cubicBezTo>
                    <a:pt x="24807" y="34474"/>
                    <a:pt x="23267" y="32322"/>
                    <a:pt x="21486" y="30763"/>
                  </a:cubicBezTo>
                  <a:cubicBezTo>
                    <a:pt x="19092" y="28834"/>
                    <a:pt x="16142" y="27683"/>
                    <a:pt x="13062" y="27516"/>
                  </a:cubicBezTo>
                  <a:cubicBezTo>
                    <a:pt x="12769" y="27501"/>
                    <a:pt x="12475" y="27495"/>
                    <a:pt x="12181" y="27495"/>
                  </a:cubicBezTo>
                  <a:cubicBezTo>
                    <a:pt x="11003" y="27495"/>
                    <a:pt x="9819" y="27590"/>
                    <a:pt x="8646" y="27590"/>
                  </a:cubicBezTo>
                  <a:cubicBezTo>
                    <a:pt x="7181" y="27590"/>
                    <a:pt x="5641" y="27368"/>
                    <a:pt x="4397" y="26663"/>
                  </a:cubicBezTo>
                  <a:lnTo>
                    <a:pt x="4397" y="26663"/>
                  </a:lnTo>
                  <a:cubicBezTo>
                    <a:pt x="4082" y="28221"/>
                    <a:pt x="4861" y="29835"/>
                    <a:pt x="6104" y="30837"/>
                  </a:cubicBezTo>
                  <a:cubicBezTo>
                    <a:pt x="7329" y="31858"/>
                    <a:pt x="8887" y="32396"/>
                    <a:pt x="10502" y="32619"/>
                  </a:cubicBezTo>
                  <a:cubicBezTo>
                    <a:pt x="12060" y="32934"/>
                    <a:pt x="13600" y="33008"/>
                    <a:pt x="15214" y="33324"/>
                  </a:cubicBezTo>
                  <a:cubicBezTo>
                    <a:pt x="19389" y="34084"/>
                    <a:pt x="23564" y="36645"/>
                    <a:pt x="25976" y="40281"/>
                  </a:cubicBezTo>
                  <a:cubicBezTo>
                    <a:pt x="26273" y="43139"/>
                    <a:pt x="26588" y="45996"/>
                    <a:pt x="26978" y="48779"/>
                  </a:cubicBezTo>
                  <a:cubicBezTo>
                    <a:pt x="25883" y="46608"/>
                    <a:pt x="24028" y="44530"/>
                    <a:pt x="21949" y="43361"/>
                  </a:cubicBezTo>
                  <a:cubicBezTo>
                    <a:pt x="19853" y="42211"/>
                    <a:pt x="17459" y="41747"/>
                    <a:pt x="15140" y="41357"/>
                  </a:cubicBezTo>
                  <a:cubicBezTo>
                    <a:pt x="12747" y="40968"/>
                    <a:pt x="10353" y="40578"/>
                    <a:pt x="8182" y="39576"/>
                  </a:cubicBezTo>
                  <a:cubicBezTo>
                    <a:pt x="6030" y="38574"/>
                    <a:pt x="4008" y="36867"/>
                    <a:pt x="3321" y="34641"/>
                  </a:cubicBezTo>
                  <a:lnTo>
                    <a:pt x="3321" y="34641"/>
                  </a:lnTo>
                  <a:cubicBezTo>
                    <a:pt x="3154" y="39038"/>
                    <a:pt x="5863" y="43454"/>
                    <a:pt x="9815" y="45458"/>
                  </a:cubicBezTo>
                  <a:cubicBezTo>
                    <a:pt x="11819" y="46460"/>
                    <a:pt x="14138" y="46849"/>
                    <a:pt x="16383" y="47239"/>
                  </a:cubicBezTo>
                  <a:cubicBezTo>
                    <a:pt x="18703" y="47536"/>
                    <a:pt x="20948" y="47851"/>
                    <a:pt x="23100" y="48705"/>
                  </a:cubicBezTo>
                  <a:cubicBezTo>
                    <a:pt x="24807" y="49391"/>
                    <a:pt x="26440" y="50560"/>
                    <a:pt x="27441" y="52026"/>
                  </a:cubicBezTo>
                  <a:cubicBezTo>
                    <a:pt x="27905" y="54586"/>
                    <a:pt x="28295" y="57054"/>
                    <a:pt x="28833" y="59596"/>
                  </a:cubicBezTo>
                  <a:cubicBezTo>
                    <a:pt x="27052" y="56590"/>
                    <a:pt x="23953" y="54197"/>
                    <a:pt x="20632" y="53492"/>
                  </a:cubicBezTo>
                  <a:cubicBezTo>
                    <a:pt x="17701" y="52879"/>
                    <a:pt x="14676" y="53343"/>
                    <a:pt x="11745" y="52954"/>
                  </a:cubicBezTo>
                  <a:cubicBezTo>
                    <a:pt x="6791" y="52341"/>
                    <a:pt x="2319" y="49169"/>
                    <a:pt x="0" y="44846"/>
                  </a:cubicBezTo>
                  <a:lnTo>
                    <a:pt x="0" y="44846"/>
                  </a:lnTo>
                  <a:cubicBezTo>
                    <a:pt x="612" y="47072"/>
                    <a:pt x="1225" y="49391"/>
                    <a:pt x="2319" y="51488"/>
                  </a:cubicBezTo>
                  <a:cubicBezTo>
                    <a:pt x="3395" y="53566"/>
                    <a:pt x="5102" y="55421"/>
                    <a:pt x="7255" y="56349"/>
                  </a:cubicBezTo>
                  <a:cubicBezTo>
                    <a:pt x="8528" y="56865"/>
                    <a:pt x="9855" y="57033"/>
                    <a:pt x="11211" y="57033"/>
                  </a:cubicBezTo>
                  <a:cubicBezTo>
                    <a:pt x="13717" y="57033"/>
                    <a:pt x="16323" y="56461"/>
                    <a:pt x="18873" y="56461"/>
                  </a:cubicBezTo>
                  <a:cubicBezTo>
                    <a:pt x="19307" y="56461"/>
                    <a:pt x="19739" y="56477"/>
                    <a:pt x="20168" y="56516"/>
                  </a:cubicBezTo>
                  <a:cubicBezTo>
                    <a:pt x="23805" y="56813"/>
                    <a:pt x="27200" y="58984"/>
                    <a:pt x="29297" y="62008"/>
                  </a:cubicBezTo>
                  <a:cubicBezTo>
                    <a:pt x="29983" y="65162"/>
                    <a:pt x="30763" y="68261"/>
                    <a:pt x="31616" y="71359"/>
                  </a:cubicBezTo>
                  <a:cubicBezTo>
                    <a:pt x="29686" y="68112"/>
                    <a:pt x="26347" y="65626"/>
                    <a:pt x="22562" y="64865"/>
                  </a:cubicBezTo>
                  <a:cubicBezTo>
                    <a:pt x="19853" y="64327"/>
                    <a:pt x="16996" y="64624"/>
                    <a:pt x="14138" y="64327"/>
                  </a:cubicBezTo>
                  <a:cubicBezTo>
                    <a:pt x="9277" y="63863"/>
                    <a:pt x="4639" y="61544"/>
                    <a:pt x="1299" y="57907"/>
                  </a:cubicBezTo>
                  <a:lnTo>
                    <a:pt x="1299" y="57907"/>
                  </a:lnTo>
                  <a:cubicBezTo>
                    <a:pt x="1689" y="61229"/>
                    <a:pt x="2857" y="64550"/>
                    <a:pt x="5399" y="66721"/>
                  </a:cubicBezTo>
                  <a:cubicBezTo>
                    <a:pt x="7960" y="68873"/>
                    <a:pt x="11596" y="69429"/>
                    <a:pt x="14918" y="69429"/>
                  </a:cubicBezTo>
                  <a:cubicBezTo>
                    <a:pt x="17066" y="69429"/>
                    <a:pt x="19215" y="69244"/>
                    <a:pt x="21350" y="69244"/>
                  </a:cubicBezTo>
                  <a:cubicBezTo>
                    <a:pt x="22589" y="69244"/>
                    <a:pt x="23822" y="69306"/>
                    <a:pt x="25048" y="69504"/>
                  </a:cubicBezTo>
                  <a:cubicBezTo>
                    <a:pt x="27738" y="69968"/>
                    <a:pt x="30614" y="71433"/>
                    <a:pt x="32228" y="73678"/>
                  </a:cubicBezTo>
                  <a:cubicBezTo>
                    <a:pt x="32618" y="75070"/>
                    <a:pt x="33008" y="76461"/>
                    <a:pt x="33472" y="77853"/>
                  </a:cubicBezTo>
                  <a:cubicBezTo>
                    <a:pt x="34232" y="80562"/>
                    <a:pt x="35160" y="83178"/>
                    <a:pt x="36088" y="85813"/>
                  </a:cubicBezTo>
                  <a:cubicBezTo>
                    <a:pt x="33694" y="82250"/>
                    <a:pt x="29983" y="79541"/>
                    <a:pt x="25883" y="78243"/>
                  </a:cubicBezTo>
                  <a:cubicBezTo>
                    <a:pt x="22488" y="77148"/>
                    <a:pt x="18851" y="77074"/>
                    <a:pt x="15307" y="76294"/>
                  </a:cubicBezTo>
                  <a:cubicBezTo>
                    <a:pt x="11819" y="75608"/>
                    <a:pt x="8182" y="74068"/>
                    <a:pt x="6327" y="71044"/>
                  </a:cubicBezTo>
                  <a:lnTo>
                    <a:pt x="6327" y="71044"/>
                  </a:lnTo>
                  <a:cubicBezTo>
                    <a:pt x="6494" y="73752"/>
                    <a:pt x="7570" y="76461"/>
                    <a:pt x="9426" y="78465"/>
                  </a:cubicBezTo>
                  <a:cubicBezTo>
                    <a:pt x="11281" y="80469"/>
                    <a:pt x="13823" y="81861"/>
                    <a:pt x="16532" y="82250"/>
                  </a:cubicBezTo>
                  <a:cubicBezTo>
                    <a:pt x="17461" y="82392"/>
                    <a:pt x="18397" y="82430"/>
                    <a:pt x="19339" y="82430"/>
                  </a:cubicBezTo>
                  <a:cubicBezTo>
                    <a:pt x="20484" y="82430"/>
                    <a:pt x="21637" y="82373"/>
                    <a:pt x="22795" y="82373"/>
                  </a:cubicBezTo>
                  <a:cubicBezTo>
                    <a:pt x="23310" y="82373"/>
                    <a:pt x="23826" y="82384"/>
                    <a:pt x="24343" y="82417"/>
                  </a:cubicBezTo>
                  <a:cubicBezTo>
                    <a:pt x="29297" y="82640"/>
                    <a:pt x="34325" y="85200"/>
                    <a:pt x="37257" y="89134"/>
                  </a:cubicBezTo>
                  <a:cubicBezTo>
                    <a:pt x="38184" y="91453"/>
                    <a:pt x="39038" y="93698"/>
                    <a:pt x="40040" y="96017"/>
                  </a:cubicBezTo>
                  <a:cubicBezTo>
                    <a:pt x="37795" y="93160"/>
                    <a:pt x="34325" y="90915"/>
                    <a:pt x="30911" y="90451"/>
                  </a:cubicBezTo>
                  <a:cubicBezTo>
                    <a:pt x="30040" y="90326"/>
                    <a:pt x="29154" y="90289"/>
                    <a:pt x="28259" y="90289"/>
                  </a:cubicBezTo>
                  <a:cubicBezTo>
                    <a:pt x="26965" y="90289"/>
                    <a:pt x="25654" y="90366"/>
                    <a:pt x="24349" y="90366"/>
                  </a:cubicBezTo>
                  <a:cubicBezTo>
                    <a:pt x="23751" y="90366"/>
                    <a:pt x="23155" y="90350"/>
                    <a:pt x="22562" y="90303"/>
                  </a:cubicBezTo>
                  <a:cubicBezTo>
                    <a:pt x="17849" y="89839"/>
                    <a:pt x="13359" y="86963"/>
                    <a:pt x="10891" y="82955"/>
                  </a:cubicBezTo>
                  <a:lnTo>
                    <a:pt x="10891" y="82955"/>
                  </a:lnTo>
                  <a:cubicBezTo>
                    <a:pt x="11429" y="88058"/>
                    <a:pt x="15307" y="92696"/>
                    <a:pt x="20243" y="94162"/>
                  </a:cubicBezTo>
                  <a:cubicBezTo>
                    <a:pt x="24417" y="95312"/>
                    <a:pt x="28833" y="94477"/>
                    <a:pt x="33008" y="95312"/>
                  </a:cubicBezTo>
                  <a:cubicBezTo>
                    <a:pt x="36088" y="95943"/>
                    <a:pt x="39335" y="97483"/>
                    <a:pt x="41654" y="99728"/>
                  </a:cubicBezTo>
                  <a:cubicBezTo>
                    <a:pt x="45828" y="109153"/>
                    <a:pt x="50857" y="118133"/>
                    <a:pt x="56497" y="126705"/>
                  </a:cubicBezTo>
                  <a:cubicBezTo>
                    <a:pt x="56601" y="126798"/>
                    <a:pt x="56727" y="126869"/>
                    <a:pt x="56865" y="126869"/>
                  </a:cubicBezTo>
                  <a:cubicBezTo>
                    <a:pt x="56948" y="126869"/>
                    <a:pt x="57037" y="126843"/>
                    <a:pt x="57128" y="126780"/>
                  </a:cubicBezTo>
                  <a:cubicBezTo>
                    <a:pt x="57350" y="126705"/>
                    <a:pt x="57350" y="126390"/>
                    <a:pt x="57276" y="126241"/>
                  </a:cubicBezTo>
                  <a:cubicBezTo>
                    <a:pt x="51951" y="118208"/>
                    <a:pt x="47220" y="109784"/>
                    <a:pt x="43212" y="101045"/>
                  </a:cubicBezTo>
                  <a:cubicBezTo>
                    <a:pt x="43750" y="98485"/>
                    <a:pt x="45290" y="96407"/>
                    <a:pt x="47220" y="94551"/>
                  </a:cubicBezTo>
                  <a:cubicBezTo>
                    <a:pt x="49317" y="92455"/>
                    <a:pt x="51859" y="90841"/>
                    <a:pt x="54271" y="89208"/>
                  </a:cubicBezTo>
                  <a:cubicBezTo>
                    <a:pt x="56738" y="87519"/>
                    <a:pt x="59132" y="85664"/>
                    <a:pt x="60839" y="83252"/>
                  </a:cubicBezTo>
                  <a:cubicBezTo>
                    <a:pt x="62527" y="80859"/>
                    <a:pt x="63455" y="77779"/>
                    <a:pt x="62694" y="74903"/>
                  </a:cubicBezTo>
                  <a:lnTo>
                    <a:pt x="62694" y="74903"/>
                  </a:lnTo>
                  <a:cubicBezTo>
                    <a:pt x="61841" y="77612"/>
                    <a:pt x="59837" y="79857"/>
                    <a:pt x="57592" y="81564"/>
                  </a:cubicBezTo>
                  <a:cubicBezTo>
                    <a:pt x="55272" y="83252"/>
                    <a:pt x="52712" y="84495"/>
                    <a:pt x="50244" y="85961"/>
                  </a:cubicBezTo>
                  <a:cubicBezTo>
                    <a:pt x="47851" y="87352"/>
                    <a:pt x="45457" y="89059"/>
                    <a:pt x="43825" y="91379"/>
                  </a:cubicBezTo>
                  <a:cubicBezTo>
                    <a:pt x="42507" y="93160"/>
                    <a:pt x="41747" y="95628"/>
                    <a:pt x="41821" y="97947"/>
                  </a:cubicBezTo>
                  <a:cubicBezTo>
                    <a:pt x="41116" y="96240"/>
                    <a:pt x="40429" y="94551"/>
                    <a:pt x="39724" y="92844"/>
                  </a:cubicBezTo>
                  <a:cubicBezTo>
                    <a:pt x="40188" y="89913"/>
                    <a:pt x="42043" y="87742"/>
                    <a:pt x="44066" y="85497"/>
                  </a:cubicBezTo>
                  <a:cubicBezTo>
                    <a:pt x="46385" y="83029"/>
                    <a:pt x="49168" y="81100"/>
                    <a:pt x="51784" y="78929"/>
                  </a:cubicBezTo>
                  <a:cubicBezTo>
                    <a:pt x="54419" y="76851"/>
                    <a:pt x="56887" y="74439"/>
                    <a:pt x="58445" y="71433"/>
                  </a:cubicBezTo>
                  <a:cubicBezTo>
                    <a:pt x="59985" y="68502"/>
                    <a:pt x="60449" y="64698"/>
                    <a:pt x="58909" y="61767"/>
                  </a:cubicBezTo>
                  <a:lnTo>
                    <a:pt x="58909" y="61767"/>
                  </a:lnTo>
                  <a:cubicBezTo>
                    <a:pt x="58278" y="65477"/>
                    <a:pt x="56349" y="69040"/>
                    <a:pt x="53417" y="71507"/>
                  </a:cubicBezTo>
                  <a:cubicBezTo>
                    <a:pt x="51098" y="73511"/>
                    <a:pt x="48315" y="74903"/>
                    <a:pt x="45828" y="76758"/>
                  </a:cubicBezTo>
                  <a:cubicBezTo>
                    <a:pt x="42043" y="79783"/>
                    <a:pt x="39502" y="85033"/>
                    <a:pt x="38574" y="89913"/>
                  </a:cubicBezTo>
                  <a:cubicBezTo>
                    <a:pt x="37405" y="86963"/>
                    <a:pt x="36403" y="84031"/>
                    <a:pt x="35401" y="81100"/>
                  </a:cubicBezTo>
                  <a:cubicBezTo>
                    <a:pt x="35475" y="78781"/>
                    <a:pt x="36329" y="76387"/>
                    <a:pt x="37869" y="74754"/>
                  </a:cubicBezTo>
                  <a:cubicBezTo>
                    <a:pt x="39965" y="72584"/>
                    <a:pt x="42749" y="71285"/>
                    <a:pt x="45365" y="69893"/>
                  </a:cubicBezTo>
                  <a:cubicBezTo>
                    <a:pt x="48074" y="68576"/>
                    <a:pt x="50782" y="67184"/>
                    <a:pt x="52879" y="65014"/>
                  </a:cubicBezTo>
                  <a:cubicBezTo>
                    <a:pt x="54883" y="62843"/>
                    <a:pt x="56126" y="59689"/>
                    <a:pt x="55272" y="56813"/>
                  </a:cubicBezTo>
                  <a:lnTo>
                    <a:pt x="55272" y="56813"/>
                  </a:lnTo>
                  <a:cubicBezTo>
                    <a:pt x="54567" y="59911"/>
                    <a:pt x="51784" y="62082"/>
                    <a:pt x="48927" y="63548"/>
                  </a:cubicBezTo>
                  <a:cubicBezTo>
                    <a:pt x="46144" y="65014"/>
                    <a:pt x="42971" y="66016"/>
                    <a:pt x="40429" y="67945"/>
                  </a:cubicBezTo>
                  <a:cubicBezTo>
                    <a:pt x="37108" y="70431"/>
                    <a:pt x="35011" y="74903"/>
                    <a:pt x="34789" y="79170"/>
                  </a:cubicBezTo>
                  <a:cubicBezTo>
                    <a:pt x="33694" y="75756"/>
                    <a:pt x="32766" y="72361"/>
                    <a:pt x="31839" y="68873"/>
                  </a:cubicBezTo>
                  <a:cubicBezTo>
                    <a:pt x="32618" y="66331"/>
                    <a:pt x="34158" y="64160"/>
                    <a:pt x="36329" y="62694"/>
                  </a:cubicBezTo>
                  <a:cubicBezTo>
                    <a:pt x="38797" y="60913"/>
                    <a:pt x="41580" y="59837"/>
                    <a:pt x="44288" y="58520"/>
                  </a:cubicBezTo>
                  <a:cubicBezTo>
                    <a:pt x="46997" y="57202"/>
                    <a:pt x="49706" y="55737"/>
                    <a:pt x="51710" y="53492"/>
                  </a:cubicBezTo>
                  <a:cubicBezTo>
                    <a:pt x="53714" y="51247"/>
                    <a:pt x="54883" y="48092"/>
                    <a:pt x="54104" y="45217"/>
                  </a:cubicBezTo>
                  <a:lnTo>
                    <a:pt x="54104" y="45217"/>
                  </a:lnTo>
                  <a:cubicBezTo>
                    <a:pt x="53250" y="47851"/>
                    <a:pt x="51172" y="50022"/>
                    <a:pt x="48853" y="51488"/>
                  </a:cubicBezTo>
                  <a:cubicBezTo>
                    <a:pt x="46534" y="52954"/>
                    <a:pt x="43899" y="53881"/>
                    <a:pt x="41283" y="54957"/>
                  </a:cubicBezTo>
                  <a:cubicBezTo>
                    <a:pt x="38722" y="56052"/>
                    <a:pt x="36180" y="57202"/>
                    <a:pt x="34158" y="59132"/>
                  </a:cubicBezTo>
                  <a:cubicBezTo>
                    <a:pt x="32544" y="60616"/>
                    <a:pt x="31301" y="63084"/>
                    <a:pt x="30985" y="65403"/>
                  </a:cubicBezTo>
                  <a:cubicBezTo>
                    <a:pt x="30521" y="63232"/>
                    <a:pt x="30058" y="61080"/>
                    <a:pt x="29594" y="58835"/>
                  </a:cubicBezTo>
                  <a:cubicBezTo>
                    <a:pt x="30763" y="56201"/>
                    <a:pt x="32841" y="53955"/>
                    <a:pt x="35475" y="52731"/>
                  </a:cubicBezTo>
                  <a:cubicBezTo>
                    <a:pt x="39260" y="50950"/>
                    <a:pt x="43676" y="51098"/>
                    <a:pt x="47387" y="49169"/>
                  </a:cubicBezTo>
                  <a:cubicBezTo>
                    <a:pt x="51562" y="46998"/>
                    <a:pt x="54104" y="41895"/>
                    <a:pt x="53343" y="37183"/>
                  </a:cubicBezTo>
                  <a:lnTo>
                    <a:pt x="53343" y="37183"/>
                  </a:lnTo>
                  <a:cubicBezTo>
                    <a:pt x="51562" y="41209"/>
                    <a:pt x="47999" y="44382"/>
                    <a:pt x="43750" y="45773"/>
                  </a:cubicBezTo>
                  <a:cubicBezTo>
                    <a:pt x="41283" y="46534"/>
                    <a:pt x="38574" y="46775"/>
                    <a:pt x="36180" y="47777"/>
                  </a:cubicBezTo>
                  <a:cubicBezTo>
                    <a:pt x="32766" y="49243"/>
                    <a:pt x="29983" y="52564"/>
                    <a:pt x="29056" y="56201"/>
                  </a:cubicBezTo>
                  <a:cubicBezTo>
                    <a:pt x="28666" y="53733"/>
                    <a:pt x="28295" y="51247"/>
                    <a:pt x="27905" y="48853"/>
                  </a:cubicBezTo>
                  <a:cubicBezTo>
                    <a:pt x="28369" y="47072"/>
                    <a:pt x="29686" y="45458"/>
                    <a:pt x="31226" y="44456"/>
                  </a:cubicBezTo>
                  <a:cubicBezTo>
                    <a:pt x="33397" y="42990"/>
                    <a:pt x="36013" y="42359"/>
                    <a:pt x="38574" y="41747"/>
                  </a:cubicBezTo>
                  <a:cubicBezTo>
                    <a:pt x="41116" y="41135"/>
                    <a:pt x="43750" y="40430"/>
                    <a:pt x="45754" y="38723"/>
                  </a:cubicBezTo>
                  <a:cubicBezTo>
                    <a:pt x="48779" y="36329"/>
                    <a:pt x="50003" y="31932"/>
                    <a:pt x="48704" y="28295"/>
                  </a:cubicBezTo>
                  <a:lnTo>
                    <a:pt x="48704" y="28295"/>
                  </a:lnTo>
                  <a:cubicBezTo>
                    <a:pt x="47777" y="31079"/>
                    <a:pt x="44994" y="32934"/>
                    <a:pt x="42210" y="34010"/>
                  </a:cubicBezTo>
                  <a:cubicBezTo>
                    <a:pt x="39427" y="35179"/>
                    <a:pt x="36477" y="35865"/>
                    <a:pt x="33935" y="37424"/>
                  </a:cubicBezTo>
                  <a:cubicBezTo>
                    <a:pt x="30911" y="39187"/>
                    <a:pt x="28518" y="42823"/>
                    <a:pt x="27590" y="46386"/>
                  </a:cubicBezTo>
                  <a:cubicBezTo>
                    <a:pt x="27200" y="43751"/>
                    <a:pt x="26978" y="41135"/>
                    <a:pt x="26736" y="38500"/>
                  </a:cubicBezTo>
                  <a:cubicBezTo>
                    <a:pt x="27516" y="35643"/>
                    <a:pt x="29520" y="33157"/>
                    <a:pt x="31913" y="31468"/>
                  </a:cubicBezTo>
                  <a:cubicBezTo>
                    <a:pt x="34789" y="29446"/>
                    <a:pt x="38036" y="27980"/>
                    <a:pt x="40503" y="25587"/>
                  </a:cubicBezTo>
                  <a:cubicBezTo>
                    <a:pt x="43602" y="22581"/>
                    <a:pt x="45365" y="18239"/>
                    <a:pt x="45216" y="13916"/>
                  </a:cubicBezTo>
                  <a:lnTo>
                    <a:pt x="45216" y="13916"/>
                  </a:lnTo>
                  <a:cubicBezTo>
                    <a:pt x="43750" y="16922"/>
                    <a:pt x="41116" y="19167"/>
                    <a:pt x="38333" y="21097"/>
                  </a:cubicBezTo>
                  <a:cubicBezTo>
                    <a:pt x="35624" y="22952"/>
                    <a:pt x="32692" y="24659"/>
                    <a:pt x="30299" y="27052"/>
                  </a:cubicBezTo>
                  <a:cubicBezTo>
                    <a:pt x="28518" y="28759"/>
                    <a:pt x="26978" y="31468"/>
                    <a:pt x="26440" y="34084"/>
                  </a:cubicBezTo>
                  <a:cubicBezTo>
                    <a:pt x="26347" y="33157"/>
                    <a:pt x="26273" y="32229"/>
                    <a:pt x="26273" y="31227"/>
                  </a:cubicBezTo>
                  <a:cubicBezTo>
                    <a:pt x="28443" y="26440"/>
                    <a:pt x="29130" y="20633"/>
                    <a:pt x="28369" y="15382"/>
                  </a:cubicBezTo>
                  <a:cubicBezTo>
                    <a:pt x="27664" y="10205"/>
                    <a:pt x="25512" y="5177"/>
                    <a:pt x="25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03" name="Google Shape;203;p9"/>
            <p:cNvGrpSpPr/>
            <p:nvPr/>
          </p:nvGrpSpPr>
          <p:grpSpPr>
            <a:xfrm>
              <a:off x="287975" y="4161375"/>
              <a:ext cx="850250" cy="647550"/>
              <a:chOff x="4281500" y="1208725"/>
              <a:chExt cx="850250" cy="647550"/>
            </a:xfrm>
          </p:grpSpPr>
          <p:sp>
            <p:nvSpPr>
              <p:cNvPr id="204" name="Google Shape;204;p9"/>
              <p:cNvSpPr/>
              <p:nvPr/>
            </p:nvSpPr>
            <p:spPr>
              <a:xfrm>
                <a:off x="4467025" y="1355775"/>
                <a:ext cx="48275" cy="10067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4027" extrusionOk="0">
                    <a:moveTo>
                      <a:pt x="1077" y="0"/>
                    </a:moveTo>
                    <a:cubicBezTo>
                      <a:pt x="539" y="0"/>
                      <a:pt x="75" y="390"/>
                      <a:pt x="75" y="928"/>
                    </a:cubicBezTo>
                    <a:cubicBezTo>
                      <a:pt x="75" y="1614"/>
                      <a:pt x="1" y="2320"/>
                      <a:pt x="1" y="3006"/>
                    </a:cubicBezTo>
                    <a:cubicBezTo>
                      <a:pt x="1" y="3563"/>
                      <a:pt x="390" y="4026"/>
                      <a:pt x="854" y="4026"/>
                    </a:cubicBezTo>
                    <a:cubicBezTo>
                      <a:pt x="1392" y="4026"/>
                      <a:pt x="1856" y="3637"/>
                      <a:pt x="1856" y="3099"/>
                    </a:cubicBezTo>
                    <a:cubicBezTo>
                      <a:pt x="1856" y="2394"/>
                      <a:pt x="1930" y="1707"/>
                      <a:pt x="1930" y="1002"/>
                    </a:cubicBezTo>
                    <a:cubicBezTo>
                      <a:pt x="1930" y="464"/>
                      <a:pt x="1541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4594600" y="1208725"/>
                <a:ext cx="48250" cy="1276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5104" extrusionOk="0">
                    <a:moveTo>
                      <a:pt x="1002" y="1"/>
                    </a:moveTo>
                    <a:cubicBezTo>
                      <a:pt x="538" y="1"/>
                      <a:pt x="74" y="390"/>
                      <a:pt x="74" y="928"/>
                    </a:cubicBezTo>
                    <a:lnTo>
                      <a:pt x="74" y="4175"/>
                    </a:lnTo>
                    <a:cubicBezTo>
                      <a:pt x="0" y="4713"/>
                      <a:pt x="464" y="5103"/>
                      <a:pt x="928" y="5103"/>
                    </a:cubicBezTo>
                    <a:cubicBezTo>
                      <a:pt x="1466" y="5103"/>
                      <a:pt x="1855" y="4713"/>
                      <a:pt x="1930" y="4175"/>
                    </a:cubicBezTo>
                    <a:lnTo>
                      <a:pt x="1930" y="928"/>
                    </a:lnTo>
                    <a:cubicBezTo>
                      <a:pt x="1930" y="390"/>
                      <a:pt x="1540" y="1"/>
                      <a:pt x="10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4640975" y="1436950"/>
                <a:ext cx="50125" cy="10457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183" extrusionOk="0">
                    <a:moveTo>
                      <a:pt x="928" y="0"/>
                    </a:moveTo>
                    <a:cubicBezTo>
                      <a:pt x="464" y="74"/>
                      <a:pt x="0" y="464"/>
                      <a:pt x="75" y="1002"/>
                    </a:cubicBezTo>
                    <a:lnTo>
                      <a:pt x="149" y="3321"/>
                    </a:lnTo>
                    <a:cubicBezTo>
                      <a:pt x="149" y="3752"/>
                      <a:pt x="485" y="4183"/>
                      <a:pt x="964" y="4183"/>
                    </a:cubicBezTo>
                    <a:cubicBezTo>
                      <a:pt x="1000" y="4183"/>
                      <a:pt x="1038" y="4180"/>
                      <a:pt x="1077" y="4175"/>
                    </a:cubicBezTo>
                    <a:cubicBezTo>
                      <a:pt x="1615" y="4175"/>
                      <a:pt x="2004" y="3785"/>
                      <a:pt x="2004" y="3247"/>
                    </a:cubicBezTo>
                    <a:lnTo>
                      <a:pt x="1930" y="928"/>
                    </a:lnTo>
                    <a:cubicBezTo>
                      <a:pt x="1856" y="390"/>
                      <a:pt x="1466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>
                <a:off x="4818625" y="1264625"/>
                <a:ext cx="56150" cy="162600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6504" extrusionOk="0">
                    <a:moveTo>
                      <a:pt x="1188" y="1"/>
                    </a:moveTo>
                    <a:cubicBezTo>
                      <a:pt x="718" y="1"/>
                      <a:pt x="384" y="369"/>
                      <a:pt x="316" y="863"/>
                    </a:cubicBezTo>
                    <a:cubicBezTo>
                      <a:pt x="242" y="2403"/>
                      <a:pt x="149" y="3962"/>
                      <a:pt x="1" y="5502"/>
                    </a:cubicBezTo>
                    <a:cubicBezTo>
                      <a:pt x="1" y="5966"/>
                      <a:pt x="390" y="6429"/>
                      <a:pt x="928" y="6504"/>
                    </a:cubicBezTo>
                    <a:cubicBezTo>
                      <a:pt x="1392" y="6504"/>
                      <a:pt x="1856" y="6114"/>
                      <a:pt x="1856" y="5576"/>
                    </a:cubicBezTo>
                    <a:cubicBezTo>
                      <a:pt x="2004" y="4036"/>
                      <a:pt x="2097" y="2477"/>
                      <a:pt x="2171" y="937"/>
                    </a:cubicBezTo>
                    <a:cubicBezTo>
                      <a:pt x="2246" y="474"/>
                      <a:pt x="1856" y="10"/>
                      <a:pt x="1318" y="10"/>
                    </a:cubicBezTo>
                    <a:cubicBezTo>
                      <a:pt x="1274" y="4"/>
                      <a:pt x="1230" y="1"/>
                      <a:pt x="11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4281500" y="1581425"/>
                <a:ext cx="51975" cy="9142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3657" extrusionOk="0">
                    <a:moveTo>
                      <a:pt x="1042" y="1"/>
                    </a:moveTo>
                    <a:cubicBezTo>
                      <a:pt x="1004" y="1"/>
                      <a:pt x="966" y="4"/>
                      <a:pt x="928" y="10"/>
                    </a:cubicBezTo>
                    <a:cubicBezTo>
                      <a:pt x="390" y="10"/>
                      <a:pt x="0" y="474"/>
                      <a:pt x="74" y="1030"/>
                    </a:cubicBezTo>
                    <a:cubicBezTo>
                      <a:pt x="74" y="1643"/>
                      <a:pt x="149" y="2255"/>
                      <a:pt x="223" y="2886"/>
                    </a:cubicBezTo>
                    <a:cubicBezTo>
                      <a:pt x="223" y="3310"/>
                      <a:pt x="610" y="3656"/>
                      <a:pt x="1087" y="3656"/>
                    </a:cubicBezTo>
                    <a:cubicBezTo>
                      <a:pt x="1132" y="3656"/>
                      <a:pt x="1178" y="3653"/>
                      <a:pt x="1225" y="3647"/>
                    </a:cubicBezTo>
                    <a:cubicBezTo>
                      <a:pt x="1689" y="3647"/>
                      <a:pt x="2078" y="3183"/>
                      <a:pt x="2078" y="2645"/>
                    </a:cubicBezTo>
                    <a:cubicBezTo>
                      <a:pt x="2004" y="2107"/>
                      <a:pt x="1930" y="1494"/>
                      <a:pt x="1930" y="864"/>
                    </a:cubicBezTo>
                    <a:cubicBezTo>
                      <a:pt x="1862" y="370"/>
                      <a:pt x="1465" y="1"/>
                      <a:pt x="1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4495800" y="1599300"/>
                <a:ext cx="52425" cy="11802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4721" extrusionOk="0">
                    <a:moveTo>
                      <a:pt x="928" y="0"/>
                    </a:moveTo>
                    <a:cubicBezTo>
                      <a:pt x="390" y="0"/>
                      <a:pt x="0" y="464"/>
                      <a:pt x="0" y="1002"/>
                    </a:cubicBezTo>
                    <a:lnTo>
                      <a:pt x="167" y="3859"/>
                    </a:lnTo>
                    <a:cubicBezTo>
                      <a:pt x="236" y="4290"/>
                      <a:pt x="577" y="4721"/>
                      <a:pt x="1056" y="4721"/>
                    </a:cubicBezTo>
                    <a:cubicBezTo>
                      <a:pt x="1093" y="4721"/>
                      <a:pt x="1130" y="4718"/>
                      <a:pt x="1169" y="4713"/>
                    </a:cubicBezTo>
                    <a:cubicBezTo>
                      <a:pt x="1707" y="4713"/>
                      <a:pt x="2097" y="4249"/>
                      <a:pt x="2022" y="3785"/>
                    </a:cubicBezTo>
                    <a:lnTo>
                      <a:pt x="1855" y="854"/>
                    </a:lnTo>
                    <a:cubicBezTo>
                      <a:pt x="1855" y="390"/>
                      <a:pt x="1392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4865025" y="1657275"/>
                <a:ext cx="52425" cy="13755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5502" extrusionOk="0">
                    <a:moveTo>
                      <a:pt x="854" y="0"/>
                    </a:moveTo>
                    <a:cubicBezTo>
                      <a:pt x="390" y="0"/>
                      <a:pt x="0" y="464"/>
                      <a:pt x="0" y="1002"/>
                    </a:cubicBezTo>
                    <a:cubicBezTo>
                      <a:pt x="74" y="2171"/>
                      <a:pt x="148" y="3396"/>
                      <a:pt x="241" y="4639"/>
                    </a:cubicBezTo>
                    <a:cubicBezTo>
                      <a:pt x="309" y="5133"/>
                      <a:pt x="643" y="5501"/>
                      <a:pt x="1113" y="5501"/>
                    </a:cubicBezTo>
                    <a:cubicBezTo>
                      <a:pt x="1156" y="5501"/>
                      <a:pt x="1199" y="5498"/>
                      <a:pt x="1243" y="5492"/>
                    </a:cubicBezTo>
                    <a:cubicBezTo>
                      <a:pt x="1707" y="5492"/>
                      <a:pt x="2097" y="5028"/>
                      <a:pt x="2097" y="4565"/>
                    </a:cubicBezTo>
                    <a:cubicBezTo>
                      <a:pt x="2004" y="3321"/>
                      <a:pt x="1930" y="2078"/>
                      <a:pt x="1855" y="854"/>
                    </a:cubicBezTo>
                    <a:cubicBezTo>
                      <a:pt x="1855" y="390"/>
                      <a:pt x="1392" y="0"/>
                      <a:pt x="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4720300" y="1765350"/>
                <a:ext cx="46400" cy="9092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3637" extrusionOk="0">
                    <a:moveTo>
                      <a:pt x="928" y="0"/>
                    </a:moveTo>
                    <a:cubicBezTo>
                      <a:pt x="371" y="0"/>
                      <a:pt x="0" y="390"/>
                      <a:pt x="0" y="928"/>
                    </a:cubicBezTo>
                    <a:lnTo>
                      <a:pt x="0" y="2709"/>
                    </a:lnTo>
                    <a:cubicBezTo>
                      <a:pt x="0" y="3247"/>
                      <a:pt x="371" y="3637"/>
                      <a:pt x="928" y="3637"/>
                    </a:cubicBezTo>
                    <a:cubicBezTo>
                      <a:pt x="1466" y="3637"/>
                      <a:pt x="1856" y="3247"/>
                      <a:pt x="1856" y="2709"/>
                    </a:cubicBezTo>
                    <a:lnTo>
                      <a:pt x="1856" y="928"/>
                    </a:lnTo>
                    <a:cubicBezTo>
                      <a:pt x="1856" y="390"/>
                      <a:pt x="1466" y="0"/>
                      <a:pt x="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5083475" y="1703650"/>
                <a:ext cx="48275" cy="13732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5493" extrusionOk="0">
                    <a:moveTo>
                      <a:pt x="1003" y="1"/>
                    </a:moveTo>
                    <a:cubicBezTo>
                      <a:pt x="465" y="1"/>
                      <a:pt x="75" y="390"/>
                      <a:pt x="75" y="854"/>
                    </a:cubicBezTo>
                    <a:cubicBezTo>
                      <a:pt x="1" y="2079"/>
                      <a:pt x="1" y="3322"/>
                      <a:pt x="1" y="4565"/>
                    </a:cubicBezTo>
                    <a:cubicBezTo>
                      <a:pt x="1" y="5103"/>
                      <a:pt x="391" y="5493"/>
                      <a:pt x="854" y="5493"/>
                    </a:cubicBezTo>
                    <a:cubicBezTo>
                      <a:pt x="1393" y="5493"/>
                      <a:pt x="1856" y="5103"/>
                      <a:pt x="1856" y="4565"/>
                    </a:cubicBezTo>
                    <a:cubicBezTo>
                      <a:pt x="1856" y="3396"/>
                      <a:pt x="1856" y="2172"/>
                      <a:pt x="1931" y="928"/>
                    </a:cubicBezTo>
                    <a:cubicBezTo>
                      <a:pt x="1931" y="390"/>
                      <a:pt x="1541" y="1"/>
                      <a:pt x="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13" name="Google Shape;213;p9"/>
          <p:cNvSpPr txBox="1">
            <a:spLocks noGrp="1"/>
          </p:cNvSpPr>
          <p:nvPr>
            <p:ph type="title"/>
          </p:nvPr>
        </p:nvSpPr>
        <p:spPr>
          <a:xfrm>
            <a:off x="5523300" y="2049919"/>
            <a:ext cx="5708800" cy="13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4" name="Google Shape;214;p9"/>
          <p:cNvSpPr txBox="1">
            <a:spLocks noGrp="1"/>
          </p:cNvSpPr>
          <p:nvPr>
            <p:ph type="subTitle" idx="1"/>
          </p:nvPr>
        </p:nvSpPr>
        <p:spPr>
          <a:xfrm>
            <a:off x="5523167" y="3560515"/>
            <a:ext cx="5708800" cy="9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9"/>
          <p:cNvSpPr>
            <a:spLocks noGrp="1"/>
          </p:cNvSpPr>
          <p:nvPr>
            <p:ph type="pic" idx="2"/>
          </p:nvPr>
        </p:nvSpPr>
        <p:spPr>
          <a:xfrm>
            <a:off x="1188699" y="1537967"/>
            <a:ext cx="3685600" cy="3685600"/>
          </a:xfrm>
          <a:prstGeom prst="ellipse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5156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>
            <a:spLocks noGrp="1"/>
          </p:cNvSpPr>
          <p:nvPr>
            <p:ph type="pic" idx="2"/>
          </p:nvPr>
        </p:nvSpPr>
        <p:spPr>
          <a:xfrm>
            <a:off x="0" y="67"/>
            <a:ext cx="121824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10"/>
          <p:cNvSpPr txBox="1">
            <a:spLocks noGrp="1"/>
          </p:cNvSpPr>
          <p:nvPr>
            <p:ph type="title"/>
          </p:nvPr>
        </p:nvSpPr>
        <p:spPr>
          <a:xfrm>
            <a:off x="960000" y="5300667"/>
            <a:ext cx="10272000" cy="836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30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Display"/>
              <a:buNone/>
              <a:defRPr sz="30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923156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3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85" name="Google Shape;1085;p3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5869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635AB1"/>
            </a:gs>
            <a:gs pos="100000">
              <a:schemeClr val="lt1"/>
            </a:gs>
          </a:gsLst>
          <a:lin ang="1619866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22382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orient="horz" pos="1620">
          <p15:clr>
            <a:srgbClr val="E46962"/>
          </p15:clr>
        </p15:guide>
        <p15:guide id="6" pos="2880">
          <p15:clr>
            <a:srgbClr val="E46962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50" name="Google Shape;1450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065749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E2DC8-CF64-AC65-0D0F-20C861C05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9727" y="1630900"/>
            <a:ext cx="9852545" cy="2356637"/>
          </a:xfrm>
        </p:spPr>
        <p:txBody>
          <a:bodyPr/>
          <a:lstStyle/>
          <a:p>
            <a:pPr marL="186262" indent="0" algn="ctr">
              <a:buNone/>
            </a:pP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MOOC-I </a:t>
            </a:r>
            <a:b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Specialization</a:t>
            </a:r>
            <a:b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Unlocking AI Foundations</a:t>
            </a:r>
            <a:b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pPr marL="186262" indent="0">
              <a:buNone/>
            </a:pP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6262" indent="0">
              <a:buNone/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b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5B4BC-36A9-5DFA-E8A4-2C907DA2FA52}"/>
              </a:ext>
            </a:extLst>
          </p:cNvPr>
          <p:cNvSpPr txBox="1"/>
          <p:nvPr/>
        </p:nvSpPr>
        <p:spPr>
          <a:xfrm>
            <a:off x="7239785" y="5255380"/>
            <a:ext cx="45531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Shaurya Singh Srinet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RA2111032010006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– IoT – T2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069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8EBC9-F5F7-2B0A-82F5-524E908D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63" y="979866"/>
            <a:ext cx="10272000" cy="763600"/>
          </a:xfrm>
        </p:spPr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Opportunities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DDE2B-15CA-B5F4-DE05-E65B5E2CA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1637" y="2574232"/>
            <a:ext cx="10408726" cy="3685166"/>
          </a:xfrm>
        </p:spPr>
        <p:txBody>
          <a:bodyPr/>
          <a:lstStyle/>
          <a:p>
            <a:pPr algn="just">
              <a:lnSpc>
                <a:spcPct val="150000"/>
              </a:lnSpc>
              <a:buSzPct val="750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for ML Experts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industry's growing demand for machine learning experts.</a:t>
            </a:r>
          </a:p>
          <a:p>
            <a:pPr algn="just">
              <a:lnSpc>
                <a:spcPct val="150000"/>
              </a:lnSpc>
              <a:buSzPct val="750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Paths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Explore diverse career opportunities in AI and machine learning.</a:t>
            </a:r>
          </a:p>
          <a:p>
            <a:pPr algn="just">
              <a:lnSpc>
                <a:spcPct val="150000"/>
              </a:lnSpc>
              <a:buSzPct val="750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Salaries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Competitive salaries and job prospects.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328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8EBC9-F5F7-2B0A-82F5-524E908D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1008146"/>
            <a:ext cx="10272000" cy="763600"/>
          </a:xfrm>
        </p:spPr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DDE2B-15CA-B5F4-DE05-E65B5E2CA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1637" y="2395123"/>
            <a:ext cx="10408726" cy="3624413"/>
          </a:xfrm>
        </p:spPr>
        <p:txBody>
          <a:bodyPr/>
          <a:lstStyle/>
          <a:p>
            <a:pPr algn="just">
              <a:lnSpc>
                <a:spcPct val="150000"/>
              </a:lnSpc>
              <a:buSzPct val="750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Empowering Learners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Machine Learning Specialization equips you with the knowledge and skills to excel in the field.</a:t>
            </a:r>
          </a:p>
          <a:p>
            <a:pPr algn="just">
              <a:lnSpc>
                <a:spcPct val="150000"/>
              </a:lnSpc>
              <a:buSzPct val="750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Your Journey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you're looking to break into AI or advance your career in machine learning, this Specialization is the perfect starting point.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614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8EBC9-F5F7-2B0A-82F5-524E908D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403" y="2633605"/>
            <a:ext cx="10272000" cy="1590789"/>
          </a:xfrm>
        </p:spPr>
        <p:txBody>
          <a:bodyPr/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73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BD68-0A19-E778-67CA-3ACA5ED4A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9" y="847890"/>
            <a:ext cx="10272000" cy="763600"/>
          </a:xfrm>
        </p:spPr>
        <p:txBody>
          <a:bodyPr/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EFD3D-6F5D-D4A4-7088-D5AAA8AA2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6222" y="2093464"/>
            <a:ext cx="10559555" cy="4337600"/>
          </a:xfrm>
        </p:spPr>
        <p:txBody>
          <a:bodyPr/>
          <a:lstStyle/>
          <a:p>
            <a:pPr algn="just">
              <a:lnSpc>
                <a:spcPct val="150000"/>
              </a:lnSpc>
              <a:buSzPct val="750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Overview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collaboration between DeepLearning.AI and Stanford Online.</a:t>
            </a:r>
          </a:p>
          <a:p>
            <a:pPr algn="just">
              <a:lnSpc>
                <a:spcPct val="150000"/>
              </a:lnSpc>
              <a:buSzPct val="750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Beginner-Friendly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Teaches the fundamentals of machine learning for real-world AI applications.</a:t>
            </a:r>
          </a:p>
          <a:p>
            <a:pPr algn="just">
              <a:lnSpc>
                <a:spcPct val="150000"/>
              </a:lnSpc>
              <a:buSzPct val="750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Taught by AI visionary Andrew Ng.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30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DAFA-97CA-8DA5-B664-8D70CACF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847891"/>
            <a:ext cx="11125163" cy="877214"/>
          </a:xfrm>
        </p:spPr>
        <p:txBody>
          <a:bodyPr>
            <a:no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Highlights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650F2-EFA4-8F07-32C2-5AD5155BA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2121746"/>
            <a:ext cx="10512422" cy="4337600"/>
          </a:xfrm>
        </p:spPr>
        <p:txBody>
          <a:bodyPr/>
          <a:lstStyle/>
          <a:p>
            <a:pPr algn="just">
              <a:lnSpc>
                <a:spcPct val="150000"/>
              </a:lnSpc>
              <a:buSzPct val="750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Specialization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modern update to Andrew Ng's renowned Machine Learning course.</a:t>
            </a:r>
          </a:p>
          <a:p>
            <a:pPr algn="just">
              <a:lnSpc>
                <a:spcPct val="150000"/>
              </a:lnSpc>
              <a:buSzPct val="750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Learning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Covers supervised and unsupervised learning, best practices, and more.</a:t>
            </a:r>
          </a:p>
          <a:p>
            <a:pPr algn="just">
              <a:lnSpc>
                <a:spcPct val="150000"/>
              </a:lnSpc>
              <a:buSzPct val="750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Pioneering Rating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Originally rated 4.9 out of 5, with millions of learners since 2012.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42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E0D6-156C-E0CD-8616-7FA7C4975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1187255"/>
            <a:ext cx="10272000" cy="763600"/>
          </a:xfrm>
        </p:spPr>
        <p:txBody>
          <a:bodyPr/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857D-2F14-5E6B-8C98-001DC59AC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2564804"/>
            <a:ext cx="10272000" cy="3326947"/>
          </a:xfrm>
        </p:spPr>
        <p:txBody>
          <a:bodyPr/>
          <a:lstStyle/>
          <a:p>
            <a:pPr algn="just">
              <a:lnSpc>
                <a:spcPct val="150000"/>
              </a:lnSpc>
              <a:buSzPct val="750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Master the key concepts of machine learning.</a:t>
            </a:r>
          </a:p>
          <a:p>
            <a:pPr algn="just">
              <a:lnSpc>
                <a:spcPct val="150000"/>
              </a:lnSpc>
              <a:buSzPct val="750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Gain practical know-how to apply machine learning to real-world problems.</a:t>
            </a:r>
          </a:p>
          <a:p>
            <a:pPr algn="just">
              <a:lnSpc>
                <a:spcPct val="150000"/>
              </a:lnSpc>
              <a:buSzPct val="750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Prepare for a career in AI and machine learning.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32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07BB6-5E28-2827-02FF-185389407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954" y="904452"/>
            <a:ext cx="10748091" cy="763600"/>
          </a:xfrm>
        </p:spPr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Outcomes 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740E2-D16B-A1FB-8E2D-D186DCCEB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979" y="2183542"/>
            <a:ext cx="10880066" cy="4957785"/>
          </a:xfrm>
        </p:spPr>
        <p:txBody>
          <a:bodyPr/>
          <a:lstStyle/>
          <a:p>
            <a:pPr algn="just">
              <a:lnSpc>
                <a:spcPct val="150000"/>
              </a:lnSpc>
              <a:buSzPct val="750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Build machine learning models in Python using NumPy and scikit-learn.</a:t>
            </a:r>
          </a:p>
          <a:p>
            <a:pPr algn="just">
              <a:lnSpc>
                <a:spcPct val="150000"/>
              </a:lnSpc>
              <a:buSzPct val="750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Train supervised models for prediction and binary classification, including linear and logistic regression.</a:t>
            </a:r>
          </a:p>
          <a:p>
            <a:pPr algn="just">
              <a:lnSpc>
                <a:spcPct val="150000"/>
              </a:lnSpc>
              <a:buSzPct val="750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 a neural network with TensorFlow for multi-class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411828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AA65D-C39B-4BBB-0698-663C8B5F652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830263"/>
            <a:ext cx="11587163" cy="5494337"/>
          </a:xfrm>
        </p:spPr>
        <p:txBody>
          <a:bodyPr/>
          <a:lstStyle/>
          <a:p>
            <a:pPr algn="just">
              <a:lnSpc>
                <a:spcPct val="150000"/>
              </a:lnSpc>
              <a:buSzPct val="750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4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Apply best practices for generalizing models to real-world tasks.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SzPct val="750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5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Build decision trees and tree ensemble methods.</a:t>
            </a:r>
          </a:p>
          <a:p>
            <a:pPr algn="just">
              <a:lnSpc>
                <a:spcPct val="150000"/>
              </a:lnSpc>
              <a:buSzPct val="750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6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Utilize unsupervised learning techniques for clustering and anomaly detection.</a:t>
            </a:r>
          </a:p>
          <a:p>
            <a:pPr algn="just">
              <a:lnSpc>
                <a:spcPct val="150000"/>
              </a:lnSpc>
              <a:buSzPct val="750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7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recommender systems with collaborative filtering and content-based deep learning.</a:t>
            </a:r>
          </a:p>
          <a:p>
            <a:pPr algn="just">
              <a:lnSpc>
                <a:spcPct val="150000"/>
              </a:lnSpc>
              <a:buSzPct val="750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Build deep reinforcement learning models.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13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E23D-DA04-46E0-A21E-43A690F05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9" y="575036"/>
            <a:ext cx="10272000" cy="11602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Topics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2F295-AAD5-C8EB-F983-8F4009C47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216" y="2036904"/>
            <a:ext cx="10493567" cy="4337600"/>
          </a:xfrm>
        </p:spPr>
        <p:txBody>
          <a:bodyPr/>
          <a:lstStyle/>
          <a:p>
            <a:pPr algn="just">
              <a:lnSpc>
                <a:spcPct val="150000"/>
              </a:lnSpc>
              <a:buSzPct val="750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Covers linear regression, logistic regression, neural networks, and decision trees.</a:t>
            </a:r>
          </a:p>
          <a:p>
            <a:pPr algn="just">
              <a:lnSpc>
                <a:spcPct val="150000"/>
              </a:lnSpc>
              <a:buSzPct val="750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Includes clustering, dimensionality reduction, and recommender systems.</a:t>
            </a:r>
          </a:p>
          <a:p>
            <a:pPr algn="just">
              <a:lnSpc>
                <a:spcPct val="150000"/>
              </a:lnSpc>
              <a:buSzPct val="750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Focuses on evaluating and tuning models and taking a data-centric approach.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010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8EBC9-F5F7-2B0A-82F5-524E908D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876172"/>
            <a:ext cx="10272000" cy="763600"/>
          </a:xfrm>
        </p:spPr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the Course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DDE2B-15CA-B5F4-DE05-E65B5E2CA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2190983"/>
            <a:ext cx="10408726" cy="4337600"/>
          </a:xfrm>
        </p:spPr>
        <p:txBody>
          <a:bodyPr/>
          <a:lstStyle/>
          <a:p>
            <a:pPr algn="just">
              <a:lnSpc>
                <a:spcPct val="150000"/>
              </a:lnSpc>
              <a:buSzPct val="750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Challenges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Apply machine learning to solve complex real-world problems.</a:t>
            </a:r>
          </a:p>
          <a:p>
            <a:pPr algn="just">
              <a:lnSpc>
                <a:spcPct val="150000"/>
              </a:lnSpc>
              <a:buSzPct val="750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Solutions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Make data-driven decisions and predictions.</a:t>
            </a:r>
          </a:p>
          <a:p>
            <a:pPr algn="just">
              <a:lnSpc>
                <a:spcPct val="150000"/>
              </a:lnSpc>
              <a:buSzPct val="750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Career Building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Prepare for a career in AI and machine learning.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626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8EBC9-F5F7-2B0A-82F5-524E908D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1074134"/>
            <a:ext cx="10272000" cy="763600"/>
          </a:xfrm>
        </p:spPr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Applications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DDE2B-15CA-B5F4-DE05-E65B5E2CA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3273" y="2319709"/>
            <a:ext cx="10771695" cy="4337600"/>
          </a:xfrm>
        </p:spPr>
        <p:txBody>
          <a:bodyPr/>
          <a:lstStyle/>
          <a:p>
            <a:pPr algn="just">
              <a:lnSpc>
                <a:spcPct val="150000"/>
              </a:lnSpc>
              <a:buSzPct val="750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Disease diagnosis and drug discovery.</a:t>
            </a:r>
          </a:p>
          <a:p>
            <a:pPr algn="just">
              <a:lnSpc>
                <a:spcPct val="150000"/>
              </a:lnSpc>
              <a:buSzPct val="750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Product recommendations and customer insights.</a:t>
            </a:r>
          </a:p>
          <a:p>
            <a:pPr algn="just">
              <a:lnSpc>
                <a:spcPct val="150000"/>
              </a:lnSpc>
              <a:buSzPct val="750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Fraud detection and risk analysis.</a:t>
            </a:r>
          </a:p>
          <a:p>
            <a:pPr algn="just">
              <a:lnSpc>
                <a:spcPct val="150000"/>
              </a:lnSpc>
              <a:buSzPct val="750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Autonomous vehicles and route optimization.</a:t>
            </a:r>
          </a:p>
          <a:p>
            <a:pPr>
              <a:lnSpc>
                <a:spcPct val="150000"/>
              </a:lnSpc>
              <a:buSzPct val="750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Language translation and chatbots.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59069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imple Light">
      <a:dk1>
        <a:srgbClr val="4C5031"/>
      </a:dk1>
      <a:lt1>
        <a:srgbClr val="F1EEEC"/>
      </a:lt1>
      <a:dk2>
        <a:srgbClr val="666E45"/>
      </a:dk2>
      <a:lt2>
        <a:srgbClr val="CFC8C0"/>
      </a:lt2>
      <a:accent1>
        <a:srgbClr val="898C7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C50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75100E3-5E5B-43AF-8540-0C79AB9BDB42}" vid="{36F6CC85-08A8-4424-9391-8C2426AA9F2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reakthrough Biocompatible Polymers by Slidesgo">
  <a:themeElements>
    <a:clrScheme name="Simple Light">
      <a:dk1>
        <a:srgbClr val="FFFFFF"/>
      </a:dk1>
      <a:lt1>
        <a:srgbClr val="31275E"/>
      </a:lt1>
      <a:dk2>
        <a:srgbClr val="7A72D3"/>
      </a:dk2>
      <a:lt2>
        <a:srgbClr val="53A9BB"/>
      </a:lt2>
      <a:accent1>
        <a:srgbClr val="18B2CA"/>
      </a:accent1>
      <a:accent2>
        <a:srgbClr val="D2AAA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48</TotalTime>
  <Words>483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8" baseType="lpstr">
      <vt:lpstr>Anton</vt:lpstr>
      <vt:lpstr>Arial</vt:lpstr>
      <vt:lpstr>Cabin</vt:lpstr>
      <vt:lpstr>DM Serif Display</vt:lpstr>
      <vt:lpstr>Lato</vt:lpstr>
      <vt:lpstr>Nunito Light</vt:lpstr>
      <vt:lpstr>Open Sans</vt:lpstr>
      <vt:lpstr>Proxima Nova</vt:lpstr>
      <vt:lpstr>Proxima Nova Semibold</vt:lpstr>
      <vt:lpstr>Raleway</vt:lpstr>
      <vt:lpstr>Roboto</vt:lpstr>
      <vt:lpstr>Times New Roman</vt:lpstr>
      <vt:lpstr>Theme1</vt:lpstr>
      <vt:lpstr>Slidesgo Final Pages</vt:lpstr>
      <vt:lpstr>Breakthrough Biocompatible Polymers by Slidesgo</vt:lpstr>
      <vt:lpstr>1_Slidesgo Final Pages</vt:lpstr>
      <vt:lpstr>PowerPoint Presentation</vt:lpstr>
      <vt:lpstr>Introduction</vt:lpstr>
      <vt:lpstr>Program Highlights</vt:lpstr>
      <vt:lpstr>Course Objective</vt:lpstr>
      <vt:lpstr>Course Outcomes </vt:lpstr>
      <vt:lpstr>PowerPoint Presentation</vt:lpstr>
      <vt:lpstr>Important Topics</vt:lpstr>
      <vt:lpstr>Application of the Course</vt:lpstr>
      <vt:lpstr>Real-World Applications</vt:lpstr>
      <vt:lpstr>Career Opportunities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Charvi Jain</dc:creator>
  <cp:lastModifiedBy>Charvi Jain</cp:lastModifiedBy>
  <cp:revision>1</cp:revision>
  <dcterms:created xsi:type="dcterms:W3CDTF">2023-11-03T17:55:49Z</dcterms:created>
  <dcterms:modified xsi:type="dcterms:W3CDTF">2023-11-03T18:43:53Z</dcterms:modified>
</cp:coreProperties>
</file>