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78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ngothai Elango" userId="0619ccfb9bdc9380" providerId="LiveId" clId="{38B76D00-9CEE-4267-8310-410E68AED5B8}"/>
    <pc:docChg chg="addSld modSld">
      <pc:chgData name="Poongothai Elango" userId="0619ccfb9bdc9380" providerId="LiveId" clId="{38B76D00-9CEE-4267-8310-410E68AED5B8}" dt="2023-10-26T06:06:59.901" v="72" actId="20577"/>
      <pc:docMkLst>
        <pc:docMk/>
      </pc:docMkLst>
      <pc:sldChg chg="addSp mod">
        <pc:chgData name="Poongothai Elango" userId="0619ccfb9bdc9380" providerId="LiveId" clId="{38B76D00-9CEE-4267-8310-410E68AED5B8}" dt="2023-10-26T05:06:56.830" v="0" actId="22"/>
        <pc:sldMkLst>
          <pc:docMk/>
          <pc:sldMk cId="2382122964" sldId="258"/>
        </pc:sldMkLst>
        <pc:picChg chg="add">
          <ac:chgData name="Poongothai Elango" userId="0619ccfb9bdc9380" providerId="LiveId" clId="{38B76D00-9CEE-4267-8310-410E68AED5B8}" dt="2023-10-26T05:06:56.830" v="0" actId="22"/>
          <ac:picMkLst>
            <pc:docMk/>
            <pc:sldMk cId="2382122964" sldId="258"/>
            <ac:picMk id="5" creationId="{C6F41FF8-9659-67A3-C069-EDAC8A849AF6}"/>
          </ac:picMkLst>
        </pc:picChg>
      </pc:sldChg>
      <pc:sldChg chg="addSp mod">
        <pc:chgData name="Poongothai Elango" userId="0619ccfb9bdc9380" providerId="LiveId" clId="{38B76D00-9CEE-4267-8310-410E68AED5B8}" dt="2023-10-26T05:07:47.341" v="1" actId="22"/>
        <pc:sldMkLst>
          <pc:docMk/>
          <pc:sldMk cId="2355664149" sldId="259"/>
        </pc:sldMkLst>
        <pc:picChg chg="add">
          <ac:chgData name="Poongothai Elango" userId="0619ccfb9bdc9380" providerId="LiveId" clId="{38B76D00-9CEE-4267-8310-410E68AED5B8}" dt="2023-10-26T05:07:47.341" v="1" actId="22"/>
          <ac:picMkLst>
            <pc:docMk/>
            <pc:sldMk cId="2355664149" sldId="259"/>
            <ac:picMk id="5" creationId="{E45AAB82-16F3-43A6-B923-9578F15B8918}"/>
          </ac:picMkLst>
        </pc:picChg>
      </pc:sldChg>
      <pc:sldChg chg="addSp mod">
        <pc:chgData name="Poongothai Elango" userId="0619ccfb9bdc9380" providerId="LiveId" clId="{38B76D00-9CEE-4267-8310-410E68AED5B8}" dt="2023-10-26T05:11:07.960" v="18" actId="22"/>
        <pc:sldMkLst>
          <pc:docMk/>
          <pc:sldMk cId="3150767990" sldId="260"/>
        </pc:sldMkLst>
        <pc:picChg chg="add">
          <ac:chgData name="Poongothai Elango" userId="0619ccfb9bdc9380" providerId="LiveId" clId="{38B76D00-9CEE-4267-8310-410E68AED5B8}" dt="2023-10-26T05:11:07.960" v="18" actId="22"/>
          <ac:picMkLst>
            <pc:docMk/>
            <pc:sldMk cId="3150767990" sldId="260"/>
            <ac:picMk id="5" creationId="{EEB18090-F72F-4060-3093-E36A9643655A}"/>
          </ac:picMkLst>
        </pc:picChg>
      </pc:sldChg>
      <pc:sldChg chg="addSp new mod">
        <pc:chgData name="Poongothai Elango" userId="0619ccfb9bdc9380" providerId="LiveId" clId="{38B76D00-9CEE-4267-8310-410E68AED5B8}" dt="2023-10-26T05:08:40.533" v="7" actId="22"/>
        <pc:sldMkLst>
          <pc:docMk/>
          <pc:sldMk cId="2199631679" sldId="261"/>
        </pc:sldMkLst>
        <pc:picChg chg="add">
          <ac:chgData name="Poongothai Elango" userId="0619ccfb9bdc9380" providerId="LiveId" clId="{38B76D00-9CEE-4267-8310-410E68AED5B8}" dt="2023-10-26T05:08:40.533" v="7" actId="22"/>
          <ac:picMkLst>
            <pc:docMk/>
            <pc:sldMk cId="2199631679" sldId="261"/>
            <ac:picMk id="5" creationId="{828C1813-B9FC-1804-8150-AC45931CDAD9}"/>
          </ac:picMkLst>
        </pc:picChg>
      </pc:sldChg>
      <pc:sldChg chg="addSp modSp new mod">
        <pc:chgData name="Poongothai Elango" userId="0619ccfb9bdc9380" providerId="LiveId" clId="{38B76D00-9CEE-4267-8310-410E68AED5B8}" dt="2023-10-26T05:09:08.033" v="8" actId="22"/>
        <pc:sldMkLst>
          <pc:docMk/>
          <pc:sldMk cId="884639942" sldId="262"/>
        </pc:sldMkLst>
        <pc:spChg chg="mod">
          <ac:chgData name="Poongothai Elango" userId="0619ccfb9bdc9380" providerId="LiveId" clId="{38B76D00-9CEE-4267-8310-410E68AED5B8}" dt="2023-10-26T05:07:50.445" v="5" actId="20577"/>
          <ac:spMkLst>
            <pc:docMk/>
            <pc:sldMk cId="884639942" sldId="262"/>
            <ac:spMk id="2" creationId="{9EC9756D-4D4F-2BF0-E438-7FFCE7E0CCB4}"/>
          </ac:spMkLst>
        </pc:spChg>
        <pc:picChg chg="add">
          <ac:chgData name="Poongothai Elango" userId="0619ccfb9bdc9380" providerId="LiveId" clId="{38B76D00-9CEE-4267-8310-410E68AED5B8}" dt="2023-10-26T05:09:08.033" v="8" actId="22"/>
          <ac:picMkLst>
            <pc:docMk/>
            <pc:sldMk cId="884639942" sldId="262"/>
            <ac:picMk id="5" creationId="{AD9AAADF-6955-0CF0-F68B-D028E2E20861}"/>
          </ac:picMkLst>
        </pc:picChg>
      </pc:sldChg>
      <pc:sldChg chg="addSp new mod">
        <pc:chgData name="Poongothai Elango" userId="0619ccfb9bdc9380" providerId="LiveId" clId="{38B76D00-9CEE-4267-8310-410E68AED5B8}" dt="2023-10-26T05:09:27.450" v="9" actId="22"/>
        <pc:sldMkLst>
          <pc:docMk/>
          <pc:sldMk cId="571936782" sldId="263"/>
        </pc:sldMkLst>
        <pc:picChg chg="add">
          <ac:chgData name="Poongothai Elango" userId="0619ccfb9bdc9380" providerId="LiveId" clId="{38B76D00-9CEE-4267-8310-410E68AED5B8}" dt="2023-10-26T05:09:27.450" v="9" actId="22"/>
          <ac:picMkLst>
            <pc:docMk/>
            <pc:sldMk cId="571936782" sldId="263"/>
            <ac:picMk id="5" creationId="{8F5BD947-A317-E55B-1878-5CD92D5D9DE6}"/>
          </ac:picMkLst>
        </pc:picChg>
      </pc:sldChg>
      <pc:sldChg chg="addSp new mod">
        <pc:chgData name="Poongothai Elango" userId="0619ccfb9bdc9380" providerId="LiveId" clId="{38B76D00-9CEE-4267-8310-410E68AED5B8}" dt="2023-10-26T05:10:04.784" v="14" actId="22"/>
        <pc:sldMkLst>
          <pc:docMk/>
          <pc:sldMk cId="3253562841" sldId="264"/>
        </pc:sldMkLst>
        <pc:picChg chg="add">
          <ac:chgData name="Poongothai Elango" userId="0619ccfb9bdc9380" providerId="LiveId" clId="{38B76D00-9CEE-4267-8310-410E68AED5B8}" dt="2023-10-26T05:10:04.784" v="14" actId="22"/>
          <ac:picMkLst>
            <pc:docMk/>
            <pc:sldMk cId="3253562841" sldId="264"/>
            <ac:picMk id="5" creationId="{35DABB90-1869-FBD0-470D-0B9ECBF2B41C}"/>
          </ac:picMkLst>
        </pc:picChg>
      </pc:sldChg>
      <pc:sldChg chg="addSp new mod">
        <pc:chgData name="Poongothai Elango" userId="0619ccfb9bdc9380" providerId="LiveId" clId="{38B76D00-9CEE-4267-8310-410E68AED5B8}" dt="2023-10-26T05:10:27.917" v="15" actId="22"/>
        <pc:sldMkLst>
          <pc:docMk/>
          <pc:sldMk cId="3701112701" sldId="265"/>
        </pc:sldMkLst>
        <pc:picChg chg="add">
          <ac:chgData name="Poongothai Elango" userId="0619ccfb9bdc9380" providerId="LiveId" clId="{38B76D00-9CEE-4267-8310-410E68AED5B8}" dt="2023-10-26T05:10:27.917" v="15" actId="22"/>
          <ac:picMkLst>
            <pc:docMk/>
            <pc:sldMk cId="3701112701" sldId="265"/>
            <ac:picMk id="5" creationId="{4746ED6F-5102-F2D3-3E5C-48EC822BA67C}"/>
          </ac:picMkLst>
        </pc:picChg>
      </pc:sldChg>
      <pc:sldChg chg="addSp new mod">
        <pc:chgData name="Poongothai Elango" userId="0619ccfb9bdc9380" providerId="LiveId" clId="{38B76D00-9CEE-4267-8310-410E68AED5B8}" dt="2023-10-26T05:10:40.419" v="16" actId="22"/>
        <pc:sldMkLst>
          <pc:docMk/>
          <pc:sldMk cId="1296383023" sldId="266"/>
        </pc:sldMkLst>
        <pc:picChg chg="add">
          <ac:chgData name="Poongothai Elango" userId="0619ccfb9bdc9380" providerId="LiveId" clId="{38B76D00-9CEE-4267-8310-410E68AED5B8}" dt="2023-10-26T05:10:40.419" v="16" actId="22"/>
          <ac:picMkLst>
            <pc:docMk/>
            <pc:sldMk cId="1296383023" sldId="266"/>
            <ac:picMk id="5" creationId="{17E2A9A9-47C3-7AEB-EEED-F73D7E74B2FB}"/>
          </ac:picMkLst>
        </pc:picChg>
      </pc:sldChg>
      <pc:sldChg chg="addSp new mod">
        <pc:chgData name="Poongothai Elango" userId="0619ccfb9bdc9380" providerId="LiveId" clId="{38B76D00-9CEE-4267-8310-410E68AED5B8}" dt="2023-10-26T05:10:55.373" v="17" actId="22"/>
        <pc:sldMkLst>
          <pc:docMk/>
          <pc:sldMk cId="2593004526" sldId="267"/>
        </pc:sldMkLst>
        <pc:picChg chg="add">
          <ac:chgData name="Poongothai Elango" userId="0619ccfb9bdc9380" providerId="LiveId" clId="{38B76D00-9CEE-4267-8310-410E68AED5B8}" dt="2023-10-26T05:10:55.373" v="17" actId="22"/>
          <ac:picMkLst>
            <pc:docMk/>
            <pc:sldMk cId="2593004526" sldId="267"/>
            <ac:picMk id="5" creationId="{73027024-53CB-33FB-D740-AB93CC7E8D3C}"/>
          </ac:picMkLst>
        </pc:picChg>
      </pc:sldChg>
      <pc:sldChg chg="addSp new mod">
        <pc:chgData name="Poongothai Elango" userId="0619ccfb9bdc9380" providerId="LiveId" clId="{38B76D00-9CEE-4267-8310-410E68AED5B8}" dt="2023-10-26T05:11:24.759" v="22" actId="22"/>
        <pc:sldMkLst>
          <pc:docMk/>
          <pc:sldMk cId="2065047283" sldId="268"/>
        </pc:sldMkLst>
        <pc:picChg chg="add">
          <ac:chgData name="Poongothai Elango" userId="0619ccfb9bdc9380" providerId="LiveId" clId="{38B76D00-9CEE-4267-8310-410E68AED5B8}" dt="2023-10-26T05:11:24.759" v="22" actId="22"/>
          <ac:picMkLst>
            <pc:docMk/>
            <pc:sldMk cId="2065047283" sldId="268"/>
            <ac:picMk id="5" creationId="{50B63318-95D1-5642-B14C-D9F11564F435}"/>
          </ac:picMkLst>
        </pc:picChg>
      </pc:sldChg>
      <pc:sldChg chg="addSp new mod">
        <pc:chgData name="Poongothai Elango" userId="0619ccfb9bdc9380" providerId="LiveId" clId="{38B76D00-9CEE-4267-8310-410E68AED5B8}" dt="2023-10-26T05:12:07.617" v="23" actId="22"/>
        <pc:sldMkLst>
          <pc:docMk/>
          <pc:sldMk cId="1888001432" sldId="269"/>
        </pc:sldMkLst>
        <pc:picChg chg="add">
          <ac:chgData name="Poongothai Elango" userId="0619ccfb9bdc9380" providerId="LiveId" clId="{38B76D00-9CEE-4267-8310-410E68AED5B8}" dt="2023-10-26T05:12:07.617" v="23" actId="22"/>
          <ac:picMkLst>
            <pc:docMk/>
            <pc:sldMk cId="1888001432" sldId="269"/>
            <ac:picMk id="5" creationId="{999C61FB-9D5D-1826-9C95-D8F3DCB78C72}"/>
          </ac:picMkLst>
        </pc:picChg>
      </pc:sldChg>
      <pc:sldChg chg="addSp new mod">
        <pc:chgData name="Poongothai Elango" userId="0619ccfb9bdc9380" providerId="LiveId" clId="{38B76D00-9CEE-4267-8310-410E68AED5B8}" dt="2023-10-26T05:12:47.841" v="24" actId="22"/>
        <pc:sldMkLst>
          <pc:docMk/>
          <pc:sldMk cId="3993963179" sldId="270"/>
        </pc:sldMkLst>
        <pc:picChg chg="add">
          <ac:chgData name="Poongothai Elango" userId="0619ccfb9bdc9380" providerId="LiveId" clId="{38B76D00-9CEE-4267-8310-410E68AED5B8}" dt="2023-10-26T05:12:47.841" v="24" actId="22"/>
          <ac:picMkLst>
            <pc:docMk/>
            <pc:sldMk cId="3993963179" sldId="270"/>
            <ac:picMk id="5" creationId="{6F777248-5CBC-4D6F-B39A-0425095FB45F}"/>
          </ac:picMkLst>
        </pc:picChg>
      </pc:sldChg>
      <pc:sldChg chg="addSp new mod">
        <pc:chgData name="Poongothai Elango" userId="0619ccfb9bdc9380" providerId="LiveId" clId="{38B76D00-9CEE-4267-8310-410E68AED5B8}" dt="2023-10-26T05:13:11.122" v="29" actId="22"/>
        <pc:sldMkLst>
          <pc:docMk/>
          <pc:sldMk cId="1627720558" sldId="271"/>
        </pc:sldMkLst>
        <pc:picChg chg="add">
          <ac:chgData name="Poongothai Elango" userId="0619ccfb9bdc9380" providerId="LiveId" clId="{38B76D00-9CEE-4267-8310-410E68AED5B8}" dt="2023-10-26T05:13:11.122" v="29" actId="22"/>
          <ac:picMkLst>
            <pc:docMk/>
            <pc:sldMk cId="1627720558" sldId="271"/>
            <ac:picMk id="5" creationId="{856612C7-CB70-946D-89F7-FEEFD6F9C0A9}"/>
          </ac:picMkLst>
        </pc:picChg>
      </pc:sldChg>
      <pc:sldChg chg="addSp new mod">
        <pc:chgData name="Poongothai Elango" userId="0619ccfb9bdc9380" providerId="LiveId" clId="{38B76D00-9CEE-4267-8310-410E68AED5B8}" dt="2023-10-26T05:13:54.737" v="30" actId="22"/>
        <pc:sldMkLst>
          <pc:docMk/>
          <pc:sldMk cId="718769404" sldId="272"/>
        </pc:sldMkLst>
        <pc:picChg chg="add">
          <ac:chgData name="Poongothai Elango" userId="0619ccfb9bdc9380" providerId="LiveId" clId="{38B76D00-9CEE-4267-8310-410E68AED5B8}" dt="2023-10-26T05:13:54.737" v="30" actId="22"/>
          <ac:picMkLst>
            <pc:docMk/>
            <pc:sldMk cId="718769404" sldId="272"/>
            <ac:picMk id="5" creationId="{88B87230-673E-F706-855C-A923EBA99BC9}"/>
          </ac:picMkLst>
        </pc:picChg>
      </pc:sldChg>
      <pc:sldChg chg="addSp new mod">
        <pc:chgData name="Poongothai Elango" userId="0619ccfb9bdc9380" providerId="LiveId" clId="{38B76D00-9CEE-4267-8310-410E68AED5B8}" dt="2023-10-26T05:14:28.508" v="31" actId="22"/>
        <pc:sldMkLst>
          <pc:docMk/>
          <pc:sldMk cId="2510505005" sldId="273"/>
        </pc:sldMkLst>
        <pc:picChg chg="add">
          <ac:chgData name="Poongothai Elango" userId="0619ccfb9bdc9380" providerId="LiveId" clId="{38B76D00-9CEE-4267-8310-410E68AED5B8}" dt="2023-10-26T05:14:28.508" v="31" actId="22"/>
          <ac:picMkLst>
            <pc:docMk/>
            <pc:sldMk cId="2510505005" sldId="273"/>
            <ac:picMk id="5" creationId="{EA46A7B8-2375-DED5-634B-BEFF79E0C170}"/>
          </ac:picMkLst>
        </pc:picChg>
      </pc:sldChg>
      <pc:sldChg chg="addSp new mod">
        <pc:chgData name="Poongothai Elango" userId="0619ccfb9bdc9380" providerId="LiveId" clId="{38B76D00-9CEE-4267-8310-410E68AED5B8}" dt="2023-10-26T05:15:38.051" v="32" actId="22"/>
        <pc:sldMkLst>
          <pc:docMk/>
          <pc:sldMk cId="412342925" sldId="274"/>
        </pc:sldMkLst>
        <pc:picChg chg="add">
          <ac:chgData name="Poongothai Elango" userId="0619ccfb9bdc9380" providerId="LiveId" clId="{38B76D00-9CEE-4267-8310-410E68AED5B8}" dt="2023-10-26T05:15:38.051" v="32" actId="22"/>
          <ac:picMkLst>
            <pc:docMk/>
            <pc:sldMk cId="412342925" sldId="274"/>
            <ac:picMk id="5" creationId="{C69E18FC-B459-8B88-9125-0614FFB4E4FF}"/>
          </ac:picMkLst>
        </pc:picChg>
      </pc:sldChg>
      <pc:sldChg chg="addSp new mod">
        <pc:chgData name="Poongothai Elango" userId="0619ccfb9bdc9380" providerId="LiveId" clId="{38B76D00-9CEE-4267-8310-410E68AED5B8}" dt="2023-10-26T05:32:54.841" v="34" actId="22"/>
        <pc:sldMkLst>
          <pc:docMk/>
          <pc:sldMk cId="352411519" sldId="275"/>
        </pc:sldMkLst>
        <pc:picChg chg="add">
          <ac:chgData name="Poongothai Elango" userId="0619ccfb9bdc9380" providerId="LiveId" clId="{38B76D00-9CEE-4267-8310-410E68AED5B8}" dt="2023-10-26T05:32:54.841" v="34" actId="22"/>
          <ac:picMkLst>
            <pc:docMk/>
            <pc:sldMk cId="352411519" sldId="275"/>
            <ac:picMk id="5" creationId="{86827C92-497A-266C-A2D2-D9AA5A77B7B0}"/>
          </ac:picMkLst>
        </pc:picChg>
      </pc:sldChg>
      <pc:sldChg chg="addSp new mod">
        <pc:chgData name="Poongothai Elango" userId="0619ccfb9bdc9380" providerId="LiveId" clId="{38B76D00-9CEE-4267-8310-410E68AED5B8}" dt="2023-10-26T05:35:17.843" v="38" actId="22"/>
        <pc:sldMkLst>
          <pc:docMk/>
          <pc:sldMk cId="1709972054" sldId="276"/>
        </pc:sldMkLst>
        <pc:picChg chg="add">
          <ac:chgData name="Poongothai Elango" userId="0619ccfb9bdc9380" providerId="LiveId" clId="{38B76D00-9CEE-4267-8310-410E68AED5B8}" dt="2023-10-26T05:35:17.843" v="38" actId="22"/>
          <ac:picMkLst>
            <pc:docMk/>
            <pc:sldMk cId="1709972054" sldId="276"/>
            <ac:picMk id="5" creationId="{CCC6AD26-FC83-39E1-C0F5-4EA6860C6B21}"/>
          </ac:picMkLst>
        </pc:picChg>
      </pc:sldChg>
      <pc:sldChg chg="addSp new mod">
        <pc:chgData name="Poongothai Elango" userId="0619ccfb9bdc9380" providerId="LiveId" clId="{38B76D00-9CEE-4267-8310-410E68AED5B8}" dt="2023-10-26T05:40:55.974" v="41" actId="22"/>
        <pc:sldMkLst>
          <pc:docMk/>
          <pc:sldMk cId="2044023493" sldId="277"/>
        </pc:sldMkLst>
        <pc:picChg chg="add">
          <ac:chgData name="Poongothai Elango" userId="0619ccfb9bdc9380" providerId="LiveId" clId="{38B76D00-9CEE-4267-8310-410E68AED5B8}" dt="2023-10-26T05:40:55.974" v="41" actId="22"/>
          <ac:picMkLst>
            <pc:docMk/>
            <pc:sldMk cId="2044023493" sldId="277"/>
            <ac:picMk id="5" creationId="{0E63144B-A6CE-693E-4E09-15E86BDAED58}"/>
          </ac:picMkLst>
        </pc:picChg>
      </pc:sldChg>
      <pc:sldChg chg="addSp new mod">
        <pc:chgData name="Poongothai Elango" userId="0619ccfb9bdc9380" providerId="LiveId" clId="{38B76D00-9CEE-4267-8310-410E68AED5B8}" dt="2023-10-26T05:44:18.549" v="50" actId="22"/>
        <pc:sldMkLst>
          <pc:docMk/>
          <pc:sldMk cId="2388819654" sldId="278"/>
        </pc:sldMkLst>
        <pc:picChg chg="add">
          <ac:chgData name="Poongothai Elango" userId="0619ccfb9bdc9380" providerId="LiveId" clId="{38B76D00-9CEE-4267-8310-410E68AED5B8}" dt="2023-10-26T05:44:18.549" v="50" actId="22"/>
          <ac:picMkLst>
            <pc:docMk/>
            <pc:sldMk cId="2388819654" sldId="278"/>
            <ac:picMk id="5" creationId="{FE5DE932-F988-A9BA-8693-E3A0F85AA6CA}"/>
          </ac:picMkLst>
        </pc:picChg>
      </pc:sldChg>
      <pc:sldChg chg="addSp new mod">
        <pc:chgData name="Poongothai Elango" userId="0619ccfb9bdc9380" providerId="LiveId" clId="{38B76D00-9CEE-4267-8310-410E68AED5B8}" dt="2023-10-26T05:35:34.972" v="40" actId="22"/>
        <pc:sldMkLst>
          <pc:docMk/>
          <pc:sldMk cId="1786049785" sldId="279"/>
        </pc:sldMkLst>
        <pc:spChg chg="add">
          <ac:chgData name="Poongothai Elango" userId="0619ccfb9bdc9380" providerId="LiveId" clId="{38B76D00-9CEE-4267-8310-410E68AED5B8}" dt="2023-10-26T05:35:34.972" v="40" actId="22"/>
          <ac:spMkLst>
            <pc:docMk/>
            <pc:sldMk cId="1786049785" sldId="279"/>
            <ac:spMk id="5" creationId="{1AAE0449-B4C1-52EF-2EEF-085C05876BEE}"/>
          </ac:spMkLst>
        </pc:spChg>
      </pc:sldChg>
      <pc:sldChg chg="addSp new mod">
        <pc:chgData name="Poongothai Elango" userId="0619ccfb9bdc9380" providerId="LiveId" clId="{38B76D00-9CEE-4267-8310-410E68AED5B8}" dt="2023-10-26T05:41:32.358" v="44" actId="22"/>
        <pc:sldMkLst>
          <pc:docMk/>
          <pc:sldMk cId="2364747556" sldId="280"/>
        </pc:sldMkLst>
        <pc:picChg chg="add">
          <ac:chgData name="Poongothai Elango" userId="0619ccfb9bdc9380" providerId="LiveId" clId="{38B76D00-9CEE-4267-8310-410E68AED5B8}" dt="2023-10-26T05:41:32.358" v="44" actId="22"/>
          <ac:picMkLst>
            <pc:docMk/>
            <pc:sldMk cId="2364747556" sldId="280"/>
            <ac:picMk id="5" creationId="{391EBE3D-497F-49A0-6A07-B9676AF497A4}"/>
          </ac:picMkLst>
        </pc:picChg>
      </pc:sldChg>
      <pc:sldChg chg="addSp new mod">
        <pc:chgData name="Poongothai Elango" userId="0619ccfb9bdc9380" providerId="LiveId" clId="{38B76D00-9CEE-4267-8310-410E68AED5B8}" dt="2023-10-26T05:42:55.728" v="45" actId="22"/>
        <pc:sldMkLst>
          <pc:docMk/>
          <pc:sldMk cId="868182949" sldId="281"/>
        </pc:sldMkLst>
        <pc:picChg chg="add">
          <ac:chgData name="Poongothai Elango" userId="0619ccfb9bdc9380" providerId="LiveId" clId="{38B76D00-9CEE-4267-8310-410E68AED5B8}" dt="2023-10-26T05:42:55.728" v="45" actId="22"/>
          <ac:picMkLst>
            <pc:docMk/>
            <pc:sldMk cId="868182949" sldId="281"/>
            <ac:picMk id="5" creationId="{5E4D3169-E3F1-3C5B-2DD5-41CF4CABED90}"/>
          </ac:picMkLst>
        </pc:picChg>
      </pc:sldChg>
      <pc:sldChg chg="addSp new mod">
        <pc:chgData name="Poongothai Elango" userId="0619ccfb9bdc9380" providerId="LiveId" clId="{38B76D00-9CEE-4267-8310-410E68AED5B8}" dt="2023-10-26T05:43:30.418" v="48" actId="22"/>
        <pc:sldMkLst>
          <pc:docMk/>
          <pc:sldMk cId="1107804128" sldId="282"/>
        </pc:sldMkLst>
        <pc:picChg chg="add">
          <ac:chgData name="Poongothai Elango" userId="0619ccfb9bdc9380" providerId="LiveId" clId="{38B76D00-9CEE-4267-8310-410E68AED5B8}" dt="2023-10-26T05:43:30.418" v="48" actId="22"/>
          <ac:picMkLst>
            <pc:docMk/>
            <pc:sldMk cId="1107804128" sldId="282"/>
            <ac:picMk id="5" creationId="{9E1CEEA5-A267-B9E8-8BB2-DB73BEB27F8A}"/>
          </ac:picMkLst>
        </pc:picChg>
      </pc:sldChg>
      <pc:sldChg chg="addSp new mod">
        <pc:chgData name="Poongothai Elango" userId="0619ccfb9bdc9380" providerId="LiveId" clId="{38B76D00-9CEE-4267-8310-410E68AED5B8}" dt="2023-10-26T05:43:48.216" v="49" actId="22"/>
        <pc:sldMkLst>
          <pc:docMk/>
          <pc:sldMk cId="4167114205" sldId="283"/>
        </pc:sldMkLst>
        <pc:picChg chg="add">
          <ac:chgData name="Poongothai Elango" userId="0619ccfb9bdc9380" providerId="LiveId" clId="{38B76D00-9CEE-4267-8310-410E68AED5B8}" dt="2023-10-26T05:43:48.216" v="49" actId="22"/>
          <ac:picMkLst>
            <pc:docMk/>
            <pc:sldMk cId="4167114205" sldId="283"/>
            <ac:picMk id="5" creationId="{FD42AAED-C5BD-99A3-C3A0-D81B1267C173}"/>
          </ac:picMkLst>
        </pc:picChg>
      </pc:sldChg>
      <pc:sldChg chg="addSp new mod">
        <pc:chgData name="Poongothai Elango" userId="0619ccfb9bdc9380" providerId="LiveId" clId="{38B76D00-9CEE-4267-8310-410E68AED5B8}" dt="2023-10-26T05:44:35.685" v="53" actId="22"/>
        <pc:sldMkLst>
          <pc:docMk/>
          <pc:sldMk cId="1511828582" sldId="284"/>
        </pc:sldMkLst>
        <pc:picChg chg="add">
          <ac:chgData name="Poongothai Elango" userId="0619ccfb9bdc9380" providerId="LiveId" clId="{38B76D00-9CEE-4267-8310-410E68AED5B8}" dt="2023-10-26T05:44:35.685" v="53" actId="22"/>
          <ac:picMkLst>
            <pc:docMk/>
            <pc:sldMk cId="1511828582" sldId="284"/>
            <ac:picMk id="5" creationId="{13425115-F5AC-EBAA-B538-6561A5A59503}"/>
          </ac:picMkLst>
        </pc:picChg>
      </pc:sldChg>
      <pc:sldChg chg="modSp new mod">
        <pc:chgData name="Poongothai Elango" userId="0619ccfb9bdc9380" providerId="LiveId" clId="{38B76D00-9CEE-4267-8310-410E68AED5B8}" dt="2023-10-26T06:06:59.901" v="72" actId="20577"/>
        <pc:sldMkLst>
          <pc:docMk/>
          <pc:sldMk cId="1088733547" sldId="285"/>
        </pc:sldMkLst>
        <pc:spChg chg="mod">
          <ac:chgData name="Poongothai Elango" userId="0619ccfb9bdc9380" providerId="LiveId" clId="{38B76D00-9CEE-4267-8310-410E68AED5B8}" dt="2023-10-26T06:06:59.901" v="72" actId="20577"/>
          <ac:spMkLst>
            <pc:docMk/>
            <pc:sldMk cId="1088733547" sldId="285"/>
            <ac:spMk id="2" creationId="{E5B32F86-1CD6-E8F1-C4A1-D596BC546F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F783-390C-6F11-8FE6-1A453AFB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77B2-B8FA-EC68-DCE9-04F66D2F8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C020-E36C-C989-20A0-F86777C5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BFB9-5366-ED15-7D42-87762F33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A09-82DF-EB5D-40E4-4452CB6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7A9-9E3B-8235-47EF-6166DD92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76E69-7862-76D3-FEF3-3AA56555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9B99-F047-E0AA-4062-91CE65A3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F669-5FDC-D6DD-4A2D-E2B7ED3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5316-1ACE-7367-0FF8-314D686F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A6841-094E-F7DE-B7BC-C2098D651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3202A-E752-81EA-A2EA-B98237CF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1623-9DCB-A8C9-8184-A6F5117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3605-0DC6-E65B-F696-0355008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9BA7-BC36-2A8A-E971-A1590707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3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07D5-9EE1-2BE2-3183-6BD40CBD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1EFD-3C40-EDF2-FE87-8982AAE2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4AFF-D615-C4F2-CC04-E74FDF8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835B-5139-4250-3184-265B8602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3274-1F2A-7BD8-88F6-44354424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6153-A151-63AA-7300-D31F747E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8D5E-6710-8BFA-558B-DFC3FCCC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EEF7-DA25-B7AB-9C48-3140F923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7DAC-5BC9-2287-28F2-7B7D239B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DAB9-A450-45A6-BC75-8D55439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1846-5EBF-3320-DB57-56D4832B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061B-CA31-0AC6-F4B0-A71388D5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8C88-17B3-5DF7-1B35-ED9AC2A9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C2E9-C954-12FF-843D-486B104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747A-B18F-4B54-7F38-05F7EAA0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2860-2347-FE6C-4892-BC62FF1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018A-B3CA-7CD1-B5E3-C8A21D48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EC11-ACED-A795-DAF1-F46332AC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2FEA-58DE-33FC-D501-B03EDCF7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DAD12-4808-3466-B4B1-5C0D7697C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492FB-67C5-B5DA-D7BB-FDCD81DFD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A382-4405-522F-7AB8-FBFA8843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BB042-01FC-52F6-7ACD-43535E99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79125-084F-13DC-16EB-DD9394FA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6B1E-F158-C0EB-92CC-626673DD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1F7A5-DFFE-A308-1160-F92A01C2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710B-A4D3-0354-AFE4-CFC3910A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A704C-1EE1-436A-53AB-4DD9126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8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5180D-AD49-8667-82C7-7E9ABCC0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464DE-A5D0-B4FF-B0EB-337C28C8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7401-7C1E-F41C-4FE4-E4ECE97F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0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865-C09A-15DD-4855-2CFB815D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56C2-1C38-28C9-7BE9-45DC208A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7E2DA-2477-F580-052A-1846D82C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352D-F46B-E9FD-17D7-CFF1306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8F63-2E71-D612-88F2-CFA33C9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D5D4-E83E-FF25-C1F8-141C4B6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129-E8FE-8C68-9BF8-AB35EBA8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DF365-FFD9-A5FA-564A-38791708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7C66-3A24-2189-3DBF-4F328B60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9B19-8A5D-18B9-4F22-D10F7150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BB8C-0075-9BFF-1FBE-8EC11CB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92C1-77FF-9C7E-B604-E733823A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3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73C1-B4B2-2A4E-651F-C9F315A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C835-D262-3C80-D985-683812DC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457A4-2871-A9A4-D56C-304A8907B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F828-3EAE-4178-BD45-E5A1EB838B1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3A94-37E1-2461-4B37-FE3D0BDB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9EC-682A-BFFE-C5EF-B844024F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C390-8B5E-492A-AB2B-66541D2C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3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7948-2774-F445-4C8E-E2727B048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3CFF-B677-1814-3CA9-C43F477E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38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3A25-943F-C03D-CB30-17209A1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126B-9029-3B91-2623-CCE0943E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2A9A9-47C3-7AEB-EEED-F73D7E7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196146"/>
            <a:ext cx="8291278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989A-0A2F-909D-ABF0-AF42A19B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26F8-2A7A-2109-5C7D-72AFA949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27024-53CB-33FB-D740-AB93CC7E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2621210"/>
            <a:ext cx="880186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017B-1042-68DA-623E-CCDFE816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90FC-FA7E-D612-A2FE-1FC5D412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18090-F72F-4060-3093-E36A9643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4" y="2811726"/>
            <a:ext cx="8672312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D73C-B2CE-C7C9-55F6-35BF5BB4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6C9C-8BAC-11A8-774A-2EA82121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63318-95D1-5642-B14C-D9F11564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2" y="2541193"/>
            <a:ext cx="8718035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4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7D55-5966-A16C-C7B9-B9273B8F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4F60-A199-F31E-52DA-91490F30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C61FB-9D5D-1826-9C95-D8F3DCB7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6" y="1714351"/>
            <a:ext cx="8847587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8786-6073-80C4-EDC7-60F72540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3390-D210-9AA5-B356-30A26232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7248-5CBC-4D6F-B39A-0425095F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89" y="2442124"/>
            <a:ext cx="8565622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6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361-2D6E-0E19-6F84-A7ABED35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173D-81E1-E235-A07A-A6B3404D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612C7-CB70-946D-89F7-FEEFD6F9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51" y="2312573"/>
            <a:ext cx="8740897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6B88-BC93-5C0A-87AD-AFBDF1B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5CEB-BEE7-E525-6E08-68C01AB4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87230-673E-F706-855C-A923EBA9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3" y="1199957"/>
            <a:ext cx="869517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ED37-3117-A956-7618-BF67FB54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B3A0-4B27-063D-0BCD-4DF1C3B6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6A7B8-2375-DED5-634B-BEFF79E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90"/>
            <a:ext cx="12192000" cy="64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C4D4-5C05-B018-28A1-9F12E67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9F1D-247E-BF49-7961-FD9E631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E18FC-B459-8B88-9125-0614FFB4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0" y="1188526"/>
            <a:ext cx="83065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6596-97DE-EDF1-D7B8-C028F601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941E-660F-4AD0-B745-144D75AC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E61D8-5A8E-663D-65FF-20F75033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20" y="1337128"/>
            <a:ext cx="898475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B599-F414-4E48-B922-4B38C3C6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B803-07BF-4E27-F268-3540C6C1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E0449-B4C1-52EF-2EEF-085C05876BEE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Gated Recurrent Units</a:t>
            </a:r>
          </a:p>
        </p:txBody>
      </p:sp>
    </p:spTree>
    <p:extLst>
      <p:ext uri="{BB962C8B-B14F-4D97-AF65-F5344CB8AC3E}">
        <p14:creationId xmlns:p14="http://schemas.microsoft.com/office/powerpoint/2010/main" val="178604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1665-ACBA-7BBB-D897-89B4632C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21A8-83C4-A1DB-D71B-5B4C0E8C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7C92-497A-266C-A2D2-D9AA5A77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520024"/>
            <a:ext cx="8931414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1EFD-97A5-6709-D122-021A334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F2A7-2A22-5FE7-D5E0-4D89A013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6AD26-FC83-39E1-C0F5-4EA6860C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1081836"/>
            <a:ext cx="8413209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0F01-8E05-3717-6E0B-273D95F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EDC-E503-A39E-D11C-3C36351F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144B-A6CE-693E-4E09-15E86BDA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1158043"/>
            <a:ext cx="8801863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8E1E-B029-CEFF-8E92-FE1E2D9F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90FF-4375-ECDD-20DB-0993D2E4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EBE3D-497F-49A0-6A07-B9676AF4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036112"/>
            <a:ext cx="861134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4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ECA4-705D-DD8C-B99D-E864A0D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3765-E3FB-3309-9F9B-5B0BDF7A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D3169-E3F1-3C5B-2DD5-41CF4CAB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1382852"/>
            <a:ext cx="803979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F90-12F4-56A4-3639-AFD253DB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DA99-7A9D-DCEC-FBA4-BBB27EC2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CEEA5-A267-B9E8-8BB2-DB73BEB2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7" y="1535266"/>
            <a:ext cx="791786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C7E8-2777-1A92-CC55-E87B0040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60D9-ACB4-4D36-96D5-E7E85BFD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AAED-C5BD-99A3-C3A0-D81B1267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440007"/>
            <a:ext cx="617273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FAAF-B6AD-6787-330A-7930EA06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74BB-1C37-CDCC-AFA7-57CF69DF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DE932-F988-A9BA-8693-E3A0F85A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1154233"/>
            <a:ext cx="8596105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1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382-236C-375F-B2F8-C3D7095C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081-EC44-4410-2B3F-0BD59E85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25115-F5AC-EBAA-B538-6561A5A5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1154233"/>
            <a:ext cx="8413209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59AB-5598-54E4-23A4-C39CB20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388A-7F05-4295-234E-E5AE2A76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41FF8-9659-67A3-C069-EDAC8A84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1333318"/>
            <a:ext cx="840558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2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2F86-1CD6-E8F1-C4A1-D596BC54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</a:t>
            </a:r>
            <a:r>
              <a:rPr lang="en-IN"/>
              <a:t>Encoderswa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B419-9596-D9A2-1109-8D20A8F9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3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94A-22A8-1263-4697-D4A75C3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73B-15DB-34BD-AAD8-70FC0871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AAB82-16F3-43A6-B923-9578F15B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1055164"/>
            <a:ext cx="7940728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6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A3C-1037-7C93-92DD-D07DE8A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908C-CDCF-7151-F6D3-474F1401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C1813-B9FC-1804-8150-AC45931C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1272353"/>
            <a:ext cx="8436071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3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756D-4D4F-2BF0-E438-7FFCE7E0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F2E1-518F-7571-85A5-B8ACEF7B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AADF-6955-0CF0-F68B-D028E2E2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1653386"/>
            <a:ext cx="7094835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0FD-06C7-64C0-13A4-FD452EF8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7972-8D49-01D4-6C16-B373A81A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BD947-A317-E55B-1878-5CD92D5D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8" y="1733403"/>
            <a:ext cx="627180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ED4C-C835-300E-67A3-C197B54D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52B3-17DB-19D4-DAF1-01242507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ABB90-1869-FBD0-470D-0B9ECBF2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1138991"/>
            <a:ext cx="8527519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6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37F6-AA03-11C4-F8F1-30AC36DA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080C-49B2-37DE-79A7-71B1C484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ED6F-5102-F2D3-3E5C-48EC822B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161853"/>
            <a:ext cx="8169348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Widescreen</PresentationFormat>
  <Paragraphs>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LSTM</vt:lpstr>
      <vt:lpstr>PowerPoint Presentation</vt:lpstr>
      <vt:lpstr>PowerPoint Presentation</vt:lpstr>
      <vt:lpstr>PowerPoint Presentation</vt:lpstr>
      <vt:lpstr>PowerPoint Presentation</vt:lpstr>
      <vt:lpstr>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Encoderswa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Poongothai Elango</dc:creator>
  <cp:lastModifiedBy>Poongothai Elango</cp:lastModifiedBy>
  <cp:revision>1</cp:revision>
  <dcterms:created xsi:type="dcterms:W3CDTF">2023-10-26T05:06:28Z</dcterms:created>
  <dcterms:modified xsi:type="dcterms:W3CDTF">2023-10-26T06:07:08Z</dcterms:modified>
</cp:coreProperties>
</file>