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63547" y="479297"/>
            <a:ext cx="6416904" cy="1362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9730" y="1652206"/>
            <a:ext cx="8016875" cy="4570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8110" y="1732788"/>
            <a:ext cx="5514340" cy="13627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5250"/>
              </a:lnSpc>
              <a:spcBef>
                <a:spcPts val="229"/>
              </a:spcBef>
              <a:tabLst>
                <a:tab pos="1362710" algn="l"/>
                <a:tab pos="2711450" algn="l"/>
              </a:tabLst>
            </a:pPr>
            <a:r>
              <a:rPr spc="-5" dirty="0"/>
              <a:t>Analysis </a:t>
            </a:r>
            <a:r>
              <a:rPr dirty="0"/>
              <a:t>of	</a:t>
            </a:r>
            <a:r>
              <a:rPr spc="-10" dirty="0"/>
              <a:t>LTI </a:t>
            </a:r>
            <a:r>
              <a:rPr spc="-5" dirty="0"/>
              <a:t>System </a:t>
            </a:r>
            <a:r>
              <a:rPr spc="-1085" dirty="0"/>
              <a:t> </a:t>
            </a:r>
            <a:r>
              <a:rPr dirty="0"/>
              <a:t>using	</a:t>
            </a:r>
            <a:r>
              <a:rPr spc="-5" dirty="0"/>
              <a:t>Fourier</a:t>
            </a:r>
            <a:r>
              <a:rPr spc="-100" dirty="0"/>
              <a:t> </a:t>
            </a:r>
            <a:r>
              <a:rPr spc="-5" dirty="0"/>
              <a:t>Transform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4310" y="252095"/>
            <a:ext cx="8058150" cy="6313805"/>
            <a:chOff x="194310" y="252095"/>
            <a:chExt cx="8058150" cy="63138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675" y="252095"/>
              <a:ext cx="6934199" cy="13811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310" y="1632585"/>
              <a:ext cx="8058149" cy="49333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615" y="183515"/>
            <a:ext cx="8328659" cy="58070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170" y="560070"/>
            <a:ext cx="7926704" cy="57378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339" y="696417"/>
            <a:ext cx="8775065" cy="105791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 algn="just">
              <a:lnSpc>
                <a:spcPts val="2630"/>
              </a:lnSpc>
              <a:spcBef>
                <a:spcPts val="395"/>
              </a:spcBef>
            </a:pPr>
            <a:r>
              <a:rPr sz="2400" spc="-5" dirty="0"/>
              <a:t>Let </a:t>
            </a:r>
            <a:r>
              <a:rPr sz="2400" dirty="0"/>
              <a:t>us </a:t>
            </a:r>
            <a:r>
              <a:rPr sz="2400" spc="-5" dirty="0"/>
              <a:t>consider an LTI Continuous </a:t>
            </a:r>
            <a:r>
              <a:rPr sz="2400" dirty="0"/>
              <a:t>–time </a:t>
            </a:r>
            <a:r>
              <a:rPr sz="2400" spc="-5" dirty="0"/>
              <a:t>system with impulse </a:t>
            </a:r>
            <a:r>
              <a:rPr sz="2400" dirty="0"/>
              <a:t>response </a:t>
            </a:r>
            <a:r>
              <a:rPr sz="2400" spc="-585" dirty="0"/>
              <a:t> </a:t>
            </a:r>
            <a:r>
              <a:rPr sz="2400" dirty="0"/>
              <a:t>h(t).If</a:t>
            </a:r>
            <a:r>
              <a:rPr sz="2400" spc="-5" dirty="0"/>
              <a:t> the</a:t>
            </a:r>
            <a:r>
              <a:rPr sz="2400" spc="-10" dirty="0"/>
              <a:t> </a:t>
            </a:r>
            <a:r>
              <a:rPr sz="2400" spc="-5" dirty="0"/>
              <a:t>input</a:t>
            </a:r>
            <a:r>
              <a:rPr sz="2400" spc="-10" dirty="0"/>
              <a:t> </a:t>
            </a:r>
            <a:r>
              <a:rPr sz="2400" spc="-5" dirty="0"/>
              <a:t>to</a:t>
            </a:r>
            <a:r>
              <a:rPr sz="2400" spc="-10" dirty="0"/>
              <a:t> </a:t>
            </a:r>
            <a:r>
              <a:rPr sz="2400" spc="-5" dirty="0"/>
              <a:t>the</a:t>
            </a:r>
            <a:r>
              <a:rPr sz="2400" spc="-10" dirty="0"/>
              <a:t> </a:t>
            </a:r>
            <a:r>
              <a:rPr sz="2400" spc="-5" dirty="0"/>
              <a:t>system</a:t>
            </a:r>
            <a:r>
              <a:rPr sz="2400" spc="-10" dirty="0"/>
              <a:t> </a:t>
            </a:r>
            <a:r>
              <a:rPr sz="2400" spc="-5" dirty="0"/>
              <a:t>is</a:t>
            </a:r>
            <a:r>
              <a:rPr sz="2400" spc="-10" dirty="0"/>
              <a:t> </a:t>
            </a:r>
            <a:r>
              <a:rPr sz="2400" dirty="0"/>
              <a:t>x(t),then</a:t>
            </a:r>
            <a:r>
              <a:rPr sz="2400" spc="-5" dirty="0"/>
              <a:t> the</a:t>
            </a:r>
            <a:r>
              <a:rPr sz="2400" spc="-10" dirty="0"/>
              <a:t> </a:t>
            </a:r>
            <a:r>
              <a:rPr sz="2400" dirty="0"/>
              <a:t>output</a:t>
            </a:r>
            <a:r>
              <a:rPr sz="2400" spc="-5" dirty="0"/>
              <a:t> </a:t>
            </a:r>
            <a:r>
              <a:rPr sz="2400" dirty="0"/>
              <a:t>y(t)</a:t>
            </a:r>
            <a:r>
              <a:rPr sz="2400" spc="-5" dirty="0"/>
              <a:t> can </a:t>
            </a:r>
            <a:r>
              <a:rPr sz="2400" dirty="0"/>
              <a:t>be</a:t>
            </a:r>
            <a:r>
              <a:rPr sz="2400" spc="-5" dirty="0"/>
              <a:t> </a:t>
            </a:r>
            <a:r>
              <a:rPr sz="2400" dirty="0"/>
              <a:t>obtained </a:t>
            </a:r>
            <a:r>
              <a:rPr sz="2400" spc="-590" dirty="0"/>
              <a:t> </a:t>
            </a:r>
            <a:r>
              <a:rPr sz="2400" dirty="0"/>
              <a:t>using</a:t>
            </a:r>
            <a:r>
              <a:rPr sz="2400" spc="-5" dirty="0"/>
              <a:t> convolution integral.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80339" y="3319602"/>
            <a:ext cx="5283835" cy="1172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input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complex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exponential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signal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then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233" y="1831975"/>
            <a:ext cx="5343524" cy="12001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97972" y="3138914"/>
            <a:ext cx="1466849" cy="581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24760" y="4748530"/>
            <a:ext cx="4392294" cy="18072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" y="370713"/>
            <a:ext cx="8820785" cy="490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Times New Roman"/>
              <a:cs typeface="Times New Roman"/>
            </a:endParaRPr>
          </a:p>
          <a:p>
            <a:pPr marL="419100" indent="-297815">
              <a:lnSpc>
                <a:spcPct val="100000"/>
              </a:lnSpc>
              <a:buChar char="•"/>
              <a:tabLst>
                <a:tab pos="418465" algn="l"/>
                <a:tab pos="4191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Therefore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50">
              <a:latin typeface="Times New Roman"/>
              <a:cs typeface="Times New Roman"/>
            </a:endParaRPr>
          </a:p>
          <a:p>
            <a:pPr marL="76200" marR="234315">
              <a:lnSpc>
                <a:spcPct val="100499"/>
              </a:lnSpc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equation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e</a:t>
            </a:r>
            <a:r>
              <a:rPr sz="2400" spc="22" baseline="31250" dirty="0">
                <a:latin typeface="Times New Roman"/>
                <a:cs typeface="Times New Roman"/>
              </a:rPr>
              <a:t>jΏt</a:t>
            </a:r>
            <a:r>
              <a:rPr sz="2400" spc="592" baseline="312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known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eigen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H(jΏ) is its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eigen </a:t>
            </a:r>
            <a:r>
              <a:rPr sz="2400" dirty="0">
                <a:latin typeface="Times New Roman"/>
                <a:cs typeface="Times New Roman"/>
              </a:rPr>
              <a:t>value.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Times New Roman"/>
              <a:cs typeface="Times New Roman"/>
            </a:endParaRPr>
          </a:p>
          <a:p>
            <a:pPr marL="76200" marR="55880">
              <a:lnSpc>
                <a:spcPct val="100499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Now we </a:t>
            </a:r>
            <a:r>
              <a:rPr sz="2400" dirty="0">
                <a:latin typeface="Times New Roman"/>
                <a:cs typeface="Times New Roman"/>
              </a:rPr>
              <a:t>find </a:t>
            </a:r>
            <a:r>
              <a:rPr sz="2400" spc="-5" dirty="0">
                <a:latin typeface="Times New Roman"/>
                <a:cs typeface="Times New Roman"/>
              </a:rPr>
              <a:t>that the </a:t>
            </a:r>
            <a:r>
              <a:rPr sz="2400" dirty="0">
                <a:latin typeface="Times New Roman"/>
                <a:cs typeface="Times New Roman"/>
              </a:rPr>
              <a:t>output y(t)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signal </a:t>
            </a:r>
            <a:r>
              <a:rPr sz="2400" dirty="0">
                <a:latin typeface="Times New Roman"/>
                <a:cs typeface="Times New Roman"/>
              </a:rPr>
              <a:t>obtained by </a:t>
            </a:r>
            <a:r>
              <a:rPr sz="2400" spc="-5" dirty="0">
                <a:latin typeface="Times New Roman"/>
                <a:cs typeface="Times New Roman"/>
              </a:rPr>
              <a:t>multiplying the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input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baseline="31250" dirty="0">
                <a:latin typeface="Times New Roman"/>
                <a:cs typeface="Times New Roman"/>
              </a:rPr>
              <a:t>jΏt </a:t>
            </a:r>
            <a:r>
              <a:rPr sz="2400" spc="-5" dirty="0">
                <a:latin typeface="Times New Roman"/>
                <a:cs typeface="Times New Roman"/>
              </a:rPr>
              <a:t>with H(jΏ)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Times New Roman"/>
              <a:cs typeface="Times New Roman"/>
            </a:endParaRPr>
          </a:p>
          <a:p>
            <a:pPr marL="76200" marR="120650">
              <a:lnSpc>
                <a:spcPct val="100499"/>
              </a:lnSpc>
            </a:pPr>
            <a:r>
              <a:rPr sz="2400" spc="-5" dirty="0">
                <a:latin typeface="Times New Roman"/>
                <a:cs typeface="Times New Roman"/>
              </a:rPr>
              <a:t>H(jΏ) is the Fourier Transform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impulse </a:t>
            </a:r>
            <a:r>
              <a:rPr sz="2400" dirty="0">
                <a:latin typeface="Times New Roman"/>
                <a:cs typeface="Times New Roman"/>
              </a:rPr>
              <a:t>response </a:t>
            </a:r>
            <a:r>
              <a:rPr sz="2400" spc="-5" dirty="0">
                <a:latin typeface="Times New Roman"/>
                <a:cs typeface="Times New Roman"/>
              </a:rPr>
              <a:t>and also </a:t>
            </a:r>
            <a:r>
              <a:rPr sz="2400" dirty="0">
                <a:latin typeface="Times New Roman"/>
                <a:cs typeface="Times New Roman"/>
              </a:rPr>
              <a:t>known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frequency response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system.In General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9074" y="152514"/>
            <a:ext cx="3362324" cy="914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1368" y="1181829"/>
            <a:ext cx="2228849" cy="476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1025" y="5340350"/>
            <a:ext cx="6181724" cy="12801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030" y="469265"/>
            <a:ext cx="8677909" cy="60979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502920"/>
            <a:ext cx="8244204" cy="58521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473" y="128905"/>
            <a:ext cx="8409566" cy="65868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1660" y="589078"/>
            <a:ext cx="7191375" cy="6269355"/>
            <a:chOff x="581660" y="589078"/>
            <a:chExt cx="7191375" cy="62693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660" y="589078"/>
              <a:ext cx="7191374" cy="183916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860" y="2428875"/>
              <a:ext cx="6105524" cy="44291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260" y="196850"/>
            <a:ext cx="7348854" cy="60540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490" y="419100"/>
            <a:ext cx="7918449" cy="55784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115</Words>
  <Application>Microsoft Office PowerPoint</Application>
  <PresentationFormat>On-screen Show (4:3)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Times New Roman</vt:lpstr>
      <vt:lpstr>Office Theme</vt:lpstr>
      <vt:lpstr>Analysis of LTI System  using Fourier Transform</vt:lpstr>
      <vt:lpstr>Let us consider an LTI Continuous –time system with impulse response  h(t).If the input to the system is x(t),then the output y(t) can be obtained  using convolution integral.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LTI System  using Fourier Transform</dc:title>
  <dc:creator>Ananda</dc:creator>
  <cp:lastModifiedBy>Ananda</cp:lastModifiedBy>
  <cp:revision>1</cp:revision>
  <dcterms:created xsi:type="dcterms:W3CDTF">2022-09-09T00:40:49Z</dcterms:created>
  <dcterms:modified xsi:type="dcterms:W3CDTF">2022-09-09T00:43:13Z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