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294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20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318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90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381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934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28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450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68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55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174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32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629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89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365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452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394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582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084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397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961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045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25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334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995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91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008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749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360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512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16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6893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706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12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49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11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82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204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57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31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678744" y="295422"/>
            <a:ext cx="9144000" cy="580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Unit-2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(Fourier transform: Introduction,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Representation of Continuous time signals,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Properties of Continuous time Fourier transform)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450166" y="1097280"/>
            <a:ext cx="10903634" cy="50796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" t="-448" b="-172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6513340" y="844063"/>
            <a:ext cx="5847471" cy="29215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" t="-4" r="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202100"/>
            <a:ext cx="10515600" cy="47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942535"/>
            <a:ext cx="10515600" cy="5290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838200" y="294787"/>
            <a:ext cx="10515600" cy="49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7343335" y="1340146"/>
            <a:ext cx="4318782" cy="6383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" t="-44" r="7" b="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7175694" y="2405783"/>
            <a:ext cx="4866251" cy="9367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" t="-42" r="7" b="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838200" y="336990"/>
            <a:ext cx="10515600" cy="46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38200" y="801859"/>
            <a:ext cx="10515600" cy="5431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8" b="-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8362070" y="1758832"/>
            <a:ext cx="3829930" cy="33345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" t="-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8185050" y="4709176"/>
            <a:ext cx="4040946" cy="9541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" t="-1" r="6" b="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838200" y="266651"/>
            <a:ext cx="10515600" cy="53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838200" y="942536"/>
            <a:ext cx="10515600" cy="52484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547" b="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8031090" y="397632"/>
            <a:ext cx="3996800" cy="961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" t="-12" r="-483" b="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7860324" y="1358793"/>
            <a:ext cx="4575530" cy="13516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" t="-38" b="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838200" y="336061"/>
            <a:ext cx="10515600" cy="689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838200" y="1195754"/>
            <a:ext cx="10515600" cy="4981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9580097" y="1367346"/>
            <a:ext cx="2391509" cy="14226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" t="-12" r="23" b="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838200" y="145830"/>
            <a:ext cx="10515600" cy="53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838200" y="829994"/>
            <a:ext cx="10515600" cy="53469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6096000" y="1533379"/>
            <a:ext cx="6045245" cy="961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50" b="2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7030330" y="2494540"/>
            <a:ext cx="4575530" cy="13516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" t="-18" r="12" b="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838200" y="378264"/>
            <a:ext cx="10515600" cy="60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838200" y="1153551"/>
            <a:ext cx="10515600" cy="50234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7" b="-88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6730218" y="681037"/>
            <a:ext cx="5461782" cy="1351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" t="-21" b="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838200" y="210381"/>
            <a:ext cx="10515600" cy="60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689317" y="984738"/>
            <a:ext cx="10664483" cy="5192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" t="-8"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6096000" y="364970"/>
            <a:ext cx="6098344" cy="1351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35" r="5" b="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838200" y="224449"/>
            <a:ext cx="10515600" cy="57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Fourier transform of rectangular pulse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838200" y="801859"/>
            <a:ext cx="10515600" cy="53751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8"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6532728" y="951824"/>
            <a:ext cx="6098344" cy="17964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" t="-32" r="4" b="3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9162" y="1379269"/>
            <a:ext cx="27336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8200" y="202100"/>
            <a:ext cx="10515600" cy="47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Fourier Transform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838200" y="886265"/>
            <a:ext cx="10515600" cy="53469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838200" y="174057"/>
            <a:ext cx="10515600" cy="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Fourier transform of triangular pulse</a:t>
            </a:r>
            <a:endParaRPr sz="3600"/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47" y="604837"/>
            <a:ext cx="6044053" cy="56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5725" y="553549"/>
            <a:ext cx="5646275" cy="613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244304"/>
            <a:ext cx="10515600" cy="43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Fourier transform of triangular pulse (cont.)</a:t>
            </a:r>
            <a:endParaRPr sz="3600"/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7875" y="803016"/>
            <a:ext cx="6334125" cy="56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76807"/>
            <a:ext cx="5753686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Fourier transform of triangular pulse (cont.)</a:t>
            </a:r>
            <a:endParaRPr sz="3600"/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51050"/>
            <a:ext cx="6096000" cy="493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806" y="1543050"/>
            <a:ext cx="5773193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Fourier transform of triangular pulse (cont.)</a:t>
            </a:r>
            <a:endParaRPr sz="3600"/>
          </a:p>
        </p:txBody>
      </p:sp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8794" y="1752600"/>
            <a:ext cx="5875606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838200" y="182245"/>
            <a:ext cx="10515600" cy="63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Properties of Fourier transform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838200" y="1055077"/>
            <a:ext cx="10515600" cy="5121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67" b="-37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6344529" y="2264368"/>
            <a:ext cx="5847471" cy="1351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" t="-43" b="2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838200" y="210380"/>
            <a:ext cx="10515600" cy="6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Properties of Fourier transform (Cont.)</a:t>
            </a:r>
            <a:endParaRPr sz="3600"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838200" y="1026942"/>
            <a:ext cx="10515600" cy="51500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"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6597748" y="1026942"/>
            <a:ext cx="5847471" cy="1351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" t="-10" r="6" b="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838200" y="202101"/>
            <a:ext cx="10515600" cy="47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Properties of Fourier transform (Cont.)</a:t>
            </a:r>
            <a:endParaRPr sz="3600"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838200" y="858130"/>
            <a:ext cx="10515600" cy="53188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4" b="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6344529" y="1505244"/>
            <a:ext cx="5847471" cy="1351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" t="-20" b="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838200" y="173965"/>
            <a:ext cx="10515600" cy="5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Properties of Fourier transform (Cont.)</a:t>
            </a:r>
            <a:endParaRPr sz="3600"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838200" y="858129"/>
            <a:ext cx="10515600" cy="53751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7" name="Google Shape;267;p39"/>
          <p:cNvSpPr txBox="1"/>
          <p:nvPr/>
        </p:nvSpPr>
        <p:spPr>
          <a:xfrm>
            <a:off x="6344529" y="1314175"/>
            <a:ext cx="5847471" cy="1351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" t="-26" b="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838200" y="266651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Properties of Fourier transform (Cont.)</a:t>
            </a:r>
            <a:endParaRPr sz="3600"/>
          </a:p>
        </p:txBody>
      </p:sp>
      <p:sp>
        <p:nvSpPr>
          <p:cNvPr id="273" name="Google Shape;273;p40"/>
          <p:cNvSpPr txBox="1">
            <a:spLocks noGrp="1"/>
          </p:cNvSpPr>
          <p:nvPr>
            <p:ph type="body" idx="1"/>
          </p:nvPr>
        </p:nvSpPr>
        <p:spPr>
          <a:xfrm>
            <a:off x="838200" y="815926"/>
            <a:ext cx="10515600" cy="54173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9" b="-2188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4" name="Google Shape;274;p40"/>
          <p:cNvSpPr txBox="1"/>
          <p:nvPr/>
        </p:nvSpPr>
        <p:spPr>
          <a:xfrm>
            <a:off x="7629939" y="2404671"/>
            <a:ext cx="4318782" cy="6383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" t="-87" r="12" b="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838200" y="266651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Properties of Fourier transform (Cont.)</a:t>
            </a:r>
            <a:endParaRPr sz="3600"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1"/>
          </p:nvPr>
        </p:nvSpPr>
        <p:spPr>
          <a:xfrm>
            <a:off x="838200" y="815926"/>
            <a:ext cx="10515600" cy="541730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6344529" y="1314175"/>
            <a:ext cx="5847471" cy="1351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" t="-26" b="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Fourier Transform (Cont.)</a:t>
            </a:r>
            <a:endParaRPr sz="360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8199" y="1083212"/>
            <a:ext cx="11020865" cy="5542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" t="-9" r="2"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838200" y="280719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Properties of Fourier transform (Cont.)</a:t>
            </a:r>
            <a:endParaRPr sz="3600"/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838200" y="1026942"/>
            <a:ext cx="10515600" cy="55503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" b="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Properties of Fourier transform (Cont.)</a:t>
            </a:r>
            <a:endParaRPr sz="3600"/>
          </a:p>
        </p:txBody>
      </p:sp>
      <p:sp>
        <p:nvSpPr>
          <p:cNvPr id="293" name="Google Shape;293;p43"/>
          <p:cNvSpPr txBox="1">
            <a:spLocks noGrp="1"/>
          </p:cNvSpPr>
          <p:nvPr>
            <p:ph type="body" idx="1"/>
          </p:nvPr>
        </p:nvSpPr>
        <p:spPr>
          <a:xfrm>
            <a:off x="838200" y="900332"/>
            <a:ext cx="10515600" cy="59576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8" b="-93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94" name="Google Shape;294;p43"/>
          <p:cNvSpPr txBox="1"/>
          <p:nvPr/>
        </p:nvSpPr>
        <p:spPr>
          <a:xfrm>
            <a:off x="6521950" y="1314175"/>
            <a:ext cx="5670050" cy="1351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" t="-26" b="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>
            <a:spLocks noGrp="1"/>
          </p:cNvSpPr>
          <p:nvPr>
            <p:ph type="title"/>
          </p:nvPr>
        </p:nvSpPr>
        <p:spPr>
          <a:xfrm>
            <a:off x="838200" y="217487"/>
            <a:ext cx="10515600" cy="59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Properties of Fourier transform (Summary)</a:t>
            </a:r>
            <a:endParaRPr sz="3600"/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89" y="815926"/>
            <a:ext cx="8932105" cy="604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838200" y="230236"/>
            <a:ext cx="10515600" cy="45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/>
          </a:p>
        </p:txBody>
      </p:sp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838200" y="787791"/>
            <a:ext cx="10515600" cy="53891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"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07" name="Google Shape;307;p45"/>
          <p:cNvSpPr txBox="1"/>
          <p:nvPr/>
        </p:nvSpPr>
        <p:spPr>
          <a:xfrm>
            <a:off x="5739619" y="4628270"/>
            <a:ext cx="6283570" cy="209929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" t="-18" r="1" b="1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838200" y="280719"/>
            <a:ext cx="10515600" cy="5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313" name="Google Shape;313;p46"/>
          <p:cNvSpPr txBox="1">
            <a:spLocks noGrp="1"/>
          </p:cNvSpPr>
          <p:nvPr>
            <p:ph type="body" idx="1"/>
          </p:nvPr>
        </p:nvSpPr>
        <p:spPr>
          <a:xfrm>
            <a:off x="838200" y="942535"/>
            <a:ext cx="10515600" cy="5234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29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5961" y="787791"/>
            <a:ext cx="3009713" cy="26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838200" y="252584"/>
            <a:ext cx="10515600" cy="57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838200" y="970671"/>
            <a:ext cx="10515600" cy="52062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7"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Problems (Cont.)</a:t>
            </a:r>
            <a:endParaRPr/>
          </a:p>
        </p:txBody>
      </p:sp>
      <p:sp>
        <p:nvSpPr>
          <p:cNvPr id="326" name="Google Shape;326;p48"/>
          <p:cNvSpPr txBox="1">
            <a:spLocks noGrp="1"/>
          </p:cNvSpPr>
          <p:nvPr>
            <p:ph type="body" idx="1"/>
          </p:nvPr>
        </p:nvSpPr>
        <p:spPr>
          <a:xfrm>
            <a:off x="604911" y="1055078"/>
            <a:ext cx="10748889" cy="51218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" t="-6" b="-18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>
            <a:spLocks noGrp="1"/>
          </p:cNvSpPr>
          <p:nvPr>
            <p:ph type="title"/>
          </p:nvPr>
        </p:nvSpPr>
        <p:spPr>
          <a:xfrm>
            <a:off x="838200" y="252584"/>
            <a:ext cx="10515600" cy="57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/>
          </a:p>
        </p:txBody>
      </p:sp>
      <p:sp>
        <p:nvSpPr>
          <p:cNvPr id="332" name="Google Shape;332;p49"/>
          <p:cNvSpPr txBox="1">
            <a:spLocks noGrp="1"/>
          </p:cNvSpPr>
          <p:nvPr>
            <p:ph type="body" idx="1"/>
          </p:nvPr>
        </p:nvSpPr>
        <p:spPr>
          <a:xfrm>
            <a:off x="838200" y="970671"/>
            <a:ext cx="10515600" cy="52062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7" b="-136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838200" y="216168"/>
            <a:ext cx="10515600" cy="46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338" name="Google Shape;338;p50"/>
          <p:cNvSpPr txBox="1">
            <a:spLocks noGrp="1"/>
          </p:cNvSpPr>
          <p:nvPr>
            <p:ph type="body" idx="1"/>
          </p:nvPr>
        </p:nvSpPr>
        <p:spPr>
          <a:xfrm>
            <a:off x="838200" y="829994"/>
            <a:ext cx="11231880" cy="58118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7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>
            <a:spLocks noGrp="1"/>
          </p:cNvSpPr>
          <p:nvPr>
            <p:ph type="title"/>
          </p:nvPr>
        </p:nvSpPr>
        <p:spPr>
          <a:xfrm>
            <a:off x="838200" y="244304"/>
            <a:ext cx="10515600" cy="43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344" name="Google Shape;344;p51"/>
          <p:cNvSpPr txBox="1">
            <a:spLocks noGrp="1"/>
          </p:cNvSpPr>
          <p:nvPr>
            <p:ph type="body" idx="1"/>
          </p:nvPr>
        </p:nvSpPr>
        <p:spPr>
          <a:xfrm>
            <a:off x="838200" y="872197"/>
            <a:ext cx="10515600" cy="53610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4" b="-234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838200" y="216168"/>
            <a:ext cx="10515600" cy="46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Fourier Transform (Cont.)</a:t>
            </a:r>
            <a:endParaRPr sz="3600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89206" y="914400"/>
            <a:ext cx="11596468" cy="56270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" b="-118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8465234" y="1313543"/>
            <a:ext cx="3337560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" t="-68" r="1" b="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9337431" y="1876189"/>
            <a:ext cx="1860453" cy="9749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" t="-40" r="14" b="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196313"/>
            <a:ext cx="10515600" cy="67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Summary of Fourier Transform</a:t>
            </a:r>
            <a:endParaRPr sz="36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07963" y="872197"/>
            <a:ext cx="11268222" cy="536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" t="-5" r="3" b="-26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Fourier Transform (Cont.)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838200" y="1111348"/>
            <a:ext cx="10515600" cy="50656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" b="-88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1963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Conditions for existence of Fourier Transform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838200" y="1097280"/>
            <a:ext cx="10515600" cy="50796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252583"/>
            <a:ext cx="10515600" cy="63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79827" y="1055077"/>
            <a:ext cx="11282289" cy="5121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67" r="2" b="-10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6344528" y="1497419"/>
            <a:ext cx="5847471" cy="29215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" t="-2" r="9" b="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6219091" y="4892215"/>
            <a:ext cx="6098344" cy="9367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8" t="-18" r="4" b="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838200" y="238517"/>
            <a:ext cx="10515600" cy="60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Problems (Cont.)</a:t>
            </a:r>
            <a:endParaRPr sz="36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661181" y="970671"/>
            <a:ext cx="11183815" cy="52625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27" r="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6513340" y="844063"/>
            <a:ext cx="5847471" cy="29215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" t="-4" r="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7650481" y="4531035"/>
            <a:ext cx="4541519" cy="9367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32" b="4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99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Unit-2  Contents (Fourier transform: Introduction, Representation of Continuous time signals, Properties of Continuous time Fourier transform) </vt:lpstr>
      <vt:lpstr>Fourier Transform</vt:lpstr>
      <vt:lpstr>Fourier Transform (Cont.)</vt:lpstr>
      <vt:lpstr>Fourier Transform (Cont.)</vt:lpstr>
      <vt:lpstr>Summary of Fourier Transform</vt:lpstr>
      <vt:lpstr>Fourier Transform (Cont.)</vt:lpstr>
      <vt:lpstr>Conditions for existence of Fourier Transform</vt:lpstr>
      <vt:lpstr>Problems</vt:lpstr>
      <vt:lpstr>Problems (Cont.)</vt:lpstr>
      <vt:lpstr>Problems (Cont.)</vt:lpstr>
      <vt:lpstr>Problems (Cont.)</vt:lpstr>
      <vt:lpstr>Problems (Cont.)</vt:lpstr>
      <vt:lpstr>Problems (Cont.)</vt:lpstr>
      <vt:lpstr>Problems (Cont.)</vt:lpstr>
      <vt:lpstr>Problems (Cont.)</vt:lpstr>
      <vt:lpstr>Problems (Cont.)</vt:lpstr>
      <vt:lpstr>Problems (Cont.)</vt:lpstr>
      <vt:lpstr>Problems (Cont.)</vt:lpstr>
      <vt:lpstr>Fourier transform of rectangular pulse</vt:lpstr>
      <vt:lpstr>Fourier transform of triangular pulse</vt:lpstr>
      <vt:lpstr>Fourier transform of triangular pulse (cont.)</vt:lpstr>
      <vt:lpstr>Fourier transform of triangular pulse (cont.)</vt:lpstr>
      <vt:lpstr>Fourier transform of triangular pulse (cont.)</vt:lpstr>
      <vt:lpstr>Properties of Fourier transform</vt:lpstr>
      <vt:lpstr>Properties of Fourier transform (Cont.)</vt:lpstr>
      <vt:lpstr>Properties of Fourier transform (Cont.)</vt:lpstr>
      <vt:lpstr>Properties of Fourier transform (Cont.)</vt:lpstr>
      <vt:lpstr>Properties of Fourier transform (Cont.)</vt:lpstr>
      <vt:lpstr>Properties of Fourier transform (Cont.)</vt:lpstr>
      <vt:lpstr>Properties of Fourier transform (Cont.)</vt:lpstr>
      <vt:lpstr>Properties of Fourier transform (Cont.)</vt:lpstr>
      <vt:lpstr>Properties of Fourier transform (Summary)</vt:lpstr>
      <vt:lpstr>Problems</vt:lpstr>
      <vt:lpstr>Problems (Cont.)</vt:lpstr>
      <vt:lpstr>Problems (Cont.)</vt:lpstr>
      <vt:lpstr>Problems (Cont.)</vt:lpstr>
      <vt:lpstr>Problems (Cont.)</vt:lpstr>
      <vt:lpstr>Problems (Cont.)</vt:lpstr>
      <vt:lpstr>Problems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 Contents (Fourier transform: Introduction, Representation of Continuous time signals, Properties of Continuous time Fourier transform) </dc:title>
  <dc:creator>Ananda</dc:creator>
  <cp:lastModifiedBy>Ananda</cp:lastModifiedBy>
  <cp:revision>1</cp:revision>
  <dcterms:modified xsi:type="dcterms:W3CDTF">2022-10-02T09:08:44Z</dcterms:modified>
</cp:coreProperties>
</file>