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DB27A-ED46-4D5E-84BB-FD5217E310C2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30D8D-DE50-4DBB-8BEE-8EFF3521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30D8D-DE50-4DBB-8BEE-8EFF352103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4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30D8D-DE50-4DBB-8BEE-8EFF3521035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0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4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3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5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58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4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2C7F-B537-4D4A-B512-BC18CDA0000D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3AFB-0FE9-4FD4-BA60-75C0742D7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804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Fourier Transform (DFT)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928048"/>
            <a:ext cx="6083554" cy="48858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91669" cy="39883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76" y="928048"/>
            <a:ext cx="5028893" cy="48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870470"/>
            <a:ext cx="5120986" cy="26779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83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4109" y="870469"/>
            <a:ext cx="5091300" cy="5097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3548417"/>
            <a:ext cx="5124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4104"/>
            <a:ext cx="6729483" cy="61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8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Discrete Fourier Transform (DFT)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Fourier Transform (DFT)</dc:title>
  <dc:creator>Ananda</dc:creator>
  <cp:lastModifiedBy>Ananda</cp:lastModifiedBy>
  <cp:revision>2</cp:revision>
  <dcterms:created xsi:type="dcterms:W3CDTF">2022-10-24T02:09:14Z</dcterms:created>
  <dcterms:modified xsi:type="dcterms:W3CDTF">2022-10-24T02:20:13Z</dcterms:modified>
</cp:coreProperties>
</file>