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F7E36-A46C-4F73-A84B-06746E7BCF0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0849-A9BE-41D2-A557-AF530C58B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2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60849-A9BE-41D2-A557-AF530C58B1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60849-A9BE-41D2-A557-AF530C58B1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2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8B20-8DBF-4CBD-9114-C96E6C26B68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B0B0-C043-422B-9094-02676224F46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4A9-3629-44EC-993D-298ACADF30F4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6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8A5-1064-44C6-8482-B8AFFCD7148B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1513-32A7-4A7B-8EB5-F51C7721F9E8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1643-AFD1-478F-BF57-ABB16F613FCA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7CD2-9C9A-43FF-8830-0D645780E503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5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316C-362D-4D84-9196-5B676C94B4A9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EBF-0A97-4BB2-836A-7D07603C26F2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6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BDF7-32FD-4DE5-A018-544FC81F31BA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0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C957-AC6F-4820-B327-BF81F193B5D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6EE4-2ADD-4C95-8167-07780E4674D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CB70-1A4F-485D-8DBE-1FB7F90E6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</a:t>
            </a:r>
            <a:endParaRPr lang="en-IN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9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09" y="318328"/>
            <a:ext cx="4852418" cy="60684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1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99" y="109182"/>
            <a:ext cx="4756815" cy="65532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8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70" y="1669220"/>
            <a:ext cx="8396991" cy="36807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24460" y="112428"/>
            <a:ext cx="10357521" cy="993041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ROC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241946"/>
            <a:ext cx="9144000" cy="43536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21" y="236517"/>
            <a:ext cx="4797473" cy="64087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5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65" y="383700"/>
            <a:ext cx="6099484" cy="59488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2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83140" y="1204226"/>
            <a:ext cx="8742363" cy="40703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5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65277" y="875803"/>
            <a:ext cx="6988938" cy="52520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6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92" y="546562"/>
            <a:ext cx="6460936" cy="55154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80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87" y="261298"/>
            <a:ext cx="5345730" cy="3223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87" y="3484626"/>
            <a:ext cx="5345730" cy="25336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59" y="746149"/>
            <a:ext cx="8445405" cy="53576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9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55" y="211398"/>
            <a:ext cx="5759142" cy="6201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997" y="1831584"/>
            <a:ext cx="4848225" cy="45815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98" y="967923"/>
            <a:ext cx="3846750" cy="5009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48" y="1577164"/>
            <a:ext cx="4661705" cy="2094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048" y="3811137"/>
            <a:ext cx="4203510" cy="21991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14" y="229310"/>
            <a:ext cx="6322326" cy="59135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CB70-1A4F-485D-8DBE-1FB7F90E62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Office PowerPoint</Application>
  <PresentationFormat>Widescreen</PresentationFormat>
  <Paragraphs>19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UNIT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ROC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</dc:creator>
  <cp:lastModifiedBy>Ananda</cp:lastModifiedBy>
  <cp:revision>7</cp:revision>
  <dcterms:created xsi:type="dcterms:W3CDTF">2020-09-15T06:01:13Z</dcterms:created>
  <dcterms:modified xsi:type="dcterms:W3CDTF">2020-09-15T09:31:18Z</dcterms:modified>
</cp:coreProperties>
</file>