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46714-27A1-4CBE-97D8-3A2B06DECE57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8E71-C5B2-496D-B7E8-315DD3E35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38E71-C5B2-496D-B7E8-315DD3E35C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0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38E71-C5B2-496D-B7E8-315DD3E35CA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3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1A39-7932-47C6-9BB7-88493D3E62C8}" type="datetime1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9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7844-8328-4B90-A003-B9035278F54C}" type="datetime1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4FA7-5863-4070-B407-C717D9A2DDD4}" type="datetime1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E631-58F2-492D-BE89-FDDD25FE2018}" type="datetime1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AFDB-D631-4B74-B9E2-A5DB5845E8B2}" type="datetime1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2DFB-95F6-44A4-A73E-ABF7EF67513C}" type="datetime1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90E2-FBCE-4CD6-8C98-AB1705E614CE}" type="datetime1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9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B8DF-3617-4709-AB64-D134E2C09D02}" type="datetime1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4437-AEBA-4D3E-871D-857DF172C585}" type="datetime1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C92-4030-4974-BB64-1BE53D73E7DB}" type="datetime1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6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A76B-E0B1-49E0-9723-D1A2C124BD06}" type="datetime1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C45D-C562-47A6-9639-F61A603DA1E5}" type="datetime1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36D1-44CA-4665-980A-7B854C21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0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 Problems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4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2" y="636682"/>
            <a:ext cx="5853041" cy="56708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0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31" y="1388874"/>
            <a:ext cx="6922330" cy="4441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31" y="805715"/>
            <a:ext cx="21431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633" y="805714"/>
            <a:ext cx="2143125" cy="3333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4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Initial and Final values for following transform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012" y="1690688"/>
            <a:ext cx="1672988" cy="65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055" y="2356360"/>
            <a:ext cx="4869123" cy="362950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2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Initial and Final values for following transform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591308" cy="34287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3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6" y="225047"/>
            <a:ext cx="6649729" cy="61313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33" y="597677"/>
            <a:ext cx="5733979" cy="54038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36D1-44CA-4665-980A-7B854C21088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4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</Words>
  <Application>Microsoft Office PowerPoint</Application>
  <PresentationFormat>Widescreen</PresentationFormat>
  <Paragraphs>12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Laplace Transform Problems</vt:lpstr>
      <vt:lpstr>PowerPoint Presentation</vt:lpstr>
      <vt:lpstr>PowerPoint Presentation</vt:lpstr>
      <vt:lpstr>Find the Initial and Final values for following transform</vt:lpstr>
      <vt:lpstr>Find the Initial and Final values for following transform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</dc:creator>
  <cp:lastModifiedBy>Ananda</cp:lastModifiedBy>
  <cp:revision>8</cp:revision>
  <dcterms:created xsi:type="dcterms:W3CDTF">2020-09-15T09:03:36Z</dcterms:created>
  <dcterms:modified xsi:type="dcterms:W3CDTF">2020-10-03T08:36:31Z</dcterms:modified>
</cp:coreProperties>
</file>