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D504A-D02E-4DCC-B59D-4B5374B16E63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B3B54-8CCA-4398-8D1A-DBD8DEF2F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5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B3B54-8CCA-4398-8D1A-DBD8DEF2FD5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3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659-FEDA-4520-A5EE-759A362C8B54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0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00B-5FD4-47D4-8B43-ADFBBFE81F8D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19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27FA-7302-403E-9CE7-E9BC403825B8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7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AE31-6C16-4AD1-A694-BD934C118DA8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0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6BEB-C5F9-4360-965A-9FD29D909140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1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DE7D-3608-43A2-AA63-C418EF043201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206A-55CD-4706-9132-AF6021D36801}" type="datetime1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8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481E-AB4B-40E9-8AD1-8BAA72362F46}" type="datetime1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C050-AE93-4284-A435-D60CEE92E85B}" type="datetime1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0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07DE-847E-4215-B0A6-080F60C86E44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7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607E-0968-486D-9DFC-A5D9723A156E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72FC-6EF9-4A03-ACDD-2102F8376CAC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32799-B1B3-49B8-8986-C188EBEF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7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3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11" y="411351"/>
            <a:ext cx="5330714" cy="60713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701" y="288238"/>
            <a:ext cx="4892012" cy="60989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4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55" y="177421"/>
            <a:ext cx="4793990" cy="6372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214" y="2911451"/>
            <a:ext cx="4420099" cy="350713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2799-B1B3-49B8-8986-C188EBEF352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2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Inverse Laplace Transform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Laplace Transform</dc:title>
  <dc:creator>Ananda</dc:creator>
  <cp:lastModifiedBy>Ananda</cp:lastModifiedBy>
  <cp:revision>2</cp:revision>
  <dcterms:created xsi:type="dcterms:W3CDTF">2020-09-15T08:51:25Z</dcterms:created>
  <dcterms:modified xsi:type="dcterms:W3CDTF">2020-09-15T09:31:45Z</dcterms:modified>
</cp:coreProperties>
</file>