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1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0C2-CCE6-4A61-8F5B-EAEEEED72881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9FB-8E7C-477E-938A-EC8AEC60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6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0C2-CCE6-4A61-8F5B-EAEEEED72881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9FB-8E7C-477E-938A-EC8AEC60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2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0C2-CCE6-4A61-8F5B-EAEEEED72881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9FB-8E7C-477E-938A-EC8AEC60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0C2-CCE6-4A61-8F5B-EAEEEED72881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9FB-8E7C-477E-938A-EC8AEC60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0C2-CCE6-4A61-8F5B-EAEEEED72881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9FB-8E7C-477E-938A-EC8AEC60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7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0C2-CCE6-4A61-8F5B-EAEEEED72881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9FB-8E7C-477E-938A-EC8AEC60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7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0C2-CCE6-4A61-8F5B-EAEEEED72881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9FB-8E7C-477E-938A-EC8AEC60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5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0C2-CCE6-4A61-8F5B-EAEEEED72881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9FB-8E7C-477E-938A-EC8AEC60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0C2-CCE6-4A61-8F5B-EAEEEED72881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9FB-8E7C-477E-938A-EC8AEC60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4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0C2-CCE6-4A61-8F5B-EAEEEED72881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9FB-8E7C-477E-938A-EC8AEC60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3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0C2-CCE6-4A61-8F5B-EAEEEED72881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9FB-8E7C-477E-938A-EC8AEC60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92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20C2-CCE6-4A61-8F5B-EAEEEED72881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A9FB-8E7C-477E-938A-EC8AEC60C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97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.geeksforgeeks.org/wp-content/cdn-uploads/Fork_in_C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09" y="0"/>
            <a:ext cx="9144000" cy="1011382"/>
          </a:xfrm>
        </p:spPr>
        <p:txBody>
          <a:bodyPr/>
          <a:lstStyle/>
          <a:p>
            <a:r>
              <a:rPr lang="en-IN" dirty="0"/>
              <a:t>f</a:t>
            </a:r>
            <a:r>
              <a:rPr lang="en-IN" dirty="0" smtClean="0"/>
              <a:t>ork()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473" y="1773382"/>
            <a:ext cx="10917382" cy="3484418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Fork system call is used for creating a new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process.</a:t>
            </a:r>
          </a:p>
          <a:p>
            <a:pPr marL="457200" indent="-457200" algn="just" fontAlgn="base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which is called </a:t>
            </a:r>
            <a: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child process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, which runs concurrently with the process that makes the fork() call (parent process). </a:t>
            </a:r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 fontAlgn="base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After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 new child process is created, both processes will execute the next instruction following the fork() system call. </a:t>
            </a:r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 fontAlgn="base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child process uses the same pc(program counter), same CPU registers, same open files which use in the parent process.</a:t>
            </a:r>
          </a:p>
          <a:p>
            <a:pPr algn="just"/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5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152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&lt;sys/</a:t>
            </a:r>
            <a:r>
              <a:rPr lang="en-IN" dirty="0" err="1"/>
              <a:t>types.h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unistd.h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 smtClean="0"/>
              <a:t>{	// creates a  process which run same program after this instruction</a:t>
            </a:r>
          </a:p>
          <a:p>
            <a:pPr marL="0" indent="0">
              <a:buNone/>
            </a:pPr>
            <a:r>
              <a:rPr lang="en-IN" dirty="0" smtClean="0"/>
              <a:t>	fork();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smtClean="0"/>
              <a:t>Hello world!\</a:t>
            </a:r>
            <a:r>
              <a:rPr lang="en-IN" dirty="0"/>
              <a:t>n");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29491"/>
            <a:ext cx="585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Example 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234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&lt;sys/</a:t>
            </a:r>
            <a:r>
              <a:rPr lang="en-IN" dirty="0" err="1" smtClean="0"/>
              <a:t>types.h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fork();// 2 processes</a:t>
            </a:r>
          </a:p>
          <a:p>
            <a:pPr marL="0" indent="0">
              <a:buNone/>
            </a:pPr>
            <a:r>
              <a:rPr lang="en-IN" dirty="0" smtClean="0"/>
              <a:t>	fork();// 4 processes</a:t>
            </a:r>
          </a:p>
          <a:p>
            <a:pPr marL="0" indent="0">
              <a:buNone/>
            </a:pPr>
            <a:r>
              <a:rPr lang="en-IN" dirty="0" smtClean="0"/>
              <a:t>	fork();// 8 processes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(“T2 Section \n");</a:t>
            </a:r>
          </a:p>
          <a:p>
            <a:pPr marL="0" indent="0">
              <a:buNone/>
            </a:pPr>
            <a:r>
              <a:rPr lang="en-IN" dirty="0" smtClean="0"/>
              <a:t>	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2895600"/>
            <a:ext cx="5417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Total Number </a:t>
            </a:r>
            <a:r>
              <a:rPr lang="en-IN" sz="2400" b="1" dirty="0"/>
              <a:t>of Processes </a:t>
            </a:r>
            <a:r>
              <a:rPr lang="en-IN" sz="2400" b="1" dirty="0" smtClean="0"/>
              <a:t>created = 2</a:t>
            </a:r>
            <a:r>
              <a:rPr lang="en-IN" sz="2400" b="1" baseline="30000" dirty="0" smtClean="0"/>
              <a:t>n</a:t>
            </a:r>
          </a:p>
          <a:p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29491"/>
            <a:ext cx="585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Example 2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7078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i="1" dirty="0"/>
              <a:t>f</a:t>
            </a:r>
            <a:r>
              <a:rPr lang="en-US" b="1" i="1" dirty="0" smtClean="0"/>
              <a:t>ork () does not take any argument and return one integer value .</a:t>
            </a:r>
          </a:p>
          <a:p>
            <a:pPr marL="0" indent="0" fontAlgn="base">
              <a:buNone/>
            </a:pPr>
            <a:r>
              <a:rPr lang="en-US" b="1" i="1" dirty="0" smtClean="0"/>
              <a:t>Negative </a:t>
            </a:r>
            <a:r>
              <a:rPr lang="en-US" b="1" i="1" dirty="0"/>
              <a:t>Value</a:t>
            </a:r>
            <a:r>
              <a:rPr lang="en-US" dirty="0"/>
              <a:t>: creation of a child process was unsuccessful.</a:t>
            </a:r>
            <a:br>
              <a:rPr lang="en-US" dirty="0"/>
            </a:br>
            <a:endParaRPr lang="en-US" dirty="0" smtClean="0"/>
          </a:p>
          <a:p>
            <a:pPr marL="0" indent="0" fontAlgn="base">
              <a:buNone/>
            </a:pPr>
            <a:r>
              <a:rPr lang="en-US" b="1" i="1" dirty="0" smtClean="0"/>
              <a:t>Zero</a:t>
            </a:r>
            <a:r>
              <a:rPr lang="en-US" dirty="0"/>
              <a:t>: Returned to the newly created child process.</a:t>
            </a:r>
            <a:br>
              <a:rPr lang="en-US" dirty="0"/>
            </a:br>
            <a:endParaRPr lang="en-US" dirty="0" smtClean="0"/>
          </a:p>
          <a:p>
            <a:pPr marL="0" indent="0" fontAlgn="base">
              <a:buNone/>
            </a:pPr>
            <a:r>
              <a:rPr lang="en-US" b="1" i="1" dirty="0" smtClean="0"/>
              <a:t>Positive </a:t>
            </a:r>
            <a:r>
              <a:rPr lang="en-US" b="1" i="1" dirty="0"/>
              <a:t>value</a:t>
            </a:r>
            <a:r>
              <a:rPr lang="en-US" dirty="0"/>
              <a:t>: Returned to parent or caller. The value contains process ID of newly created child process.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/>
            </a:r>
            <a:br>
              <a:rPr lang="en-US" u="sng" dirty="0">
                <a:hlinkClick r:id="rId2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00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527"/>
            <a:ext cx="10515600" cy="59414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&lt;sys/</a:t>
            </a:r>
            <a:r>
              <a:rPr lang="en-IN" dirty="0" err="1"/>
              <a:t>types.h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unistd.h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forkex1()</a:t>
            </a:r>
          </a:p>
          <a:p>
            <a:pPr marL="0" indent="0">
              <a:buNone/>
            </a:pPr>
            <a:r>
              <a:rPr lang="en-IN" dirty="0"/>
              <a:t>{	// child process because return value zero</a:t>
            </a:r>
          </a:p>
          <a:p>
            <a:pPr marL="0" indent="0">
              <a:buNone/>
            </a:pPr>
            <a:r>
              <a:rPr lang="en-IN" dirty="0"/>
              <a:t>	if (fork() == 0)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("Hello from Child!\n");</a:t>
            </a:r>
          </a:p>
          <a:p>
            <a:pPr marL="0" indent="0">
              <a:buNone/>
            </a:pPr>
            <a:r>
              <a:rPr lang="en-IN" dirty="0"/>
              <a:t>	// parent process because return value non-zero.</a:t>
            </a:r>
          </a:p>
          <a:p>
            <a:pPr marL="0" indent="0">
              <a:buNone/>
            </a:pPr>
            <a:r>
              <a:rPr lang="en-IN" dirty="0"/>
              <a:t>	else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("Hello from Parent!\n");   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Forkex1();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64927" y="235527"/>
            <a:ext cx="585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Example 2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6354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"/>
            <a:ext cx="10515600" cy="60384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&lt;sys/</a:t>
            </a:r>
            <a:r>
              <a:rPr lang="en-IN" dirty="0" err="1"/>
              <a:t>types.h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unistd.h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example()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x = 1;</a:t>
            </a:r>
          </a:p>
          <a:p>
            <a:pPr marL="0" indent="0">
              <a:buNone/>
            </a:pPr>
            <a:r>
              <a:rPr lang="en-IN" dirty="0"/>
              <a:t>	if (fork() == 0)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("Child has x = %d\n", ++x);</a:t>
            </a:r>
          </a:p>
          <a:p>
            <a:pPr marL="0" indent="0">
              <a:buNone/>
            </a:pPr>
            <a:r>
              <a:rPr lang="en-IN" dirty="0"/>
              <a:t>	else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("Parent has x = %d\n", --x);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i="1" dirty="0"/>
          </a:p>
          <a:p>
            <a:pPr marL="0" indent="0">
              <a:buNone/>
            </a:pPr>
            <a:r>
              <a:rPr lang="en-IN" i="1" dirty="0" err="1"/>
              <a:t>int</a:t>
            </a:r>
            <a:r>
              <a:rPr lang="en-IN" i="1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example();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6345" y="0"/>
            <a:ext cx="5853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Example 3 Illustrates how the parent and child use common memory.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608618" y="4488873"/>
            <a:ext cx="386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Copy on Write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85584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</a:t>
            </a:r>
            <a:r>
              <a:rPr lang="en-IN" dirty="0" err="1" smtClean="0"/>
              <a:t>etpid</a:t>
            </a:r>
            <a:r>
              <a:rPr lang="en-IN" dirty="0" smtClean="0"/>
              <a:t>() – gets the child process id</a:t>
            </a:r>
          </a:p>
          <a:p>
            <a:r>
              <a:rPr lang="en-IN" dirty="0" err="1"/>
              <a:t>g</a:t>
            </a:r>
            <a:r>
              <a:rPr lang="en-IN" dirty="0" err="1" smtClean="0"/>
              <a:t>etppid</a:t>
            </a:r>
            <a:r>
              <a:rPr lang="en-IN" dirty="0" smtClean="0"/>
              <a:t>()- gets the parent process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84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3" y="249382"/>
            <a:ext cx="5479472" cy="64562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#include&lt;sys/</a:t>
            </a:r>
            <a:r>
              <a:rPr lang="en-IN" dirty="0" err="1"/>
              <a:t>types.h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unistd.h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pid_t</a:t>
            </a:r>
            <a:r>
              <a:rPr lang="en-IN" dirty="0"/>
              <a:t> </a:t>
            </a:r>
            <a:r>
              <a:rPr lang="en-IN" dirty="0" err="1"/>
              <a:t>pid</a:t>
            </a:r>
            <a:r>
              <a:rPr lang="en-IN" dirty="0"/>
              <a:t>, </a:t>
            </a:r>
            <a:r>
              <a:rPr lang="en-IN" dirty="0" err="1"/>
              <a:t>mypid,myppid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pid</a:t>
            </a:r>
            <a:r>
              <a:rPr lang="en-IN" dirty="0"/>
              <a:t>=fork();</a:t>
            </a:r>
          </a:p>
          <a:p>
            <a:pPr marL="0" indent="0">
              <a:buNone/>
            </a:pPr>
            <a:r>
              <a:rPr lang="en-IN" dirty="0"/>
              <a:t>	if(</a:t>
            </a:r>
            <a:r>
              <a:rPr lang="en-IN" dirty="0" err="1"/>
              <a:t>pid</a:t>
            </a:r>
            <a:r>
              <a:rPr lang="en-IN" dirty="0"/>
              <a:t> &lt; 0)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("fork() failed\n");</a:t>
            </a:r>
          </a:p>
          <a:p>
            <a:pPr marL="0" indent="0">
              <a:buNone/>
            </a:pPr>
            <a:r>
              <a:rPr lang="en-IN" dirty="0"/>
              <a:t>		return 1;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02037" y="242291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if(</a:t>
            </a:r>
            <a:r>
              <a:rPr lang="en-IN" dirty="0" err="1" smtClean="0"/>
              <a:t>pid</a:t>
            </a:r>
            <a:r>
              <a:rPr lang="en-IN" dirty="0" smtClean="0"/>
              <a:t>==0)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("This is child process\n");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mypid</a:t>
            </a:r>
            <a:r>
              <a:rPr lang="en-IN" dirty="0" smtClean="0"/>
              <a:t>=</a:t>
            </a:r>
            <a:r>
              <a:rPr lang="en-IN" dirty="0" err="1" smtClean="0"/>
              <a:t>getpid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myppid</a:t>
            </a:r>
            <a:r>
              <a:rPr lang="en-IN" dirty="0" smtClean="0"/>
              <a:t>=</a:t>
            </a:r>
            <a:r>
              <a:rPr lang="en-IN" dirty="0" err="1" smtClean="0"/>
              <a:t>getppid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("Process id is %d and PPID is %d\n", </a:t>
            </a:r>
            <a:r>
              <a:rPr lang="en-IN" dirty="0" err="1" smtClean="0"/>
              <a:t>mypid</a:t>
            </a:r>
            <a:r>
              <a:rPr lang="en-IN" dirty="0" smtClean="0"/>
              <a:t>, </a:t>
            </a:r>
            <a:r>
              <a:rPr lang="en-IN" dirty="0" err="1" smtClean="0"/>
              <a:t>myppid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	else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sleep(2);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("This is parent process\n");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mypid</a:t>
            </a:r>
            <a:r>
              <a:rPr lang="en-IN" dirty="0" smtClean="0"/>
              <a:t>=</a:t>
            </a:r>
            <a:r>
              <a:rPr lang="en-IN" dirty="0" err="1" smtClean="0"/>
              <a:t>getpid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myppid</a:t>
            </a:r>
            <a:r>
              <a:rPr lang="en-IN" dirty="0" smtClean="0"/>
              <a:t>=</a:t>
            </a:r>
            <a:r>
              <a:rPr lang="en-IN" dirty="0" err="1" smtClean="0"/>
              <a:t>getpid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("Process id is %d and PPID is %d\n", </a:t>
            </a:r>
            <a:r>
              <a:rPr lang="en-IN" dirty="0" err="1" smtClean="0"/>
              <a:t>mypid,myppid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	return 0;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40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96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172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Wingdings</vt:lpstr>
      <vt:lpstr>Office Theme</vt:lpstr>
      <vt:lpstr>fork()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fork()</dc:title>
  <dc:creator>Dell</dc:creator>
  <cp:lastModifiedBy>Dell</cp:lastModifiedBy>
  <cp:revision>6</cp:revision>
  <dcterms:created xsi:type="dcterms:W3CDTF">2023-02-09T07:08:12Z</dcterms:created>
  <dcterms:modified xsi:type="dcterms:W3CDTF">2023-02-09T08:09:11Z</dcterms:modified>
</cp:coreProperties>
</file>