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17"/>
  </p:notesMasterIdLst>
  <p:sldIdLst>
    <p:sldId id="284" r:id="rId2"/>
    <p:sldId id="285" r:id="rId3"/>
    <p:sldId id="286" r:id="rId4"/>
    <p:sldId id="298" r:id="rId5"/>
    <p:sldId id="287" r:id="rId6"/>
    <p:sldId id="288" r:id="rId7"/>
    <p:sldId id="289" r:id="rId8"/>
    <p:sldId id="290" r:id="rId9"/>
    <p:sldId id="291" r:id="rId10"/>
    <p:sldId id="292" r:id="rId11"/>
    <p:sldId id="293" r:id="rId12"/>
    <p:sldId id="294" r:id="rId13"/>
    <p:sldId id="295" r:id="rId14"/>
    <p:sldId id="296" r:id="rId15"/>
    <p:sldId id="297" r:id="rId16"/>
  </p:sldIdLst>
  <p:sldSz cx="12192000" cy="6858000"/>
  <p:notesSz cx="6858000" cy="9144000"/>
  <p:embeddedFontLst>
    <p:embeddedFont>
      <p:font typeface="Calibri" panose="020F0502020204030204" pitchFamily="34" charset="0"/>
      <p:regular r:id="rId18"/>
      <p:bold r:id="rId19"/>
      <p:italic r:id="rId20"/>
      <p:boldItalic r:id="rId21"/>
    </p:embeddedFont>
    <p:embeddedFont>
      <p:font typeface="Californian FB" panose="0207040306080B030204" pitchFamily="18" charset="0"/>
      <p:regular r:id="rId22"/>
      <p:bold r:id="rId23"/>
      <p:italic r:id="rId24"/>
    </p:embeddedFont>
    <p:embeddedFont>
      <p:font typeface="Candara" panose="020E0502030303020204" pitchFamily="34" charset="0"/>
      <p:regular r:id="rId25"/>
      <p:bold r:id="rId26"/>
      <p:italic r:id="rId27"/>
      <p:boldItalic r:id="rId28"/>
    </p:embeddedFont>
    <p:embeddedFont>
      <p:font typeface="Corbel" panose="020B0503020204020204" pitchFamily="34" charset="0"/>
      <p:regular r:id="rId29"/>
      <p:bold r:id="rId30"/>
      <p:italic r:id="rId31"/>
      <p:boldItalic r:id="rId32"/>
    </p:embeddedFont>
    <p:embeddedFont>
      <p:font typeface="Franklin Gothic Book" panose="020B0503020102020204" pitchFamily="34" charset="0"/>
      <p:regular r:id="rId33"/>
      <p: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933" userDrawn="1">
          <p15:clr>
            <a:srgbClr val="A4A3A4"/>
          </p15:clr>
        </p15:guide>
        <p15:guide id="2" pos="3840" userDrawn="1">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7" roundtripDataSignature="AMtx7mgssj7wxtqMbRF494AdyPOEZCrdq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77" d="100"/>
          <a:sy n="77" d="100"/>
        </p:scale>
        <p:origin x="806" y="72"/>
      </p:cViewPr>
      <p:guideLst>
        <p:guide orient="horz" pos="193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21" Type="http://schemas.openxmlformats.org/officeDocument/2006/relationships/font" Target="fonts/font4.fntdata"/><Relationship Id="rId34" Type="http://schemas.openxmlformats.org/officeDocument/2006/relationships/font" Target="fonts/font17.fntdata"/><Relationship Id="rId68"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67" Type="http://customschemas.google.com/relationships/presentationmetadata" Target="metadata"/><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69"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29: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78" name="Google Shape;378;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p38: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63" name="Google Shape;463;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39: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73" name="Google Shape;473;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p40: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84" name="Google Shape;484;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p41: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95" name="Google Shape;495;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p42: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06" name="Google Shape;506;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30: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84" name="Google Shape;384;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31: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94" name="Google Shape;394;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32: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04" name="Google Shape;404;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33: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14" name="Google Shape;414;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p34: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23" name="Google Shape;423;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p35: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32" name="Google Shape;432;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36: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43" name="Google Shape;443;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p37:notes"/>
          <p:cNvSpPr txBox="1">
            <a:spLocks noGrp="1"/>
          </p:cNvSpPr>
          <p:nvPr>
            <p:ph type="body" idx="1"/>
          </p:nvPr>
        </p:nvSpPr>
        <p:spPr>
          <a:xfrm>
            <a:off x="974725" y="2606675"/>
            <a:ext cx="7804150" cy="2468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53" name="Google Shape;453;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1F821F51-4007-4EA5-A940-7152E6004F24}"/>
              </a:ext>
            </a:extLst>
          </p:cNvPr>
          <p:cNvGrpSpPr>
            <a:grpSpLocks/>
          </p:cNvGrpSpPr>
          <p:nvPr/>
        </p:nvGrpSpPr>
        <p:grpSpPr bwMode="auto">
          <a:xfrm>
            <a:off x="4236" y="4267200"/>
            <a:ext cx="12187767" cy="2590800"/>
            <a:chOff x="2" y="2688"/>
            <a:chExt cx="5758" cy="1632"/>
          </a:xfrm>
          <a:solidFill>
            <a:schemeClr val="tx1"/>
          </a:solidFill>
        </p:grpSpPr>
        <p:sp>
          <p:nvSpPr>
            <p:cNvPr id="5" name="Freeform 3">
              <a:extLst>
                <a:ext uri="{FF2B5EF4-FFF2-40B4-BE49-F238E27FC236}">
                  <a16:creationId xmlns:a16="http://schemas.microsoft.com/office/drawing/2014/main" id="{2CB99437-CCFB-44C2-A675-6CC146B771AC}"/>
                </a:ext>
              </a:extLst>
            </p:cNvPr>
            <p:cNvSpPr>
              <a:spLocks/>
            </p:cNvSpPr>
            <p:nvPr/>
          </p:nvSpPr>
          <p:spPr bwMode="hidden">
            <a:xfrm>
              <a:off x="2" y="2688"/>
              <a:ext cx="5758" cy="1632"/>
            </a:xfrm>
            <a:custGeom>
              <a:avLst/>
              <a:gdLst>
                <a:gd name="T0" fmla="*/ 5740 w 5740"/>
                <a:gd name="T1" fmla="*/ 4316 h 4316"/>
                <a:gd name="T2" fmla="*/ 0 w 5740"/>
                <a:gd name="T3" fmla="*/ 4316 h 4316"/>
                <a:gd name="T4" fmla="*/ 0 w 5740"/>
                <a:gd name="T5" fmla="*/ 0 h 4316"/>
                <a:gd name="T6" fmla="*/ 5740 w 5740"/>
                <a:gd name="T7" fmla="*/ 0 h 4316"/>
                <a:gd name="T8" fmla="*/ 5740 w 5740"/>
                <a:gd name="T9" fmla="*/ 4316 h 4316"/>
                <a:gd name="T10" fmla="*/ 5740 w 5740"/>
                <a:gd name="T11" fmla="*/ 4316 h 4316"/>
              </a:gdLst>
              <a:ahLst/>
              <a:cxnLst>
                <a:cxn ang="0">
                  <a:pos x="T0" y="T1"/>
                </a:cxn>
                <a:cxn ang="0">
                  <a:pos x="T2" y="T3"/>
                </a:cxn>
                <a:cxn ang="0">
                  <a:pos x="T4" y="T5"/>
                </a:cxn>
                <a:cxn ang="0">
                  <a:pos x="T6" y="T7"/>
                </a:cxn>
                <a:cxn ang="0">
                  <a:pos x="T8" y="T9"/>
                </a:cxn>
                <a:cxn ang="0">
                  <a:pos x="T10" y="T11"/>
                </a:cxn>
              </a:cxnLst>
              <a:rect l="0" t="0" r="r" b="b"/>
              <a:pathLst>
                <a:path w="5740" h="4316">
                  <a:moveTo>
                    <a:pt x="5740" y="4316"/>
                  </a:moveTo>
                  <a:lnTo>
                    <a:pt x="0" y="4316"/>
                  </a:lnTo>
                  <a:lnTo>
                    <a:pt x="0" y="0"/>
                  </a:lnTo>
                  <a:lnTo>
                    <a:pt x="5740" y="0"/>
                  </a:lnTo>
                  <a:lnTo>
                    <a:pt x="5740" y="4316"/>
                  </a:lnTo>
                  <a:lnTo>
                    <a:pt x="5740" y="4316"/>
                  </a:lnTo>
                  <a:close/>
                </a:path>
              </a:pathLst>
            </a:custGeom>
            <a:grpFill/>
            <a:ln>
              <a:noFill/>
            </a:ln>
          </p:spPr>
          <p:txBody>
            <a:bodyPr/>
            <a:lstStyle/>
            <a:p>
              <a:pPr marL="0" marR="0" lvl="0" indent="0" algn="l" defTabSz="914411"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a:ln>
                  <a:noFill/>
                </a:ln>
                <a:solidFill>
                  <a:srgbClr val="FFFFFF"/>
                </a:solidFill>
                <a:effectLst/>
                <a:uLnTx/>
                <a:uFillTx/>
                <a:latin typeface="Arial" panose="020B0604020202020204" pitchFamily="34" charset="0"/>
                <a:ea typeface="MS PGothic" panose="020B0600070205080204" pitchFamily="34" charset="-128"/>
                <a:cs typeface="+mn-cs"/>
              </a:endParaRPr>
            </a:p>
          </p:txBody>
        </p:sp>
        <p:grpSp>
          <p:nvGrpSpPr>
            <p:cNvPr id="6" name="Group 4">
              <a:extLst>
                <a:ext uri="{FF2B5EF4-FFF2-40B4-BE49-F238E27FC236}">
                  <a16:creationId xmlns:a16="http://schemas.microsoft.com/office/drawing/2014/main" id="{42D94928-2CD9-4CD4-80D1-4FFA99D933E6}"/>
                </a:ext>
              </a:extLst>
            </p:cNvPr>
            <p:cNvGrpSpPr>
              <a:grpSpLocks/>
            </p:cNvGrpSpPr>
            <p:nvPr/>
          </p:nvGrpSpPr>
          <p:grpSpPr bwMode="auto">
            <a:xfrm>
              <a:off x="1776" y="3024"/>
              <a:ext cx="3929" cy="1290"/>
              <a:chOff x="1776" y="3024"/>
              <a:chExt cx="3929" cy="1290"/>
            </a:xfrm>
            <a:grpFill/>
          </p:grpSpPr>
          <p:grpSp>
            <p:nvGrpSpPr>
              <p:cNvPr id="7" name="Group 5">
                <a:extLst>
                  <a:ext uri="{FF2B5EF4-FFF2-40B4-BE49-F238E27FC236}">
                    <a16:creationId xmlns:a16="http://schemas.microsoft.com/office/drawing/2014/main" id="{C32A9BA1-5848-4664-ABDD-BDF2C1E293B4}"/>
                  </a:ext>
                </a:extLst>
              </p:cNvPr>
              <p:cNvGrpSpPr>
                <a:grpSpLocks/>
              </p:cNvGrpSpPr>
              <p:nvPr/>
            </p:nvGrpSpPr>
            <p:grpSpPr bwMode="auto">
              <a:xfrm>
                <a:off x="2268" y="3934"/>
                <a:ext cx="638" cy="377"/>
                <a:chOff x="2268" y="3934"/>
                <a:chExt cx="638" cy="377"/>
              </a:xfrm>
              <a:grpFill/>
            </p:grpSpPr>
            <p:sp>
              <p:nvSpPr>
                <p:cNvPr id="60" name="Oval 6">
                  <a:extLst>
                    <a:ext uri="{FF2B5EF4-FFF2-40B4-BE49-F238E27FC236}">
                      <a16:creationId xmlns:a16="http://schemas.microsoft.com/office/drawing/2014/main" id="{E719C5FA-E41F-4B53-8016-1D22E6DDFC87}"/>
                    </a:ext>
                  </a:extLst>
                </p:cNvPr>
                <p:cNvSpPr>
                  <a:spLocks noChangeArrowheads="1"/>
                </p:cNvSpPr>
                <p:nvPr/>
              </p:nvSpPr>
              <p:spPr bwMode="hidden">
                <a:xfrm>
                  <a:off x="2268" y="3934"/>
                  <a:ext cx="638" cy="377"/>
                </a:xfrm>
                <a:prstGeom prst="ellipse">
                  <a:avLst/>
                </a:prstGeom>
                <a:grpFill/>
                <a:ln>
                  <a:noFill/>
                </a:ln>
                <a:effectLst/>
              </p:spPr>
              <p:txBody>
                <a:bodyPr/>
                <a:lstStyle/>
                <a:p>
                  <a:pPr marL="0" marR="0" lvl="0" indent="0" algn="l" defTabSz="914411"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a:ln>
                      <a:noFill/>
                    </a:ln>
                    <a:solidFill>
                      <a:srgbClr val="FFFFFF"/>
                    </a:solidFill>
                    <a:effectLst/>
                    <a:uLnTx/>
                    <a:uFillTx/>
                    <a:latin typeface="Arial" panose="020B0604020202020204" pitchFamily="34" charset="0"/>
                    <a:ea typeface="MS PGothic" panose="020B0600070205080204" pitchFamily="34" charset="-128"/>
                    <a:cs typeface="+mn-cs"/>
                  </a:endParaRPr>
                </a:p>
              </p:txBody>
            </p:sp>
            <p:sp>
              <p:nvSpPr>
                <p:cNvPr id="61" name="Oval 7">
                  <a:extLst>
                    <a:ext uri="{FF2B5EF4-FFF2-40B4-BE49-F238E27FC236}">
                      <a16:creationId xmlns:a16="http://schemas.microsoft.com/office/drawing/2014/main" id="{51C5C657-A59D-47E4-81FD-9EB7243F08D0}"/>
                    </a:ext>
                  </a:extLst>
                </p:cNvPr>
                <p:cNvSpPr>
                  <a:spLocks noChangeArrowheads="1"/>
                </p:cNvSpPr>
                <p:nvPr/>
              </p:nvSpPr>
              <p:spPr bwMode="hidden">
                <a:xfrm>
                  <a:off x="2314" y="3958"/>
                  <a:ext cx="543" cy="332"/>
                </a:xfrm>
                <a:prstGeom prst="ellipse">
                  <a:avLst/>
                </a:prstGeom>
                <a:grpFill/>
                <a:ln>
                  <a:noFill/>
                </a:ln>
                <a:effectLst/>
              </p:spPr>
              <p:txBody>
                <a:bodyPr/>
                <a:lstStyle/>
                <a:p>
                  <a:pPr marL="0" marR="0" lvl="0" indent="0" algn="l" defTabSz="914411"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a:ln>
                      <a:noFill/>
                    </a:ln>
                    <a:solidFill>
                      <a:srgbClr val="FFFFFF"/>
                    </a:solidFill>
                    <a:effectLst/>
                    <a:uLnTx/>
                    <a:uFillTx/>
                    <a:latin typeface="Arial" panose="020B0604020202020204" pitchFamily="34" charset="0"/>
                    <a:ea typeface="MS PGothic" panose="020B0600070205080204" pitchFamily="34" charset="-128"/>
                    <a:cs typeface="+mn-cs"/>
                  </a:endParaRPr>
                </a:p>
              </p:txBody>
            </p:sp>
            <p:sp>
              <p:nvSpPr>
                <p:cNvPr id="62" name="Oval 8">
                  <a:extLst>
                    <a:ext uri="{FF2B5EF4-FFF2-40B4-BE49-F238E27FC236}">
                      <a16:creationId xmlns:a16="http://schemas.microsoft.com/office/drawing/2014/main" id="{173513A5-32F0-437B-BA92-A75E51B29C1C}"/>
                    </a:ext>
                  </a:extLst>
                </p:cNvPr>
                <p:cNvSpPr>
                  <a:spLocks noChangeArrowheads="1"/>
                </p:cNvSpPr>
                <p:nvPr/>
              </p:nvSpPr>
              <p:spPr bwMode="hidden">
                <a:xfrm>
                  <a:off x="2341" y="3979"/>
                  <a:ext cx="501" cy="299"/>
                </a:xfrm>
                <a:prstGeom prst="ellipse">
                  <a:avLst/>
                </a:prstGeom>
                <a:grpFill/>
                <a:ln>
                  <a:noFill/>
                </a:ln>
                <a:effectLst/>
              </p:spPr>
              <p:txBody>
                <a:bodyPr/>
                <a:lstStyle/>
                <a:p>
                  <a:pPr marL="0" marR="0" lvl="0" indent="0" algn="l" defTabSz="914411"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a:ln>
                      <a:noFill/>
                    </a:ln>
                    <a:solidFill>
                      <a:srgbClr val="FFFFFF"/>
                    </a:solidFill>
                    <a:effectLst/>
                    <a:uLnTx/>
                    <a:uFillTx/>
                    <a:latin typeface="Arial" panose="020B0604020202020204" pitchFamily="34" charset="0"/>
                    <a:ea typeface="MS PGothic" panose="020B0600070205080204" pitchFamily="34" charset="-128"/>
                    <a:cs typeface="+mn-cs"/>
                  </a:endParaRPr>
                </a:p>
              </p:txBody>
            </p:sp>
            <p:sp>
              <p:nvSpPr>
                <p:cNvPr id="63" name="Oval 9">
                  <a:extLst>
                    <a:ext uri="{FF2B5EF4-FFF2-40B4-BE49-F238E27FC236}">
                      <a16:creationId xmlns:a16="http://schemas.microsoft.com/office/drawing/2014/main" id="{E1A8E9AB-1380-49F0-BDC0-30EF6B814B79}"/>
                    </a:ext>
                  </a:extLst>
                </p:cNvPr>
                <p:cNvSpPr>
                  <a:spLocks noChangeArrowheads="1"/>
                </p:cNvSpPr>
                <p:nvPr/>
              </p:nvSpPr>
              <p:spPr bwMode="hidden">
                <a:xfrm>
                  <a:off x="2368" y="3997"/>
                  <a:ext cx="444" cy="258"/>
                </a:xfrm>
                <a:prstGeom prst="ellipse">
                  <a:avLst/>
                </a:prstGeom>
                <a:grpFill/>
                <a:ln>
                  <a:noFill/>
                </a:ln>
                <a:effectLst/>
              </p:spPr>
              <p:txBody>
                <a:bodyPr/>
                <a:lstStyle/>
                <a:p>
                  <a:pPr marL="0" marR="0" lvl="0" indent="0" algn="l" defTabSz="914411"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a:ln>
                      <a:noFill/>
                    </a:ln>
                    <a:solidFill>
                      <a:srgbClr val="FFFFFF"/>
                    </a:solidFill>
                    <a:effectLst/>
                    <a:uLnTx/>
                    <a:uFillTx/>
                    <a:latin typeface="Arial" panose="020B0604020202020204" pitchFamily="34" charset="0"/>
                    <a:ea typeface="MS PGothic" panose="020B0600070205080204" pitchFamily="34" charset="-128"/>
                    <a:cs typeface="+mn-cs"/>
                  </a:endParaRPr>
                </a:p>
              </p:txBody>
            </p:sp>
            <p:sp>
              <p:nvSpPr>
                <p:cNvPr id="64" name="Oval 10">
                  <a:extLst>
                    <a:ext uri="{FF2B5EF4-FFF2-40B4-BE49-F238E27FC236}">
                      <a16:creationId xmlns:a16="http://schemas.microsoft.com/office/drawing/2014/main" id="{6C77D620-6A82-455E-A4AE-20D8E7CB0BFE}"/>
                    </a:ext>
                  </a:extLst>
                </p:cNvPr>
                <p:cNvSpPr>
                  <a:spLocks noChangeArrowheads="1"/>
                </p:cNvSpPr>
                <p:nvPr/>
              </p:nvSpPr>
              <p:spPr bwMode="hidden">
                <a:xfrm>
                  <a:off x="2385" y="4005"/>
                  <a:ext cx="413" cy="240"/>
                </a:xfrm>
                <a:prstGeom prst="ellipse">
                  <a:avLst/>
                </a:prstGeom>
                <a:grpFill/>
                <a:ln>
                  <a:noFill/>
                </a:ln>
                <a:effectLst/>
              </p:spPr>
              <p:txBody>
                <a:bodyPr/>
                <a:lstStyle/>
                <a:p>
                  <a:pPr marL="0" marR="0" lvl="0" indent="0" algn="l" defTabSz="914411"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a:ln>
                      <a:noFill/>
                    </a:ln>
                    <a:solidFill>
                      <a:srgbClr val="FFFFFF"/>
                    </a:solidFill>
                    <a:effectLst/>
                    <a:uLnTx/>
                    <a:uFillTx/>
                    <a:latin typeface="Arial" panose="020B0604020202020204" pitchFamily="34" charset="0"/>
                    <a:ea typeface="MS PGothic" panose="020B0600070205080204" pitchFamily="34" charset="-128"/>
                    <a:cs typeface="+mn-cs"/>
                  </a:endParaRPr>
                </a:p>
              </p:txBody>
            </p:sp>
            <p:sp>
              <p:nvSpPr>
                <p:cNvPr id="65" name="Oval 11">
                  <a:extLst>
                    <a:ext uri="{FF2B5EF4-FFF2-40B4-BE49-F238E27FC236}">
                      <a16:creationId xmlns:a16="http://schemas.microsoft.com/office/drawing/2014/main" id="{24B6A480-B1C1-4D39-A8B5-562055C3C78D}"/>
                    </a:ext>
                  </a:extLst>
                </p:cNvPr>
                <p:cNvSpPr>
                  <a:spLocks noChangeArrowheads="1"/>
                </p:cNvSpPr>
                <p:nvPr/>
              </p:nvSpPr>
              <p:spPr bwMode="hidden">
                <a:xfrm>
                  <a:off x="2437" y="4026"/>
                  <a:ext cx="306" cy="192"/>
                </a:xfrm>
                <a:prstGeom prst="ellipse">
                  <a:avLst/>
                </a:prstGeom>
                <a:grpFill/>
                <a:ln>
                  <a:noFill/>
                </a:ln>
                <a:effectLst/>
              </p:spPr>
              <p:txBody>
                <a:bodyPr/>
                <a:lstStyle/>
                <a:p>
                  <a:pPr marL="0" marR="0" lvl="0" indent="0" algn="l" defTabSz="914411"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a:ln>
                      <a:noFill/>
                    </a:ln>
                    <a:solidFill>
                      <a:srgbClr val="FFFFFF"/>
                    </a:solidFill>
                    <a:effectLst/>
                    <a:uLnTx/>
                    <a:uFillTx/>
                    <a:latin typeface="Arial" panose="020B0604020202020204" pitchFamily="34" charset="0"/>
                    <a:ea typeface="MS PGothic" panose="020B0600070205080204" pitchFamily="34" charset="-128"/>
                    <a:cs typeface="+mn-cs"/>
                  </a:endParaRPr>
                </a:p>
              </p:txBody>
            </p:sp>
            <p:sp>
              <p:nvSpPr>
                <p:cNvPr id="66" name="Oval 12">
                  <a:extLst>
                    <a:ext uri="{FF2B5EF4-FFF2-40B4-BE49-F238E27FC236}">
                      <a16:creationId xmlns:a16="http://schemas.microsoft.com/office/drawing/2014/main" id="{AE8DC65A-AE8C-4817-AFEA-2CDF1CABCEF9}"/>
                    </a:ext>
                  </a:extLst>
                </p:cNvPr>
                <p:cNvSpPr>
                  <a:spLocks noChangeArrowheads="1"/>
                </p:cNvSpPr>
                <p:nvPr/>
              </p:nvSpPr>
              <p:spPr bwMode="hidden">
                <a:xfrm>
                  <a:off x="2476" y="4056"/>
                  <a:ext cx="227" cy="135"/>
                </a:xfrm>
                <a:prstGeom prst="ellipse">
                  <a:avLst/>
                </a:prstGeom>
                <a:grpFill/>
                <a:ln>
                  <a:noFill/>
                </a:ln>
                <a:effectLst/>
              </p:spPr>
              <p:txBody>
                <a:bodyPr/>
                <a:lstStyle/>
                <a:p>
                  <a:pPr marL="0" marR="0" lvl="0" indent="0" algn="l" defTabSz="914411"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a:ln>
                      <a:noFill/>
                    </a:ln>
                    <a:solidFill>
                      <a:srgbClr val="FFFFFF"/>
                    </a:solidFill>
                    <a:effectLst/>
                    <a:uLnTx/>
                    <a:uFillTx/>
                    <a:latin typeface="Arial" panose="020B0604020202020204" pitchFamily="34" charset="0"/>
                    <a:ea typeface="MS PGothic" panose="020B0600070205080204" pitchFamily="34" charset="-128"/>
                    <a:cs typeface="+mn-cs"/>
                  </a:endParaRPr>
                </a:p>
              </p:txBody>
            </p:sp>
            <p:sp>
              <p:nvSpPr>
                <p:cNvPr id="67" name="Oval 13">
                  <a:extLst>
                    <a:ext uri="{FF2B5EF4-FFF2-40B4-BE49-F238E27FC236}">
                      <a16:creationId xmlns:a16="http://schemas.microsoft.com/office/drawing/2014/main" id="{0FD5D5CD-0FA6-4429-8CB8-067AAEE8FF05}"/>
                    </a:ext>
                  </a:extLst>
                </p:cNvPr>
                <p:cNvSpPr>
                  <a:spLocks noChangeArrowheads="1"/>
                </p:cNvSpPr>
                <p:nvPr/>
              </p:nvSpPr>
              <p:spPr bwMode="hidden">
                <a:xfrm>
                  <a:off x="2542" y="4097"/>
                  <a:ext cx="90" cy="60"/>
                </a:xfrm>
                <a:prstGeom prst="ellipse">
                  <a:avLst/>
                </a:prstGeom>
                <a:grpFill/>
                <a:ln>
                  <a:noFill/>
                </a:ln>
                <a:effectLst/>
              </p:spPr>
              <p:txBody>
                <a:bodyPr/>
                <a:lstStyle/>
                <a:p>
                  <a:pPr marL="0" marR="0" lvl="0" indent="0" algn="l" defTabSz="914411"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a:ln>
                      <a:noFill/>
                    </a:ln>
                    <a:solidFill>
                      <a:srgbClr val="FFFFFF"/>
                    </a:solidFill>
                    <a:effectLst/>
                    <a:uLnTx/>
                    <a:uFillTx/>
                    <a:latin typeface="Arial" panose="020B0604020202020204" pitchFamily="34" charset="0"/>
                    <a:ea typeface="MS PGothic" panose="020B0600070205080204" pitchFamily="34" charset="-128"/>
                    <a:cs typeface="+mn-cs"/>
                  </a:endParaRPr>
                </a:p>
              </p:txBody>
            </p:sp>
          </p:grpSp>
          <p:sp>
            <p:nvSpPr>
              <p:cNvPr id="8" name="Oval 14">
                <a:extLst>
                  <a:ext uri="{FF2B5EF4-FFF2-40B4-BE49-F238E27FC236}">
                    <a16:creationId xmlns:a16="http://schemas.microsoft.com/office/drawing/2014/main" id="{98170875-F809-4D78-97D4-E37EB18D8C2E}"/>
                  </a:ext>
                </a:extLst>
              </p:cNvPr>
              <p:cNvSpPr>
                <a:spLocks noChangeArrowheads="1"/>
              </p:cNvSpPr>
              <p:nvPr/>
            </p:nvSpPr>
            <p:spPr bwMode="hidden">
              <a:xfrm>
                <a:off x="3686" y="3810"/>
                <a:ext cx="532" cy="327"/>
              </a:xfrm>
              <a:prstGeom prst="ellipse">
                <a:avLst/>
              </a:prstGeom>
              <a:grpFill/>
              <a:ln>
                <a:noFill/>
              </a:ln>
              <a:effectLst/>
            </p:spPr>
            <p:txBody>
              <a:bodyPr/>
              <a:lstStyle/>
              <a:p>
                <a:pPr marL="0" marR="0" lvl="0" indent="0" algn="l" defTabSz="914411"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a:ln>
                    <a:noFill/>
                  </a:ln>
                  <a:solidFill>
                    <a:srgbClr val="FFFFFF"/>
                  </a:solidFill>
                  <a:effectLst/>
                  <a:uLnTx/>
                  <a:uFillTx/>
                  <a:latin typeface="Arial" panose="020B0604020202020204" pitchFamily="34" charset="0"/>
                  <a:ea typeface="MS PGothic" panose="020B0600070205080204" pitchFamily="34" charset="-128"/>
                  <a:cs typeface="+mn-cs"/>
                </a:endParaRPr>
              </a:p>
            </p:txBody>
          </p:sp>
          <p:sp>
            <p:nvSpPr>
              <p:cNvPr id="9" name="Oval 15">
                <a:extLst>
                  <a:ext uri="{FF2B5EF4-FFF2-40B4-BE49-F238E27FC236}">
                    <a16:creationId xmlns:a16="http://schemas.microsoft.com/office/drawing/2014/main" id="{7E528FB9-6099-4780-A1D7-80B27740E4DF}"/>
                  </a:ext>
                </a:extLst>
              </p:cNvPr>
              <p:cNvSpPr>
                <a:spLocks noChangeArrowheads="1"/>
              </p:cNvSpPr>
              <p:nvPr/>
            </p:nvSpPr>
            <p:spPr bwMode="hidden">
              <a:xfrm>
                <a:off x="3726" y="3840"/>
                <a:ext cx="452" cy="275"/>
              </a:xfrm>
              <a:prstGeom prst="ellipse">
                <a:avLst/>
              </a:prstGeom>
              <a:grpFill/>
              <a:ln>
                <a:noFill/>
              </a:ln>
              <a:effectLst/>
            </p:spPr>
            <p:txBody>
              <a:bodyPr/>
              <a:lstStyle/>
              <a:p>
                <a:pPr marL="0" marR="0" lvl="0" indent="0" algn="l" defTabSz="914411"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a:ln>
                    <a:noFill/>
                  </a:ln>
                  <a:solidFill>
                    <a:srgbClr val="FFFFFF"/>
                  </a:solidFill>
                  <a:effectLst/>
                  <a:uLnTx/>
                  <a:uFillTx/>
                  <a:latin typeface="Arial" panose="020B0604020202020204" pitchFamily="34" charset="0"/>
                  <a:ea typeface="MS PGothic" panose="020B0600070205080204" pitchFamily="34" charset="-128"/>
                  <a:cs typeface="+mn-cs"/>
                </a:endParaRPr>
              </a:p>
            </p:txBody>
          </p:sp>
          <p:sp>
            <p:nvSpPr>
              <p:cNvPr id="10" name="Oval 16">
                <a:extLst>
                  <a:ext uri="{FF2B5EF4-FFF2-40B4-BE49-F238E27FC236}">
                    <a16:creationId xmlns:a16="http://schemas.microsoft.com/office/drawing/2014/main" id="{758CF9E9-E891-4751-AB7F-8C767FB1AE9E}"/>
                  </a:ext>
                </a:extLst>
              </p:cNvPr>
              <p:cNvSpPr>
                <a:spLocks noChangeArrowheads="1"/>
              </p:cNvSpPr>
              <p:nvPr/>
            </p:nvSpPr>
            <p:spPr bwMode="hidden">
              <a:xfrm>
                <a:off x="3782" y="3872"/>
                <a:ext cx="344" cy="207"/>
              </a:xfrm>
              <a:prstGeom prst="ellipse">
                <a:avLst/>
              </a:prstGeom>
              <a:grpFill/>
              <a:ln>
                <a:noFill/>
              </a:ln>
              <a:effectLst/>
            </p:spPr>
            <p:txBody>
              <a:bodyPr/>
              <a:lstStyle/>
              <a:p>
                <a:pPr marL="0" marR="0" lvl="0" indent="0" algn="l" defTabSz="914411"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a:ln>
                    <a:noFill/>
                  </a:ln>
                  <a:solidFill>
                    <a:srgbClr val="FFFFFF"/>
                  </a:solidFill>
                  <a:effectLst/>
                  <a:uLnTx/>
                  <a:uFillTx/>
                  <a:latin typeface="Arial" panose="020B0604020202020204" pitchFamily="34" charset="0"/>
                  <a:ea typeface="MS PGothic" panose="020B0600070205080204" pitchFamily="34" charset="-128"/>
                  <a:cs typeface="+mn-cs"/>
                </a:endParaRPr>
              </a:p>
            </p:txBody>
          </p:sp>
          <p:sp>
            <p:nvSpPr>
              <p:cNvPr id="11" name="Oval 17">
                <a:extLst>
                  <a:ext uri="{FF2B5EF4-FFF2-40B4-BE49-F238E27FC236}">
                    <a16:creationId xmlns:a16="http://schemas.microsoft.com/office/drawing/2014/main" id="{3B79B9AA-E77B-4D8B-ACAF-FDD7AC3A219A}"/>
                  </a:ext>
                </a:extLst>
              </p:cNvPr>
              <p:cNvSpPr>
                <a:spLocks noChangeArrowheads="1"/>
              </p:cNvSpPr>
              <p:nvPr/>
            </p:nvSpPr>
            <p:spPr bwMode="hidden">
              <a:xfrm>
                <a:off x="3822" y="3896"/>
                <a:ext cx="262" cy="159"/>
              </a:xfrm>
              <a:prstGeom prst="ellipse">
                <a:avLst/>
              </a:prstGeom>
              <a:grpFill/>
              <a:ln>
                <a:noFill/>
              </a:ln>
              <a:effectLst/>
            </p:spPr>
            <p:txBody>
              <a:bodyPr/>
              <a:lstStyle/>
              <a:p>
                <a:pPr marL="0" marR="0" lvl="0" indent="0" algn="l" defTabSz="914411"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a:ln>
                    <a:noFill/>
                  </a:ln>
                  <a:solidFill>
                    <a:srgbClr val="FFFFFF"/>
                  </a:solidFill>
                  <a:effectLst/>
                  <a:uLnTx/>
                  <a:uFillTx/>
                  <a:latin typeface="Arial" panose="020B0604020202020204" pitchFamily="34" charset="0"/>
                  <a:ea typeface="MS PGothic" panose="020B0600070205080204" pitchFamily="34" charset="-128"/>
                  <a:cs typeface="+mn-cs"/>
                </a:endParaRPr>
              </a:p>
            </p:txBody>
          </p:sp>
          <p:sp>
            <p:nvSpPr>
              <p:cNvPr id="12" name="Oval 18">
                <a:extLst>
                  <a:ext uri="{FF2B5EF4-FFF2-40B4-BE49-F238E27FC236}">
                    <a16:creationId xmlns:a16="http://schemas.microsoft.com/office/drawing/2014/main" id="{FFE59837-8E9E-419A-B7DC-6252B0AF2F11}"/>
                  </a:ext>
                </a:extLst>
              </p:cNvPr>
              <p:cNvSpPr>
                <a:spLocks noChangeArrowheads="1"/>
              </p:cNvSpPr>
              <p:nvPr/>
            </p:nvSpPr>
            <p:spPr bwMode="hidden">
              <a:xfrm>
                <a:off x="3856" y="3922"/>
                <a:ext cx="192" cy="107"/>
              </a:xfrm>
              <a:prstGeom prst="ellipse">
                <a:avLst/>
              </a:prstGeom>
              <a:grpFill/>
              <a:ln>
                <a:noFill/>
              </a:ln>
              <a:effectLst/>
            </p:spPr>
            <p:txBody>
              <a:bodyPr/>
              <a:lstStyle/>
              <a:p>
                <a:pPr marL="0" marR="0" lvl="0" indent="0" algn="l" defTabSz="914411"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a:ln>
                    <a:noFill/>
                  </a:ln>
                  <a:solidFill>
                    <a:srgbClr val="FFFFFF"/>
                  </a:solidFill>
                  <a:effectLst/>
                  <a:uLnTx/>
                  <a:uFillTx/>
                  <a:latin typeface="Arial" panose="020B0604020202020204" pitchFamily="34" charset="0"/>
                  <a:ea typeface="MS PGothic" panose="020B0600070205080204" pitchFamily="34" charset="-128"/>
                  <a:cs typeface="+mn-cs"/>
                </a:endParaRPr>
              </a:p>
            </p:txBody>
          </p:sp>
          <p:sp>
            <p:nvSpPr>
              <p:cNvPr id="13" name="Freeform 19">
                <a:extLst>
                  <a:ext uri="{FF2B5EF4-FFF2-40B4-BE49-F238E27FC236}">
                    <a16:creationId xmlns:a16="http://schemas.microsoft.com/office/drawing/2014/main" id="{54FE0FA2-0DFF-4B08-B977-7F3A2A3A658B}"/>
                  </a:ext>
                </a:extLst>
              </p:cNvPr>
              <p:cNvSpPr>
                <a:spLocks/>
              </p:cNvSpPr>
              <p:nvPr/>
            </p:nvSpPr>
            <p:spPr bwMode="hidden">
              <a:xfrm>
                <a:off x="3575" y="3715"/>
                <a:ext cx="383" cy="161"/>
              </a:xfrm>
              <a:custGeom>
                <a:avLst/>
                <a:gdLst>
                  <a:gd name="T0" fmla="*/ 376 w 382"/>
                  <a:gd name="T1" fmla="*/ 12 h 161"/>
                  <a:gd name="T2" fmla="*/ 257 w 382"/>
                  <a:gd name="T3" fmla="*/ 24 h 161"/>
                  <a:gd name="T4" fmla="*/ 149 w 382"/>
                  <a:gd name="T5" fmla="*/ 54 h 161"/>
                  <a:gd name="T6" fmla="*/ 101 w 382"/>
                  <a:gd name="T7" fmla="*/ 77 h 161"/>
                  <a:gd name="T8" fmla="*/ 59 w 382"/>
                  <a:gd name="T9" fmla="*/ 101 h 161"/>
                  <a:gd name="T10" fmla="*/ 24 w 382"/>
                  <a:gd name="T11" fmla="*/ 131 h 161"/>
                  <a:gd name="T12" fmla="*/ 0 w 382"/>
                  <a:gd name="T13" fmla="*/ 161 h 161"/>
                  <a:gd name="T14" fmla="*/ 0 w 382"/>
                  <a:gd name="T15" fmla="*/ 137 h 161"/>
                  <a:gd name="T16" fmla="*/ 29 w 382"/>
                  <a:gd name="T17" fmla="*/ 107 h 161"/>
                  <a:gd name="T18" fmla="*/ 65 w 382"/>
                  <a:gd name="T19" fmla="*/ 83 h 161"/>
                  <a:gd name="T20" fmla="*/ 155 w 382"/>
                  <a:gd name="T21" fmla="*/ 36 h 161"/>
                  <a:gd name="T22" fmla="*/ 257 w 382"/>
                  <a:gd name="T23" fmla="*/ 12 h 161"/>
                  <a:gd name="T24" fmla="*/ 376 w 382"/>
                  <a:gd name="T25" fmla="*/ 0 h 161"/>
                  <a:gd name="T26" fmla="*/ 376 w 382"/>
                  <a:gd name="T27" fmla="*/ 0 h 161"/>
                  <a:gd name="T28" fmla="*/ 382 w 382"/>
                  <a:gd name="T29" fmla="*/ 0 h 161"/>
                  <a:gd name="T30" fmla="*/ 382 w 382"/>
                  <a:gd name="T31" fmla="*/ 12 h 161"/>
                  <a:gd name="T32" fmla="*/ 376 w 382"/>
                  <a:gd name="T33" fmla="*/ 12 h 161"/>
                  <a:gd name="T34" fmla="*/ 376 w 382"/>
                  <a:gd name="T35" fmla="*/ 12 h 161"/>
                  <a:gd name="T36" fmla="*/ 376 w 382"/>
                  <a:gd name="T37" fmla="*/ 12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pFill/>
              <a:ln>
                <a:noFill/>
              </a:ln>
            </p:spPr>
            <p:txBody>
              <a:bodyPr/>
              <a:lstStyle/>
              <a:p>
                <a:pPr marL="0" marR="0" lvl="0" indent="0" algn="l" defTabSz="914411"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a:ln>
                    <a:noFill/>
                  </a:ln>
                  <a:solidFill>
                    <a:srgbClr val="FFFFFF"/>
                  </a:solidFill>
                  <a:effectLst/>
                  <a:uLnTx/>
                  <a:uFillTx/>
                  <a:latin typeface="Arial" panose="020B0604020202020204" pitchFamily="34" charset="0"/>
                  <a:ea typeface="MS PGothic" panose="020B0600070205080204" pitchFamily="34" charset="-128"/>
                  <a:cs typeface="+mn-cs"/>
                </a:endParaRPr>
              </a:p>
            </p:txBody>
          </p:sp>
          <p:sp>
            <p:nvSpPr>
              <p:cNvPr id="14" name="Freeform 20">
                <a:extLst>
                  <a:ext uri="{FF2B5EF4-FFF2-40B4-BE49-F238E27FC236}">
                    <a16:creationId xmlns:a16="http://schemas.microsoft.com/office/drawing/2014/main" id="{E6265B0A-1CBE-47FC-875D-E9456FEB0A60}"/>
                  </a:ext>
                </a:extLst>
              </p:cNvPr>
              <p:cNvSpPr>
                <a:spLocks/>
              </p:cNvSpPr>
              <p:nvPr/>
            </p:nvSpPr>
            <p:spPr bwMode="hidden">
              <a:xfrm>
                <a:off x="3695" y="4170"/>
                <a:ext cx="444" cy="66"/>
              </a:xfrm>
              <a:custGeom>
                <a:avLst/>
                <a:gdLst>
                  <a:gd name="T0" fmla="*/ 257 w 443"/>
                  <a:gd name="T1" fmla="*/ 54 h 66"/>
                  <a:gd name="T2" fmla="*/ 353 w 443"/>
                  <a:gd name="T3" fmla="*/ 48 h 66"/>
                  <a:gd name="T4" fmla="*/ 443 w 443"/>
                  <a:gd name="T5" fmla="*/ 24 h 66"/>
                  <a:gd name="T6" fmla="*/ 443 w 443"/>
                  <a:gd name="T7" fmla="*/ 36 h 66"/>
                  <a:gd name="T8" fmla="*/ 353 w 443"/>
                  <a:gd name="T9" fmla="*/ 60 h 66"/>
                  <a:gd name="T10" fmla="*/ 257 w 443"/>
                  <a:gd name="T11" fmla="*/ 66 h 66"/>
                  <a:gd name="T12" fmla="*/ 186 w 443"/>
                  <a:gd name="T13" fmla="*/ 60 h 66"/>
                  <a:gd name="T14" fmla="*/ 120 w 443"/>
                  <a:gd name="T15" fmla="*/ 48 h 66"/>
                  <a:gd name="T16" fmla="*/ 60 w 443"/>
                  <a:gd name="T17" fmla="*/ 36 h 66"/>
                  <a:gd name="T18" fmla="*/ 0 w 443"/>
                  <a:gd name="T19" fmla="*/ 12 h 66"/>
                  <a:gd name="T20" fmla="*/ 0 w 443"/>
                  <a:gd name="T21" fmla="*/ 0 h 66"/>
                  <a:gd name="T22" fmla="*/ 54 w 443"/>
                  <a:gd name="T23" fmla="*/ 24 h 66"/>
                  <a:gd name="T24" fmla="*/ 120 w 443"/>
                  <a:gd name="T25" fmla="*/ 36 h 66"/>
                  <a:gd name="T26" fmla="*/ 186 w 443"/>
                  <a:gd name="T27" fmla="*/ 48 h 66"/>
                  <a:gd name="T28" fmla="*/ 257 w 443"/>
                  <a:gd name="T29" fmla="*/ 54 h 66"/>
                  <a:gd name="T30" fmla="*/ 257 w 443"/>
                  <a:gd name="T31" fmla="*/ 5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pFill/>
              <a:ln>
                <a:noFill/>
              </a:ln>
            </p:spPr>
            <p:txBody>
              <a:bodyPr/>
              <a:lstStyle/>
              <a:p>
                <a:pPr marL="0" marR="0" lvl="0" indent="0" algn="l" defTabSz="914411"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a:ln>
                    <a:noFill/>
                  </a:ln>
                  <a:solidFill>
                    <a:srgbClr val="FFFFFF"/>
                  </a:solidFill>
                  <a:effectLst/>
                  <a:uLnTx/>
                  <a:uFillTx/>
                  <a:latin typeface="Arial" panose="020B0604020202020204" pitchFamily="34" charset="0"/>
                  <a:ea typeface="MS PGothic" panose="020B0600070205080204" pitchFamily="34" charset="-128"/>
                  <a:cs typeface="+mn-cs"/>
                </a:endParaRPr>
              </a:p>
            </p:txBody>
          </p:sp>
          <p:sp>
            <p:nvSpPr>
              <p:cNvPr id="15" name="Freeform 21">
                <a:extLst>
                  <a:ext uri="{FF2B5EF4-FFF2-40B4-BE49-F238E27FC236}">
                    <a16:creationId xmlns:a16="http://schemas.microsoft.com/office/drawing/2014/main" id="{34D7DF98-1130-4813-8DCF-303D9DE4E035}"/>
                  </a:ext>
                </a:extLst>
              </p:cNvPr>
              <p:cNvSpPr>
                <a:spLocks/>
              </p:cNvSpPr>
              <p:nvPr/>
            </p:nvSpPr>
            <p:spPr bwMode="hidden">
              <a:xfrm>
                <a:off x="3527" y="3906"/>
                <a:ext cx="89" cy="216"/>
              </a:xfrm>
              <a:custGeom>
                <a:avLst/>
                <a:gdLst>
                  <a:gd name="T0" fmla="*/ 12 w 89"/>
                  <a:gd name="T1" fmla="*/ 66 h 216"/>
                  <a:gd name="T2" fmla="*/ 18 w 89"/>
                  <a:gd name="T3" fmla="*/ 108 h 216"/>
                  <a:gd name="T4" fmla="*/ 36 w 89"/>
                  <a:gd name="T5" fmla="*/ 144 h 216"/>
                  <a:gd name="T6" fmla="*/ 60 w 89"/>
                  <a:gd name="T7" fmla="*/ 180 h 216"/>
                  <a:gd name="T8" fmla="*/ 89 w 89"/>
                  <a:gd name="T9" fmla="*/ 216 h 216"/>
                  <a:gd name="T10" fmla="*/ 72 w 89"/>
                  <a:gd name="T11" fmla="*/ 216 h 216"/>
                  <a:gd name="T12" fmla="*/ 42 w 89"/>
                  <a:gd name="T13" fmla="*/ 180 h 216"/>
                  <a:gd name="T14" fmla="*/ 18 w 89"/>
                  <a:gd name="T15" fmla="*/ 144 h 216"/>
                  <a:gd name="T16" fmla="*/ 6 w 89"/>
                  <a:gd name="T17" fmla="*/ 108 h 216"/>
                  <a:gd name="T18" fmla="*/ 0 w 89"/>
                  <a:gd name="T19" fmla="*/ 66 h 216"/>
                  <a:gd name="T20" fmla="*/ 0 w 89"/>
                  <a:gd name="T21" fmla="*/ 30 h 216"/>
                  <a:gd name="T22" fmla="*/ 12 w 89"/>
                  <a:gd name="T23" fmla="*/ 0 h 216"/>
                  <a:gd name="T24" fmla="*/ 30 w 89"/>
                  <a:gd name="T25" fmla="*/ 0 h 216"/>
                  <a:gd name="T26" fmla="*/ 18 w 89"/>
                  <a:gd name="T27" fmla="*/ 30 h 216"/>
                  <a:gd name="T28" fmla="*/ 12 w 89"/>
                  <a:gd name="T29" fmla="*/ 66 h 216"/>
                  <a:gd name="T30" fmla="*/ 12 w 89"/>
                  <a:gd name="T31" fmla="*/ 66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pFill/>
              <a:ln>
                <a:noFill/>
              </a:ln>
            </p:spPr>
            <p:txBody>
              <a:bodyPr/>
              <a:lstStyle/>
              <a:p>
                <a:pPr marL="0" marR="0" lvl="0" indent="0" algn="l" defTabSz="914411"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a:ln>
                    <a:noFill/>
                  </a:ln>
                  <a:solidFill>
                    <a:srgbClr val="FFFFFF"/>
                  </a:solidFill>
                  <a:effectLst/>
                  <a:uLnTx/>
                  <a:uFillTx/>
                  <a:latin typeface="Arial" panose="020B0604020202020204" pitchFamily="34" charset="0"/>
                  <a:ea typeface="MS PGothic" panose="020B0600070205080204" pitchFamily="34" charset="-128"/>
                  <a:cs typeface="+mn-cs"/>
                </a:endParaRPr>
              </a:p>
            </p:txBody>
          </p:sp>
          <p:sp>
            <p:nvSpPr>
              <p:cNvPr id="16" name="Freeform 22">
                <a:extLst>
                  <a:ext uri="{FF2B5EF4-FFF2-40B4-BE49-F238E27FC236}">
                    <a16:creationId xmlns:a16="http://schemas.microsoft.com/office/drawing/2014/main" id="{5DE58931-FE21-406C-A267-7D6FFF9B395A}"/>
                  </a:ext>
                </a:extLst>
              </p:cNvPr>
              <p:cNvSpPr>
                <a:spLocks/>
              </p:cNvSpPr>
              <p:nvPr/>
            </p:nvSpPr>
            <p:spPr bwMode="hidden">
              <a:xfrm>
                <a:off x="3569" y="3745"/>
                <a:ext cx="750" cy="461"/>
              </a:xfrm>
              <a:custGeom>
                <a:avLst/>
                <a:gdLst>
                  <a:gd name="T0" fmla="*/ 382 w 747"/>
                  <a:gd name="T1" fmla="*/ 443 h 461"/>
                  <a:gd name="T2" fmla="*/ 311 w 747"/>
                  <a:gd name="T3" fmla="*/ 437 h 461"/>
                  <a:gd name="T4" fmla="*/ 245 w 747"/>
                  <a:gd name="T5" fmla="*/ 425 h 461"/>
                  <a:gd name="T6" fmla="*/ 185 w 747"/>
                  <a:gd name="T7" fmla="*/ 407 h 461"/>
                  <a:gd name="T8" fmla="*/ 131 w 747"/>
                  <a:gd name="T9" fmla="*/ 383 h 461"/>
                  <a:gd name="T10" fmla="*/ 83 w 747"/>
                  <a:gd name="T11" fmla="*/ 347 h 461"/>
                  <a:gd name="T12" fmla="*/ 53 w 747"/>
                  <a:gd name="T13" fmla="*/ 311 h 461"/>
                  <a:gd name="T14" fmla="*/ 30 w 747"/>
                  <a:gd name="T15" fmla="*/ 269 h 461"/>
                  <a:gd name="T16" fmla="*/ 24 w 747"/>
                  <a:gd name="T17" fmla="*/ 227 h 461"/>
                  <a:gd name="T18" fmla="*/ 30 w 747"/>
                  <a:gd name="T19" fmla="*/ 185 h 461"/>
                  <a:gd name="T20" fmla="*/ 53 w 747"/>
                  <a:gd name="T21" fmla="*/ 143 h 461"/>
                  <a:gd name="T22" fmla="*/ 83 w 747"/>
                  <a:gd name="T23" fmla="*/ 107 h 461"/>
                  <a:gd name="T24" fmla="*/ 131 w 747"/>
                  <a:gd name="T25" fmla="*/ 77 h 461"/>
                  <a:gd name="T26" fmla="*/ 185 w 747"/>
                  <a:gd name="T27" fmla="*/ 47 h 461"/>
                  <a:gd name="T28" fmla="*/ 245 w 747"/>
                  <a:gd name="T29" fmla="*/ 30 h 461"/>
                  <a:gd name="T30" fmla="*/ 311 w 747"/>
                  <a:gd name="T31" fmla="*/ 18 h 461"/>
                  <a:gd name="T32" fmla="*/ 382 w 747"/>
                  <a:gd name="T33" fmla="*/ 12 h 461"/>
                  <a:gd name="T34" fmla="*/ 478 w 747"/>
                  <a:gd name="T35" fmla="*/ 18 h 461"/>
                  <a:gd name="T36" fmla="*/ 562 w 747"/>
                  <a:gd name="T37" fmla="*/ 41 h 461"/>
                  <a:gd name="T38" fmla="*/ 562 w 747"/>
                  <a:gd name="T39" fmla="*/ 36 h 461"/>
                  <a:gd name="T40" fmla="*/ 562 w 747"/>
                  <a:gd name="T41" fmla="*/ 30 h 461"/>
                  <a:gd name="T42" fmla="*/ 478 w 747"/>
                  <a:gd name="T43" fmla="*/ 6 h 461"/>
                  <a:gd name="T44" fmla="*/ 382 w 747"/>
                  <a:gd name="T45" fmla="*/ 0 h 461"/>
                  <a:gd name="T46" fmla="*/ 305 w 747"/>
                  <a:gd name="T47" fmla="*/ 6 h 461"/>
                  <a:gd name="T48" fmla="*/ 233 w 747"/>
                  <a:gd name="T49" fmla="*/ 18 h 461"/>
                  <a:gd name="T50" fmla="*/ 167 w 747"/>
                  <a:gd name="T51" fmla="*/ 41 h 461"/>
                  <a:gd name="T52" fmla="*/ 113 w 747"/>
                  <a:gd name="T53" fmla="*/ 65 h 461"/>
                  <a:gd name="T54" fmla="*/ 65 w 747"/>
                  <a:gd name="T55" fmla="*/ 101 h 461"/>
                  <a:gd name="T56" fmla="*/ 30 w 747"/>
                  <a:gd name="T57" fmla="*/ 137 h 461"/>
                  <a:gd name="T58" fmla="*/ 6 w 747"/>
                  <a:gd name="T59" fmla="*/ 179 h 461"/>
                  <a:gd name="T60" fmla="*/ 0 w 747"/>
                  <a:gd name="T61" fmla="*/ 227 h 461"/>
                  <a:gd name="T62" fmla="*/ 6 w 747"/>
                  <a:gd name="T63" fmla="*/ 275 h 461"/>
                  <a:gd name="T64" fmla="*/ 30 w 747"/>
                  <a:gd name="T65" fmla="*/ 317 h 461"/>
                  <a:gd name="T66" fmla="*/ 65 w 747"/>
                  <a:gd name="T67" fmla="*/ 359 h 461"/>
                  <a:gd name="T68" fmla="*/ 113 w 747"/>
                  <a:gd name="T69" fmla="*/ 395 h 461"/>
                  <a:gd name="T70" fmla="*/ 167 w 747"/>
                  <a:gd name="T71" fmla="*/ 419 h 461"/>
                  <a:gd name="T72" fmla="*/ 233 w 747"/>
                  <a:gd name="T73" fmla="*/ 443 h 461"/>
                  <a:gd name="T74" fmla="*/ 305 w 747"/>
                  <a:gd name="T75" fmla="*/ 455 h 461"/>
                  <a:gd name="T76" fmla="*/ 382 w 747"/>
                  <a:gd name="T77" fmla="*/ 461 h 461"/>
                  <a:gd name="T78" fmla="*/ 448 w 747"/>
                  <a:gd name="T79" fmla="*/ 455 h 461"/>
                  <a:gd name="T80" fmla="*/ 508 w 747"/>
                  <a:gd name="T81" fmla="*/ 449 h 461"/>
                  <a:gd name="T82" fmla="*/ 609 w 747"/>
                  <a:gd name="T83" fmla="*/ 413 h 461"/>
                  <a:gd name="T84" fmla="*/ 657 w 747"/>
                  <a:gd name="T85" fmla="*/ 389 h 461"/>
                  <a:gd name="T86" fmla="*/ 693 w 747"/>
                  <a:gd name="T87" fmla="*/ 359 h 461"/>
                  <a:gd name="T88" fmla="*/ 723 w 747"/>
                  <a:gd name="T89" fmla="*/ 329 h 461"/>
                  <a:gd name="T90" fmla="*/ 747 w 747"/>
                  <a:gd name="T91" fmla="*/ 293 h 461"/>
                  <a:gd name="T92" fmla="*/ 741 w 747"/>
                  <a:gd name="T93" fmla="*/ 287 h 461"/>
                  <a:gd name="T94" fmla="*/ 729 w 747"/>
                  <a:gd name="T95" fmla="*/ 281 h 461"/>
                  <a:gd name="T96" fmla="*/ 711 w 747"/>
                  <a:gd name="T97" fmla="*/ 317 h 461"/>
                  <a:gd name="T98" fmla="*/ 681 w 747"/>
                  <a:gd name="T99" fmla="*/ 347 h 461"/>
                  <a:gd name="T100" fmla="*/ 645 w 747"/>
                  <a:gd name="T101" fmla="*/ 377 h 461"/>
                  <a:gd name="T102" fmla="*/ 604 w 747"/>
                  <a:gd name="T103" fmla="*/ 401 h 461"/>
                  <a:gd name="T104" fmla="*/ 502 w 747"/>
                  <a:gd name="T105" fmla="*/ 431 h 461"/>
                  <a:gd name="T106" fmla="*/ 442 w 747"/>
                  <a:gd name="T107" fmla="*/ 443 h 461"/>
                  <a:gd name="T108" fmla="*/ 382 w 747"/>
                  <a:gd name="T109" fmla="*/ 443 h 461"/>
                  <a:gd name="T110" fmla="*/ 382 w 747"/>
                  <a:gd name="T111" fmla="*/ 443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pFill/>
              <a:ln>
                <a:noFill/>
              </a:ln>
            </p:spPr>
            <p:txBody>
              <a:bodyPr/>
              <a:lstStyle/>
              <a:p>
                <a:pPr marL="0" marR="0" lvl="0" indent="0" algn="l" defTabSz="914411"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a:ln>
                    <a:noFill/>
                  </a:ln>
                  <a:solidFill>
                    <a:srgbClr val="FFFFFF"/>
                  </a:solidFill>
                  <a:effectLst/>
                  <a:uLnTx/>
                  <a:uFillTx/>
                  <a:latin typeface="Arial" panose="020B0604020202020204" pitchFamily="34" charset="0"/>
                  <a:ea typeface="MS PGothic" panose="020B0600070205080204" pitchFamily="34" charset="-128"/>
                  <a:cs typeface="+mn-cs"/>
                </a:endParaRPr>
              </a:p>
            </p:txBody>
          </p:sp>
          <p:sp>
            <p:nvSpPr>
              <p:cNvPr id="17" name="Freeform 23">
                <a:extLst>
                  <a:ext uri="{FF2B5EF4-FFF2-40B4-BE49-F238E27FC236}">
                    <a16:creationId xmlns:a16="http://schemas.microsoft.com/office/drawing/2014/main" id="{8B470139-8D18-42D6-948E-C4F27DF64ED0}"/>
                  </a:ext>
                </a:extLst>
              </p:cNvPr>
              <p:cNvSpPr>
                <a:spLocks/>
              </p:cNvSpPr>
              <p:nvPr/>
            </p:nvSpPr>
            <p:spPr bwMode="hidden">
              <a:xfrm>
                <a:off x="4037" y="3721"/>
                <a:ext cx="96" cy="30"/>
              </a:xfrm>
              <a:custGeom>
                <a:avLst/>
                <a:gdLst>
                  <a:gd name="T0" fmla="*/ 0 w 96"/>
                  <a:gd name="T1" fmla="*/ 0 h 30"/>
                  <a:gd name="T2" fmla="*/ 0 w 96"/>
                  <a:gd name="T3" fmla="*/ 12 h 30"/>
                  <a:gd name="T4" fmla="*/ 48 w 96"/>
                  <a:gd name="T5" fmla="*/ 18 h 30"/>
                  <a:gd name="T6" fmla="*/ 96 w 96"/>
                  <a:gd name="T7" fmla="*/ 30 h 30"/>
                  <a:gd name="T8" fmla="*/ 96 w 96"/>
                  <a:gd name="T9" fmla="*/ 24 h 30"/>
                  <a:gd name="T10" fmla="*/ 96 w 96"/>
                  <a:gd name="T11" fmla="*/ 18 h 30"/>
                  <a:gd name="T12" fmla="*/ 48 w 96"/>
                  <a:gd name="T13" fmla="*/ 12 h 30"/>
                  <a:gd name="T14" fmla="*/ 0 w 96"/>
                  <a:gd name="T15" fmla="*/ 0 h 30"/>
                  <a:gd name="T16" fmla="*/ 0 w 96"/>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pFill/>
              <a:ln>
                <a:noFill/>
              </a:ln>
            </p:spPr>
            <p:txBody>
              <a:bodyPr/>
              <a:lstStyle/>
              <a:p>
                <a:pPr marL="0" marR="0" lvl="0" indent="0" algn="l" defTabSz="914411"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a:ln>
                    <a:noFill/>
                  </a:ln>
                  <a:solidFill>
                    <a:srgbClr val="FFFFFF"/>
                  </a:solidFill>
                  <a:effectLst/>
                  <a:uLnTx/>
                  <a:uFillTx/>
                  <a:latin typeface="Arial" panose="020B0604020202020204" pitchFamily="34" charset="0"/>
                  <a:ea typeface="MS PGothic" panose="020B0600070205080204" pitchFamily="34" charset="-128"/>
                  <a:cs typeface="+mn-cs"/>
                </a:endParaRPr>
              </a:p>
            </p:txBody>
          </p:sp>
          <p:sp>
            <p:nvSpPr>
              <p:cNvPr id="18" name="Freeform 24">
                <a:extLst>
                  <a:ext uri="{FF2B5EF4-FFF2-40B4-BE49-F238E27FC236}">
                    <a16:creationId xmlns:a16="http://schemas.microsoft.com/office/drawing/2014/main" id="{79357AB8-6AA4-4A5A-89CC-B560079EF3E4}"/>
                  </a:ext>
                </a:extLst>
              </p:cNvPr>
              <p:cNvSpPr>
                <a:spLocks/>
              </p:cNvSpPr>
              <p:nvPr/>
            </p:nvSpPr>
            <p:spPr bwMode="hidden">
              <a:xfrm>
                <a:off x="4175" y="4050"/>
                <a:ext cx="180" cy="132"/>
              </a:xfrm>
              <a:custGeom>
                <a:avLst/>
                <a:gdLst>
                  <a:gd name="T0" fmla="*/ 0 w 179"/>
                  <a:gd name="T1" fmla="*/ 132 h 132"/>
                  <a:gd name="T2" fmla="*/ 29 w 179"/>
                  <a:gd name="T3" fmla="*/ 132 h 132"/>
                  <a:gd name="T4" fmla="*/ 77 w 179"/>
                  <a:gd name="T5" fmla="*/ 108 h 132"/>
                  <a:gd name="T6" fmla="*/ 119 w 179"/>
                  <a:gd name="T7" fmla="*/ 78 h 132"/>
                  <a:gd name="T8" fmla="*/ 155 w 179"/>
                  <a:gd name="T9" fmla="*/ 48 h 132"/>
                  <a:gd name="T10" fmla="*/ 179 w 179"/>
                  <a:gd name="T11" fmla="*/ 12 h 132"/>
                  <a:gd name="T12" fmla="*/ 173 w 179"/>
                  <a:gd name="T13" fmla="*/ 6 h 132"/>
                  <a:gd name="T14" fmla="*/ 167 w 179"/>
                  <a:gd name="T15" fmla="*/ 0 h 132"/>
                  <a:gd name="T16" fmla="*/ 137 w 179"/>
                  <a:gd name="T17" fmla="*/ 42 h 132"/>
                  <a:gd name="T18" fmla="*/ 101 w 179"/>
                  <a:gd name="T19" fmla="*/ 78 h 132"/>
                  <a:gd name="T20" fmla="*/ 53 w 179"/>
                  <a:gd name="T21" fmla="*/ 108 h 132"/>
                  <a:gd name="T22" fmla="*/ 0 w 179"/>
                  <a:gd name="T23" fmla="*/ 132 h 132"/>
                  <a:gd name="T24" fmla="*/ 0 w 179"/>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pFill/>
              <a:ln>
                <a:noFill/>
              </a:ln>
            </p:spPr>
            <p:txBody>
              <a:bodyPr/>
              <a:lstStyle/>
              <a:p>
                <a:pPr marL="0" marR="0" lvl="0" indent="0" algn="l" defTabSz="914411"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a:ln>
                    <a:noFill/>
                  </a:ln>
                  <a:solidFill>
                    <a:srgbClr val="FFFFFF"/>
                  </a:solidFill>
                  <a:effectLst/>
                  <a:uLnTx/>
                  <a:uFillTx/>
                  <a:latin typeface="Arial" panose="020B0604020202020204" pitchFamily="34" charset="0"/>
                  <a:ea typeface="MS PGothic" panose="020B0600070205080204" pitchFamily="34" charset="-128"/>
                  <a:cs typeface="+mn-cs"/>
                </a:endParaRPr>
              </a:p>
            </p:txBody>
          </p:sp>
          <p:sp>
            <p:nvSpPr>
              <p:cNvPr id="19" name="Freeform 25">
                <a:extLst>
                  <a:ext uri="{FF2B5EF4-FFF2-40B4-BE49-F238E27FC236}">
                    <a16:creationId xmlns:a16="http://schemas.microsoft.com/office/drawing/2014/main" id="{9B60FB56-698C-46EE-9CA9-F0DFB5378844}"/>
                  </a:ext>
                </a:extLst>
              </p:cNvPr>
              <p:cNvSpPr>
                <a:spLocks/>
              </p:cNvSpPr>
              <p:nvPr/>
            </p:nvSpPr>
            <p:spPr bwMode="hidden">
              <a:xfrm>
                <a:off x="2585" y="3822"/>
                <a:ext cx="449" cy="186"/>
              </a:xfrm>
              <a:custGeom>
                <a:avLst/>
                <a:gdLst>
                  <a:gd name="T0" fmla="*/ 6 w 448"/>
                  <a:gd name="T1" fmla="*/ 6 h 186"/>
                  <a:gd name="T2" fmla="*/ 78 w 448"/>
                  <a:gd name="T3" fmla="*/ 12 h 186"/>
                  <a:gd name="T4" fmla="*/ 150 w 448"/>
                  <a:gd name="T5" fmla="*/ 18 h 186"/>
                  <a:gd name="T6" fmla="*/ 215 w 448"/>
                  <a:gd name="T7" fmla="*/ 36 h 186"/>
                  <a:gd name="T8" fmla="*/ 275 w 448"/>
                  <a:gd name="T9" fmla="*/ 60 h 186"/>
                  <a:gd name="T10" fmla="*/ 329 w 448"/>
                  <a:gd name="T11" fmla="*/ 84 h 186"/>
                  <a:gd name="T12" fmla="*/ 377 w 448"/>
                  <a:gd name="T13" fmla="*/ 114 h 186"/>
                  <a:gd name="T14" fmla="*/ 419 w 448"/>
                  <a:gd name="T15" fmla="*/ 150 h 186"/>
                  <a:gd name="T16" fmla="*/ 448 w 448"/>
                  <a:gd name="T17" fmla="*/ 186 h 186"/>
                  <a:gd name="T18" fmla="*/ 448 w 448"/>
                  <a:gd name="T19" fmla="*/ 162 h 186"/>
                  <a:gd name="T20" fmla="*/ 413 w 448"/>
                  <a:gd name="T21" fmla="*/ 126 h 186"/>
                  <a:gd name="T22" fmla="*/ 371 w 448"/>
                  <a:gd name="T23" fmla="*/ 96 h 186"/>
                  <a:gd name="T24" fmla="*/ 323 w 448"/>
                  <a:gd name="T25" fmla="*/ 66 h 186"/>
                  <a:gd name="T26" fmla="*/ 269 w 448"/>
                  <a:gd name="T27" fmla="*/ 48 h 186"/>
                  <a:gd name="T28" fmla="*/ 144 w 448"/>
                  <a:gd name="T29" fmla="*/ 12 h 186"/>
                  <a:gd name="T30" fmla="*/ 78 w 448"/>
                  <a:gd name="T31" fmla="*/ 6 h 186"/>
                  <a:gd name="T32" fmla="*/ 6 w 448"/>
                  <a:gd name="T33" fmla="*/ 0 h 186"/>
                  <a:gd name="T34" fmla="*/ 0 w 448"/>
                  <a:gd name="T35" fmla="*/ 0 h 186"/>
                  <a:gd name="T36" fmla="*/ 0 w 448"/>
                  <a:gd name="T37" fmla="*/ 0 h 186"/>
                  <a:gd name="T38" fmla="*/ 0 w 448"/>
                  <a:gd name="T39" fmla="*/ 6 h 186"/>
                  <a:gd name="T40" fmla="*/ 0 w 448"/>
                  <a:gd name="T41" fmla="*/ 6 h 186"/>
                  <a:gd name="T42" fmla="*/ 6 w 448"/>
                  <a:gd name="T43" fmla="*/ 6 h 186"/>
                  <a:gd name="T44" fmla="*/ 6 w 448"/>
                  <a:gd name="T45" fmla="*/ 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pFill/>
              <a:ln>
                <a:noFill/>
              </a:ln>
            </p:spPr>
            <p:txBody>
              <a:bodyPr/>
              <a:lstStyle/>
              <a:p>
                <a:pPr marL="0" marR="0" lvl="0" indent="0" algn="l" defTabSz="914411"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a:ln>
                    <a:noFill/>
                  </a:ln>
                  <a:solidFill>
                    <a:srgbClr val="FFFFFF"/>
                  </a:solidFill>
                  <a:effectLst/>
                  <a:uLnTx/>
                  <a:uFillTx/>
                  <a:latin typeface="Arial" panose="020B0604020202020204" pitchFamily="34" charset="0"/>
                  <a:ea typeface="MS PGothic" panose="020B0600070205080204" pitchFamily="34" charset="-128"/>
                  <a:cs typeface="+mn-cs"/>
                </a:endParaRPr>
              </a:p>
            </p:txBody>
          </p:sp>
          <p:sp>
            <p:nvSpPr>
              <p:cNvPr id="20" name="Freeform 26">
                <a:extLst>
                  <a:ext uri="{FF2B5EF4-FFF2-40B4-BE49-F238E27FC236}">
                    <a16:creationId xmlns:a16="http://schemas.microsoft.com/office/drawing/2014/main" id="{58762C6B-96AE-4BCB-8AF9-D6F74C2B5D72}"/>
                  </a:ext>
                </a:extLst>
              </p:cNvPr>
              <p:cNvSpPr>
                <a:spLocks/>
              </p:cNvSpPr>
              <p:nvPr/>
            </p:nvSpPr>
            <p:spPr bwMode="hidden">
              <a:xfrm>
                <a:off x="2142" y="3852"/>
                <a:ext cx="892" cy="462"/>
              </a:xfrm>
              <a:custGeom>
                <a:avLst/>
                <a:gdLst>
                  <a:gd name="T0" fmla="*/ 23 w 890"/>
                  <a:gd name="T1" fmla="*/ 276 h 462"/>
                  <a:gd name="T2" fmla="*/ 29 w 890"/>
                  <a:gd name="T3" fmla="*/ 222 h 462"/>
                  <a:gd name="T4" fmla="*/ 59 w 890"/>
                  <a:gd name="T5" fmla="*/ 174 h 462"/>
                  <a:gd name="T6" fmla="*/ 95 w 890"/>
                  <a:gd name="T7" fmla="*/ 132 h 462"/>
                  <a:gd name="T8" fmla="*/ 149 w 890"/>
                  <a:gd name="T9" fmla="*/ 96 h 462"/>
                  <a:gd name="T10" fmla="*/ 209 w 890"/>
                  <a:gd name="T11" fmla="*/ 60 h 462"/>
                  <a:gd name="T12" fmla="*/ 281 w 890"/>
                  <a:gd name="T13" fmla="*/ 36 h 462"/>
                  <a:gd name="T14" fmla="*/ 364 w 890"/>
                  <a:gd name="T15" fmla="*/ 24 h 462"/>
                  <a:gd name="T16" fmla="*/ 448 w 890"/>
                  <a:gd name="T17" fmla="*/ 18 h 462"/>
                  <a:gd name="T18" fmla="*/ 532 w 890"/>
                  <a:gd name="T19" fmla="*/ 24 h 462"/>
                  <a:gd name="T20" fmla="*/ 609 w 890"/>
                  <a:gd name="T21" fmla="*/ 36 h 462"/>
                  <a:gd name="T22" fmla="*/ 681 w 890"/>
                  <a:gd name="T23" fmla="*/ 60 h 462"/>
                  <a:gd name="T24" fmla="*/ 741 w 890"/>
                  <a:gd name="T25" fmla="*/ 96 h 462"/>
                  <a:gd name="T26" fmla="*/ 795 w 890"/>
                  <a:gd name="T27" fmla="*/ 132 h 462"/>
                  <a:gd name="T28" fmla="*/ 831 w 890"/>
                  <a:gd name="T29" fmla="*/ 174 h 462"/>
                  <a:gd name="T30" fmla="*/ 861 w 890"/>
                  <a:gd name="T31" fmla="*/ 222 h 462"/>
                  <a:gd name="T32" fmla="*/ 867 w 890"/>
                  <a:gd name="T33" fmla="*/ 276 h 462"/>
                  <a:gd name="T34" fmla="*/ 855 w 890"/>
                  <a:gd name="T35" fmla="*/ 330 h 462"/>
                  <a:gd name="T36" fmla="*/ 831 w 890"/>
                  <a:gd name="T37" fmla="*/ 378 h 462"/>
                  <a:gd name="T38" fmla="*/ 783 w 890"/>
                  <a:gd name="T39" fmla="*/ 426 h 462"/>
                  <a:gd name="T40" fmla="*/ 723 w 890"/>
                  <a:gd name="T41" fmla="*/ 462 h 462"/>
                  <a:gd name="T42" fmla="*/ 765 w 890"/>
                  <a:gd name="T43" fmla="*/ 462 h 462"/>
                  <a:gd name="T44" fmla="*/ 819 w 890"/>
                  <a:gd name="T45" fmla="*/ 426 h 462"/>
                  <a:gd name="T46" fmla="*/ 855 w 890"/>
                  <a:gd name="T47" fmla="*/ 378 h 462"/>
                  <a:gd name="T48" fmla="*/ 884 w 890"/>
                  <a:gd name="T49" fmla="*/ 330 h 462"/>
                  <a:gd name="T50" fmla="*/ 890 w 890"/>
                  <a:gd name="T51" fmla="*/ 276 h 462"/>
                  <a:gd name="T52" fmla="*/ 884 w 890"/>
                  <a:gd name="T53" fmla="*/ 222 h 462"/>
                  <a:gd name="T54" fmla="*/ 855 w 890"/>
                  <a:gd name="T55" fmla="*/ 168 h 462"/>
                  <a:gd name="T56" fmla="*/ 813 w 890"/>
                  <a:gd name="T57" fmla="*/ 120 h 462"/>
                  <a:gd name="T58" fmla="*/ 759 w 890"/>
                  <a:gd name="T59" fmla="*/ 84 h 462"/>
                  <a:gd name="T60" fmla="*/ 693 w 890"/>
                  <a:gd name="T61" fmla="*/ 48 h 462"/>
                  <a:gd name="T62" fmla="*/ 621 w 890"/>
                  <a:gd name="T63" fmla="*/ 24 h 462"/>
                  <a:gd name="T64" fmla="*/ 538 w 890"/>
                  <a:gd name="T65" fmla="*/ 6 h 462"/>
                  <a:gd name="T66" fmla="*/ 448 w 890"/>
                  <a:gd name="T67" fmla="*/ 0 h 462"/>
                  <a:gd name="T68" fmla="*/ 358 w 890"/>
                  <a:gd name="T69" fmla="*/ 6 h 462"/>
                  <a:gd name="T70" fmla="*/ 275 w 890"/>
                  <a:gd name="T71" fmla="*/ 24 h 462"/>
                  <a:gd name="T72" fmla="*/ 197 w 890"/>
                  <a:gd name="T73" fmla="*/ 48 h 462"/>
                  <a:gd name="T74" fmla="*/ 131 w 890"/>
                  <a:gd name="T75" fmla="*/ 84 h 462"/>
                  <a:gd name="T76" fmla="*/ 77 w 890"/>
                  <a:gd name="T77" fmla="*/ 120 h 462"/>
                  <a:gd name="T78" fmla="*/ 35 w 890"/>
                  <a:gd name="T79" fmla="*/ 168 h 462"/>
                  <a:gd name="T80" fmla="*/ 12 w 890"/>
                  <a:gd name="T81" fmla="*/ 222 h 462"/>
                  <a:gd name="T82" fmla="*/ 0 w 890"/>
                  <a:gd name="T83" fmla="*/ 276 h 462"/>
                  <a:gd name="T84" fmla="*/ 6 w 890"/>
                  <a:gd name="T85" fmla="*/ 330 h 462"/>
                  <a:gd name="T86" fmla="*/ 35 w 890"/>
                  <a:gd name="T87" fmla="*/ 378 h 462"/>
                  <a:gd name="T88" fmla="*/ 71 w 890"/>
                  <a:gd name="T89" fmla="*/ 426 h 462"/>
                  <a:gd name="T90" fmla="*/ 125 w 890"/>
                  <a:gd name="T91" fmla="*/ 462 h 462"/>
                  <a:gd name="T92" fmla="*/ 167 w 890"/>
                  <a:gd name="T93" fmla="*/ 462 h 462"/>
                  <a:gd name="T94" fmla="*/ 107 w 890"/>
                  <a:gd name="T95" fmla="*/ 426 h 462"/>
                  <a:gd name="T96" fmla="*/ 59 w 890"/>
                  <a:gd name="T97" fmla="*/ 378 h 462"/>
                  <a:gd name="T98" fmla="*/ 35 w 890"/>
                  <a:gd name="T99" fmla="*/ 330 h 462"/>
                  <a:gd name="T100" fmla="*/ 23 w 890"/>
                  <a:gd name="T101" fmla="*/ 276 h 462"/>
                  <a:gd name="T102" fmla="*/ 23 w 890"/>
                  <a:gd name="T103" fmla="*/ 276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pFill/>
              <a:ln>
                <a:noFill/>
              </a:ln>
            </p:spPr>
            <p:txBody>
              <a:bodyPr/>
              <a:lstStyle/>
              <a:p>
                <a:pPr marL="0" marR="0" lvl="0" indent="0" algn="l" defTabSz="914411"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a:ln>
                    <a:noFill/>
                  </a:ln>
                  <a:solidFill>
                    <a:srgbClr val="FFFFFF"/>
                  </a:solidFill>
                  <a:effectLst/>
                  <a:uLnTx/>
                  <a:uFillTx/>
                  <a:latin typeface="Arial" panose="020B0604020202020204" pitchFamily="34" charset="0"/>
                  <a:ea typeface="MS PGothic" panose="020B0600070205080204" pitchFamily="34" charset="-128"/>
                  <a:cs typeface="+mn-cs"/>
                </a:endParaRPr>
              </a:p>
            </p:txBody>
          </p:sp>
          <p:sp>
            <p:nvSpPr>
              <p:cNvPr id="21" name="Freeform 27">
                <a:extLst>
                  <a:ext uri="{FF2B5EF4-FFF2-40B4-BE49-F238E27FC236}">
                    <a16:creationId xmlns:a16="http://schemas.microsoft.com/office/drawing/2014/main" id="{E09C4AC8-ABE9-4786-886D-C1FEAEA694FC}"/>
                  </a:ext>
                </a:extLst>
              </p:cNvPr>
              <p:cNvSpPr>
                <a:spLocks/>
              </p:cNvSpPr>
              <p:nvPr/>
            </p:nvSpPr>
            <p:spPr bwMode="hidden">
              <a:xfrm>
                <a:off x="2082" y="3828"/>
                <a:ext cx="407" cy="486"/>
              </a:xfrm>
              <a:custGeom>
                <a:avLst/>
                <a:gdLst>
                  <a:gd name="T0" fmla="*/ 18 w 406"/>
                  <a:gd name="T1" fmla="*/ 300 h 486"/>
                  <a:gd name="T2" fmla="*/ 24 w 406"/>
                  <a:gd name="T3" fmla="*/ 246 h 486"/>
                  <a:gd name="T4" fmla="*/ 48 w 406"/>
                  <a:gd name="T5" fmla="*/ 198 h 486"/>
                  <a:gd name="T6" fmla="*/ 83 w 406"/>
                  <a:gd name="T7" fmla="*/ 150 h 486"/>
                  <a:gd name="T8" fmla="*/ 131 w 406"/>
                  <a:gd name="T9" fmla="*/ 108 h 486"/>
                  <a:gd name="T10" fmla="*/ 185 w 406"/>
                  <a:gd name="T11" fmla="*/ 72 h 486"/>
                  <a:gd name="T12" fmla="*/ 251 w 406"/>
                  <a:gd name="T13" fmla="*/ 42 h 486"/>
                  <a:gd name="T14" fmla="*/ 329 w 406"/>
                  <a:gd name="T15" fmla="*/ 24 h 486"/>
                  <a:gd name="T16" fmla="*/ 406 w 406"/>
                  <a:gd name="T17" fmla="*/ 6 h 486"/>
                  <a:gd name="T18" fmla="*/ 406 w 406"/>
                  <a:gd name="T19" fmla="*/ 0 h 486"/>
                  <a:gd name="T20" fmla="*/ 323 w 406"/>
                  <a:gd name="T21" fmla="*/ 12 h 486"/>
                  <a:gd name="T22" fmla="*/ 245 w 406"/>
                  <a:gd name="T23" fmla="*/ 36 h 486"/>
                  <a:gd name="T24" fmla="*/ 179 w 406"/>
                  <a:gd name="T25" fmla="*/ 66 h 486"/>
                  <a:gd name="T26" fmla="*/ 119 w 406"/>
                  <a:gd name="T27" fmla="*/ 102 h 486"/>
                  <a:gd name="T28" fmla="*/ 72 w 406"/>
                  <a:gd name="T29" fmla="*/ 144 h 486"/>
                  <a:gd name="T30" fmla="*/ 30 w 406"/>
                  <a:gd name="T31" fmla="*/ 192 h 486"/>
                  <a:gd name="T32" fmla="*/ 6 w 406"/>
                  <a:gd name="T33" fmla="*/ 246 h 486"/>
                  <a:gd name="T34" fmla="*/ 0 w 406"/>
                  <a:gd name="T35" fmla="*/ 300 h 486"/>
                  <a:gd name="T36" fmla="*/ 6 w 406"/>
                  <a:gd name="T37" fmla="*/ 348 h 486"/>
                  <a:gd name="T38" fmla="*/ 30 w 406"/>
                  <a:gd name="T39" fmla="*/ 396 h 486"/>
                  <a:gd name="T40" fmla="*/ 66 w 406"/>
                  <a:gd name="T41" fmla="*/ 444 h 486"/>
                  <a:gd name="T42" fmla="*/ 107 w 406"/>
                  <a:gd name="T43" fmla="*/ 486 h 486"/>
                  <a:gd name="T44" fmla="*/ 131 w 406"/>
                  <a:gd name="T45" fmla="*/ 486 h 486"/>
                  <a:gd name="T46" fmla="*/ 83 w 406"/>
                  <a:gd name="T47" fmla="*/ 450 h 486"/>
                  <a:gd name="T48" fmla="*/ 48 w 406"/>
                  <a:gd name="T49" fmla="*/ 402 h 486"/>
                  <a:gd name="T50" fmla="*/ 24 w 406"/>
                  <a:gd name="T51" fmla="*/ 354 h 486"/>
                  <a:gd name="T52" fmla="*/ 18 w 406"/>
                  <a:gd name="T53" fmla="*/ 300 h 486"/>
                  <a:gd name="T54" fmla="*/ 18 w 406"/>
                  <a:gd name="T55" fmla="*/ 300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pFill/>
              <a:ln>
                <a:noFill/>
              </a:ln>
            </p:spPr>
            <p:txBody>
              <a:bodyPr/>
              <a:lstStyle/>
              <a:p>
                <a:pPr marL="0" marR="0" lvl="0" indent="0" algn="l" defTabSz="914411"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a:ln>
                    <a:noFill/>
                  </a:ln>
                  <a:solidFill>
                    <a:srgbClr val="FFFFFF"/>
                  </a:solidFill>
                  <a:effectLst/>
                  <a:uLnTx/>
                  <a:uFillTx/>
                  <a:latin typeface="Arial" panose="020B0604020202020204" pitchFamily="34" charset="0"/>
                  <a:ea typeface="MS PGothic" panose="020B0600070205080204" pitchFamily="34" charset="-128"/>
                  <a:cs typeface="+mn-cs"/>
                </a:endParaRPr>
              </a:p>
            </p:txBody>
          </p:sp>
          <p:sp>
            <p:nvSpPr>
              <p:cNvPr id="22" name="Freeform 28">
                <a:extLst>
                  <a:ext uri="{FF2B5EF4-FFF2-40B4-BE49-F238E27FC236}">
                    <a16:creationId xmlns:a16="http://schemas.microsoft.com/office/drawing/2014/main" id="{0C912AB0-F2D3-43ED-A6FC-1B60295262C7}"/>
                  </a:ext>
                </a:extLst>
              </p:cNvPr>
              <p:cNvSpPr>
                <a:spLocks/>
              </p:cNvSpPr>
              <p:nvPr/>
            </p:nvSpPr>
            <p:spPr bwMode="hidden">
              <a:xfrm>
                <a:off x="2987" y="4044"/>
                <a:ext cx="108" cy="252"/>
              </a:xfrm>
              <a:custGeom>
                <a:avLst/>
                <a:gdLst>
                  <a:gd name="T0" fmla="*/ 89 w 107"/>
                  <a:gd name="T1" fmla="*/ 84 h 252"/>
                  <a:gd name="T2" fmla="*/ 83 w 107"/>
                  <a:gd name="T3" fmla="*/ 132 h 252"/>
                  <a:gd name="T4" fmla="*/ 65 w 107"/>
                  <a:gd name="T5" fmla="*/ 174 h 252"/>
                  <a:gd name="T6" fmla="*/ 36 w 107"/>
                  <a:gd name="T7" fmla="*/ 216 h 252"/>
                  <a:gd name="T8" fmla="*/ 0 w 107"/>
                  <a:gd name="T9" fmla="*/ 252 h 252"/>
                  <a:gd name="T10" fmla="*/ 18 w 107"/>
                  <a:gd name="T11" fmla="*/ 252 h 252"/>
                  <a:gd name="T12" fmla="*/ 53 w 107"/>
                  <a:gd name="T13" fmla="*/ 216 h 252"/>
                  <a:gd name="T14" fmla="*/ 83 w 107"/>
                  <a:gd name="T15" fmla="*/ 174 h 252"/>
                  <a:gd name="T16" fmla="*/ 101 w 107"/>
                  <a:gd name="T17" fmla="*/ 132 h 252"/>
                  <a:gd name="T18" fmla="*/ 107 w 107"/>
                  <a:gd name="T19" fmla="*/ 84 h 252"/>
                  <a:gd name="T20" fmla="*/ 101 w 107"/>
                  <a:gd name="T21" fmla="*/ 42 h 252"/>
                  <a:gd name="T22" fmla="*/ 89 w 107"/>
                  <a:gd name="T23" fmla="*/ 0 h 252"/>
                  <a:gd name="T24" fmla="*/ 65 w 107"/>
                  <a:gd name="T25" fmla="*/ 0 h 252"/>
                  <a:gd name="T26" fmla="*/ 83 w 107"/>
                  <a:gd name="T27" fmla="*/ 42 h 252"/>
                  <a:gd name="T28" fmla="*/ 89 w 107"/>
                  <a:gd name="T29" fmla="*/ 84 h 252"/>
                  <a:gd name="T30" fmla="*/ 89 w 107"/>
                  <a:gd name="T31" fmla="*/ 84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pFill/>
              <a:ln>
                <a:noFill/>
              </a:ln>
            </p:spPr>
            <p:txBody>
              <a:bodyPr/>
              <a:lstStyle/>
              <a:p>
                <a:pPr marL="0" marR="0" lvl="0" indent="0" algn="l" defTabSz="914411"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a:ln>
                    <a:noFill/>
                  </a:ln>
                  <a:solidFill>
                    <a:srgbClr val="FFFFFF"/>
                  </a:solidFill>
                  <a:effectLst/>
                  <a:uLnTx/>
                  <a:uFillTx/>
                  <a:latin typeface="Arial" panose="020B0604020202020204" pitchFamily="34" charset="0"/>
                  <a:ea typeface="MS PGothic" panose="020B0600070205080204" pitchFamily="34" charset="-128"/>
                  <a:cs typeface="+mn-cs"/>
                </a:endParaRPr>
              </a:p>
            </p:txBody>
          </p:sp>
          <p:sp>
            <p:nvSpPr>
              <p:cNvPr id="23" name="Freeform 29">
                <a:extLst>
                  <a:ext uri="{FF2B5EF4-FFF2-40B4-BE49-F238E27FC236}">
                    <a16:creationId xmlns:a16="http://schemas.microsoft.com/office/drawing/2014/main" id="{02BCEEEE-1876-4CA7-B75D-E54FB86EB6FA}"/>
                  </a:ext>
                </a:extLst>
              </p:cNvPr>
              <p:cNvSpPr>
                <a:spLocks/>
              </p:cNvSpPr>
              <p:nvPr/>
            </p:nvSpPr>
            <p:spPr bwMode="hidden">
              <a:xfrm>
                <a:off x="2068" y="3685"/>
                <a:ext cx="835" cy="150"/>
              </a:xfrm>
              <a:custGeom>
                <a:avLst/>
                <a:gdLst>
                  <a:gd name="T0" fmla="*/ 518 w 835"/>
                  <a:gd name="T1" fmla="*/ 18 h 150"/>
                  <a:gd name="T2" fmla="*/ 597 w 835"/>
                  <a:gd name="T3" fmla="*/ 24 h 150"/>
                  <a:gd name="T4" fmla="*/ 682 w 835"/>
                  <a:gd name="T5" fmla="*/ 30 h 150"/>
                  <a:gd name="T6" fmla="*/ 755 w 835"/>
                  <a:gd name="T7" fmla="*/ 42 h 150"/>
                  <a:gd name="T8" fmla="*/ 828 w 835"/>
                  <a:gd name="T9" fmla="*/ 60 h 150"/>
                  <a:gd name="T10" fmla="*/ 835 w 835"/>
                  <a:gd name="T11" fmla="*/ 42 h 150"/>
                  <a:gd name="T12" fmla="*/ 761 w 835"/>
                  <a:gd name="T13" fmla="*/ 24 h 150"/>
                  <a:gd name="T14" fmla="*/ 688 w 835"/>
                  <a:gd name="T15" fmla="*/ 12 h 150"/>
                  <a:gd name="T16" fmla="*/ 603 w 835"/>
                  <a:gd name="T17" fmla="*/ 6 h 150"/>
                  <a:gd name="T18" fmla="*/ 518 w 835"/>
                  <a:gd name="T19" fmla="*/ 0 h 150"/>
                  <a:gd name="T20" fmla="*/ 372 w 835"/>
                  <a:gd name="T21" fmla="*/ 12 h 150"/>
                  <a:gd name="T22" fmla="*/ 232 w 835"/>
                  <a:gd name="T23" fmla="*/ 36 h 150"/>
                  <a:gd name="T24" fmla="*/ 110 w 835"/>
                  <a:gd name="T25" fmla="*/ 78 h 150"/>
                  <a:gd name="T26" fmla="*/ 0 w 835"/>
                  <a:gd name="T27" fmla="*/ 132 h 150"/>
                  <a:gd name="T28" fmla="*/ 19 w 835"/>
                  <a:gd name="T29" fmla="*/ 150 h 150"/>
                  <a:gd name="T30" fmla="*/ 122 w 835"/>
                  <a:gd name="T31" fmla="*/ 96 h 150"/>
                  <a:gd name="T32" fmla="*/ 244 w 835"/>
                  <a:gd name="T33" fmla="*/ 54 h 150"/>
                  <a:gd name="T34" fmla="*/ 378 w 835"/>
                  <a:gd name="T35" fmla="*/ 30 h 150"/>
                  <a:gd name="T36" fmla="*/ 518 w 835"/>
                  <a:gd name="T37" fmla="*/ 18 h 150"/>
                  <a:gd name="T38" fmla="*/ 518 w 835"/>
                  <a:gd name="T39" fmla="*/ 1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grpFill/>
              <a:ln>
                <a:noFill/>
              </a:ln>
            </p:spPr>
            <p:txBody>
              <a:bodyPr/>
              <a:lstStyle/>
              <a:p>
                <a:pPr marL="0" marR="0" lvl="0" indent="0" algn="l" defTabSz="914411"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a:ln>
                    <a:noFill/>
                  </a:ln>
                  <a:solidFill>
                    <a:srgbClr val="FFFFFF"/>
                  </a:solidFill>
                  <a:effectLst/>
                  <a:uLnTx/>
                  <a:uFillTx/>
                  <a:latin typeface="Arial" panose="020B0604020202020204" pitchFamily="34" charset="0"/>
                  <a:ea typeface="MS PGothic" panose="020B0600070205080204" pitchFamily="34" charset="-128"/>
                  <a:cs typeface="+mn-cs"/>
                </a:endParaRPr>
              </a:p>
            </p:txBody>
          </p:sp>
          <p:sp>
            <p:nvSpPr>
              <p:cNvPr id="24" name="Freeform 30">
                <a:extLst>
                  <a:ext uri="{FF2B5EF4-FFF2-40B4-BE49-F238E27FC236}">
                    <a16:creationId xmlns:a16="http://schemas.microsoft.com/office/drawing/2014/main" id="{5AC6FBD6-7317-4E5F-8B29-9F082C59EB49}"/>
                  </a:ext>
                </a:extLst>
              </p:cNvPr>
              <p:cNvSpPr>
                <a:spLocks/>
              </p:cNvSpPr>
              <p:nvPr/>
            </p:nvSpPr>
            <p:spPr bwMode="hidden">
              <a:xfrm>
                <a:off x="1867" y="3853"/>
                <a:ext cx="171" cy="461"/>
              </a:xfrm>
              <a:custGeom>
                <a:avLst/>
                <a:gdLst>
                  <a:gd name="T0" fmla="*/ 31 w 171"/>
                  <a:gd name="T1" fmla="*/ 263 h 461"/>
                  <a:gd name="T2" fmla="*/ 43 w 171"/>
                  <a:gd name="T3" fmla="*/ 191 h 461"/>
                  <a:gd name="T4" fmla="*/ 67 w 171"/>
                  <a:gd name="T5" fmla="*/ 131 h 461"/>
                  <a:gd name="T6" fmla="*/ 116 w 171"/>
                  <a:gd name="T7" fmla="*/ 72 h 461"/>
                  <a:gd name="T8" fmla="*/ 171 w 171"/>
                  <a:gd name="T9" fmla="*/ 18 h 461"/>
                  <a:gd name="T10" fmla="*/ 153 w 171"/>
                  <a:gd name="T11" fmla="*/ 0 h 461"/>
                  <a:gd name="T12" fmla="*/ 86 w 171"/>
                  <a:gd name="T13" fmla="*/ 60 h 461"/>
                  <a:gd name="T14" fmla="*/ 43 w 171"/>
                  <a:gd name="T15" fmla="*/ 120 h 461"/>
                  <a:gd name="T16" fmla="*/ 13 w 171"/>
                  <a:gd name="T17" fmla="*/ 191 h 461"/>
                  <a:gd name="T18" fmla="*/ 0 w 171"/>
                  <a:gd name="T19" fmla="*/ 263 h 461"/>
                  <a:gd name="T20" fmla="*/ 6 w 171"/>
                  <a:gd name="T21" fmla="*/ 317 h 461"/>
                  <a:gd name="T22" fmla="*/ 25 w 171"/>
                  <a:gd name="T23" fmla="*/ 365 h 461"/>
                  <a:gd name="T24" fmla="*/ 49 w 171"/>
                  <a:gd name="T25" fmla="*/ 413 h 461"/>
                  <a:gd name="T26" fmla="*/ 86 w 171"/>
                  <a:gd name="T27" fmla="*/ 461 h 461"/>
                  <a:gd name="T28" fmla="*/ 122 w 171"/>
                  <a:gd name="T29" fmla="*/ 461 h 461"/>
                  <a:gd name="T30" fmla="*/ 86 w 171"/>
                  <a:gd name="T31" fmla="*/ 413 h 461"/>
                  <a:gd name="T32" fmla="*/ 55 w 171"/>
                  <a:gd name="T33" fmla="*/ 365 h 461"/>
                  <a:gd name="T34" fmla="*/ 37 w 171"/>
                  <a:gd name="T35" fmla="*/ 317 h 461"/>
                  <a:gd name="T36" fmla="*/ 31 w 171"/>
                  <a:gd name="T37" fmla="*/ 263 h 461"/>
                  <a:gd name="T38" fmla="*/ 31 w 171"/>
                  <a:gd name="T39" fmla="*/ 263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grpFill/>
              <a:ln>
                <a:noFill/>
              </a:ln>
            </p:spPr>
            <p:txBody>
              <a:bodyPr/>
              <a:lstStyle/>
              <a:p>
                <a:pPr marL="0" marR="0" lvl="0" indent="0" algn="l" defTabSz="914411"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a:ln>
                    <a:noFill/>
                  </a:ln>
                  <a:solidFill>
                    <a:srgbClr val="FFFFFF"/>
                  </a:solidFill>
                  <a:effectLst/>
                  <a:uLnTx/>
                  <a:uFillTx/>
                  <a:latin typeface="Arial" panose="020B0604020202020204" pitchFamily="34" charset="0"/>
                  <a:ea typeface="MS PGothic" panose="020B0600070205080204" pitchFamily="34" charset="-128"/>
                  <a:cs typeface="+mn-cs"/>
                </a:endParaRPr>
              </a:p>
            </p:txBody>
          </p:sp>
          <p:sp>
            <p:nvSpPr>
              <p:cNvPr id="25" name="Freeform 31">
                <a:extLst>
                  <a:ext uri="{FF2B5EF4-FFF2-40B4-BE49-F238E27FC236}">
                    <a16:creationId xmlns:a16="http://schemas.microsoft.com/office/drawing/2014/main" id="{C2EAC786-D1A8-406D-838E-B5348CD4941E}"/>
                  </a:ext>
                </a:extLst>
              </p:cNvPr>
              <p:cNvSpPr>
                <a:spLocks/>
              </p:cNvSpPr>
              <p:nvPr/>
            </p:nvSpPr>
            <p:spPr bwMode="hidden">
              <a:xfrm>
                <a:off x="2951" y="3751"/>
                <a:ext cx="360" cy="563"/>
              </a:xfrm>
              <a:custGeom>
                <a:avLst/>
                <a:gdLst>
                  <a:gd name="T0" fmla="*/ 360 w 360"/>
                  <a:gd name="T1" fmla="*/ 365 h 563"/>
                  <a:gd name="T2" fmla="*/ 353 w 360"/>
                  <a:gd name="T3" fmla="*/ 305 h 563"/>
                  <a:gd name="T4" fmla="*/ 335 w 360"/>
                  <a:gd name="T5" fmla="*/ 251 h 563"/>
                  <a:gd name="T6" fmla="*/ 305 w 360"/>
                  <a:gd name="T7" fmla="*/ 204 h 563"/>
                  <a:gd name="T8" fmla="*/ 262 w 360"/>
                  <a:gd name="T9" fmla="*/ 156 h 563"/>
                  <a:gd name="T10" fmla="*/ 213 w 360"/>
                  <a:gd name="T11" fmla="*/ 108 h 563"/>
                  <a:gd name="T12" fmla="*/ 159 w 360"/>
                  <a:gd name="T13" fmla="*/ 66 h 563"/>
                  <a:gd name="T14" fmla="*/ 92 w 360"/>
                  <a:gd name="T15" fmla="*/ 30 h 563"/>
                  <a:gd name="T16" fmla="*/ 19 w 360"/>
                  <a:gd name="T17" fmla="*/ 0 h 563"/>
                  <a:gd name="T18" fmla="*/ 0 w 360"/>
                  <a:gd name="T19" fmla="*/ 12 h 563"/>
                  <a:gd name="T20" fmla="*/ 67 w 360"/>
                  <a:gd name="T21" fmla="*/ 42 h 563"/>
                  <a:gd name="T22" fmla="*/ 134 w 360"/>
                  <a:gd name="T23" fmla="*/ 78 h 563"/>
                  <a:gd name="T24" fmla="*/ 189 w 360"/>
                  <a:gd name="T25" fmla="*/ 114 h 563"/>
                  <a:gd name="T26" fmla="*/ 238 w 360"/>
                  <a:gd name="T27" fmla="*/ 162 h 563"/>
                  <a:gd name="T28" fmla="*/ 274 w 360"/>
                  <a:gd name="T29" fmla="*/ 210 h 563"/>
                  <a:gd name="T30" fmla="*/ 299 w 360"/>
                  <a:gd name="T31" fmla="*/ 257 h 563"/>
                  <a:gd name="T32" fmla="*/ 317 w 360"/>
                  <a:gd name="T33" fmla="*/ 311 h 563"/>
                  <a:gd name="T34" fmla="*/ 323 w 360"/>
                  <a:gd name="T35" fmla="*/ 365 h 563"/>
                  <a:gd name="T36" fmla="*/ 317 w 360"/>
                  <a:gd name="T37" fmla="*/ 419 h 563"/>
                  <a:gd name="T38" fmla="*/ 299 w 360"/>
                  <a:gd name="T39" fmla="*/ 467 h 563"/>
                  <a:gd name="T40" fmla="*/ 274 w 360"/>
                  <a:gd name="T41" fmla="*/ 515 h 563"/>
                  <a:gd name="T42" fmla="*/ 238 w 360"/>
                  <a:gd name="T43" fmla="*/ 563 h 563"/>
                  <a:gd name="T44" fmla="*/ 268 w 360"/>
                  <a:gd name="T45" fmla="*/ 563 h 563"/>
                  <a:gd name="T46" fmla="*/ 311 w 360"/>
                  <a:gd name="T47" fmla="*/ 515 h 563"/>
                  <a:gd name="T48" fmla="*/ 335 w 360"/>
                  <a:gd name="T49" fmla="*/ 467 h 563"/>
                  <a:gd name="T50" fmla="*/ 353 w 360"/>
                  <a:gd name="T51" fmla="*/ 419 h 563"/>
                  <a:gd name="T52" fmla="*/ 360 w 360"/>
                  <a:gd name="T53" fmla="*/ 365 h 563"/>
                  <a:gd name="T54" fmla="*/ 360 w 360"/>
                  <a:gd name="T55" fmla="*/ 365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pFill/>
              <a:ln>
                <a:noFill/>
              </a:ln>
            </p:spPr>
            <p:txBody>
              <a:bodyPr/>
              <a:lstStyle/>
              <a:p>
                <a:pPr marL="0" marR="0" lvl="0" indent="0" algn="l" defTabSz="914411"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a:ln>
                    <a:noFill/>
                  </a:ln>
                  <a:solidFill>
                    <a:srgbClr val="FFFFFF"/>
                  </a:solidFill>
                  <a:effectLst/>
                  <a:uLnTx/>
                  <a:uFillTx/>
                  <a:latin typeface="Arial" panose="020B0604020202020204" pitchFamily="34" charset="0"/>
                  <a:ea typeface="MS PGothic" panose="020B0600070205080204" pitchFamily="34" charset="-128"/>
                  <a:cs typeface="+mn-cs"/>
                </a:endParaRPr>
              </a:p>
            </p:txBody>
          </p:sp>
          <p:sp>
            <p:nvSpPr>
              <p:cNvPr id="26" name="Freeform 32">
                <a:extLst>
                  <a:ext uri="{FF2B5EF4-FFF2-40B4-BE49-F238E27FC236}">
                    <a16:creationId xmlns:a16="http://schemas.microsoft.com/office/drawing/2014/main" id="{674D21A5-3737-432C-A7A5-E73E5F1690F4}"/>
                  </a:ext>
                </a:extLst>
              </p:cNvPr>
              <p:cNvSpPr>
                <a:spLocks/>
              </p:cNvSpPr>
              <p:nvPr/>
            </p:nvSpPr>
            <p:spPr bwMode="hidden">
              <a:xfrm>
                <a:off x="2318" y="3631"/>
                <a:ext cx="1078" cy="425"/>
              </a:xfrm>
              <a:custGeom>
                <a:avLst/>
                <a:gdLst>
                  <a:gd name="T0" fmla="*/ 1053 w 1078"/>
                  <a:gd name="T1" fmla="*/ 425 h 425"/>
                  <a:gd name="T2" fmla="*/ 1078 w 1078"/>
                  <a:gd name="T3" fmla="*/ 419 h 425"/>
                  <a:gd name="T4" fmla="*/ 1066 w 1078"/>
                  <a:gd name="T5" fmla="*/ 377 h 425"/>
                  <a:gd name="T6" fmla="*/ 1047 w 1078"/>
                  <a:gd name="T7" fmla="*/ 336 h 425"/>
                  <a:gd name="T8" fmla="*/ 986 w 1078"/>
                  <a:gd name="T9" fmla="*/ 252 h 425"/>
                  <a:gd name="T10" fmla="*/ 907 w 1078"/>
                  <a:gd name="T11" fmla="*/ 180 h 425"/>
                  <a:gd name="T12" fmla="*/ 810 w 1078"/>
                  <a:gd name="T13" fmla="*/ 120 h 425"/>
                  <a:gd name="T14" fmla="*/ 694 w 1078"/>
                  <a:gd name="T15" fmla="*/ 72 h 425"/>
                  <a:gd name="T16" fmla="*/ 560 w 1078"/>
                  <a:gd name="T17" fmla="*/ 30 h 425"/>
                  <a:gd name="T18" fmla="*/ 420 w 1078"/>
                  <a:gd name="T19" fmla="*/ 6 h 425"/>
                  <a:gd name="T20" fmla="*/ 268 w 1078"/>
                  <a:gd name="T21" fmla="*/ 0 h 425"/>
                  <a:gd name="T22" fmla="*/ 134 w 1078"/>
                  <a:gd name="T23" fmla="*/ 6 h 425"/>
                  <a:gd name="T24" fmla="*/ 0 w 1078"/>
                  <a:gd name="T25" fmla="*/ 24 h 425"/>
                  <a:gd name="T26" fmla="*/ 12 w 1078"/>
                  <a:gd name="T27" fmla="*/ 36 h 425"/>
                  <a:gd name="T28" fmla="*/ 134 w 1078"/>
                  <a:gd name="T29" fmla="*/ 18 h 425"/>
                  <a:gd name="T30" fmla="*/ 268 w 1078"/>
                  <a:gd name="T31" fmla="*/ 12 h 425"/>
                  <a:gd name="T32" fmla="*/ 420 w 1078"/>
                  <a:gd name="T33" fmla="*/ 18 h 425"/>
                  <a:gd name="T34" fmla="*/ 554 w 1078"/>
                  <a:gd name="T35" fmla="*/ 42 h 425"/>
                  <a:gd name="T36" fmla="*/ 682 w 1078"/>
                  <a:gd name="T37" fmla="*/ 84 h 425"/>
                  <a:gd name="T38" fmla="*/ 798 w 1078"/>
                  <a:gd name="T39" fmla="*/ 132 h 425"/>
                  <a:gd name="T40" fmla="*/ 895 w 1078"/>
                  <a:gd name="T41" fmla="*/ 192 h 425"/>
                  <a:gd name="T42" fmla="*/ 968 w 1078"/>
                  <a:gd name="T43" fmla="*/ 264 h 425"/>
                  <a:gd name="T44" fmla="*/ 999 w 1078"/>
                  <a:gd name="T45" fmla="*/ 300 h 425"/>
                  <a:gd name="T46" fmla="*/ 1023 w 1078"/>
                  <a:gd name="T47" fmla="*/ 342 h 425"/>
                  <a:gd name="T48" fmla="*/ 1041 w 1078"/>
                  <a:gd name="T49" fmla="*/ 383 h 425"/>
                  <a:gd name="T50" fmla="*/ 1053 w 1078"/>
                  <a:gd name="T51" fmla="*/ 425 h 425"/>
                  <a:gd name="T52" fmla="*/ 1053 w 1078"/>
                  <a:gd name="T53" fmla="*/ 425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pFill/>
              <a:ln>
                <a:noFill/>
              </a:ln>
            </p:spPr>
            <p:txBody>
              <a:bodyPr/>
              <a:lstStyle/>
              <a:p>
                <a:pPr marL="0" marR="0" lvl="0" indent="0" algn="l" defTabSz="914411"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a:ln>
                    <a:noFill/>
                  </a:ln>
                  <a:solidFill>
                    <a:srgbClr val="FFFFFF"/>
                  </a:solidFill>
                  <a:effectLst/>
                  <a:uLnTx/>
                  <a:uFillTx/>
                  <a:latin typeface="Arial" panose="020B0604020202020204" pitchFamily="34" charset="0"/>
                  <a:ea typeface="MS PGothic" panose="020B0600070205080204" pitchFamily="34" charset="-128"/>
                  <a:cs typeface="+mn-cs"/>
                </a:endParaRPr>
              </a:p>
            </p:txBody>
          </p:sp>
          <p:sp>
            <p:nvSpPr>
              <p:cNvPr id="27" name="Freeform 33">
                <a:extLst>
                  <a:ext uri="{FF2B5EF4-FFF2-40B4-BE49-F238E27FC236}">
                    <a16:creationId xmlns:a16="http://schemas.microsoft.com/office/drawing/2014/main" id="{90C25DFE-0207-430B-B970-F00356E57824}"/>
                  </a:ext>
                </a:extLst>
              </p:cNvPr>
              <p:cNvSpPr>
                <a:spLocks/>
              </p:cNvSpPr>
              <p:nvPr/>
            </p:nvSpPr>
            <p:spPr bwMode="hidden">
              <a:xfrm>
                <a:off x="3304" y="4080"/>
                <a:ext cx="98" cy="234"/>
              </a:xfrm>
              <a:custGeom>
                <a:avLst/>
                <a:gdLst>
                  <a:gd name="T0" fmla="*/ 0 w 98"/>
                  <a:gd name="T1" fmla="*/ 234 h 234"/>
                  <a:gd name="T2" fmla="*/ 25 w 98"/>
                  <a:gd name="T3" fmla="*/ 234 h 234"/>
                  <a:gd name="T4" fmla="*/ 55 w 98"/>
                  <a:gd name="T5" fmla="*/ 186 h 234"/>
                  <a:gd name="T6" fmla="*/ 80 w 98"/>
                  <a:gd name="T7" fmla="*/ 138 h 234"/>
                  <a:gd name="T8" fmla="*/ 92 w 98"/>
                  <a:gd name="T9" fmla="*/ 90 h 234"/>
                  <a:gd name="T10" fmla="*/ 98 w 98"/>
                  <a:gd name="T11" fmla="*/ 36 h 234"/>
                  <a:gd name="T12" fmla="*/ 98 w 98"/>
                  <a:gd name="T13" fmla="*/ 0 h 234"/>
                  <a:gd name="T14" fmla="*/ 74 w 98"/>
                  <a:gd name="T15" fmla="*/ 0 h 234"/>
                  <a:gd name="T16" fmla="*/ 74 w 98"/>
                  <a:gd name="T17" fmla="*/ 36 h 234"/>
                  <a:gd name="T18" fmla="*/ 67 w 98"/>
                  <a:gd name="T19" fmla="*/ 90 h 234"/>
                  <a:gd name="T20" fmla="*/ 55 w 98"/>
                  <a:gd name="T21" fmla="*/ 138 h 234"/>
                  <a:gd name="T22" fmla="*/ 31 w 98"/>
                  <a:gd name="T23" fmla="*/ 186 h 234"/>
                  <a:gd name="T24" fmla="*/ 0 w 98"/>
                  <a:gd name="T25" fmla="*/ 234 h 234"/>
                  <a:gd name="T26" fmla="*/ 0 w 98"/>
                  <a:gd name="T27" fmla="*/ 23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pFill/>
              <a:ln>
                <a:noFill/>
              </a:ln>
            </p:spPr>
            <p:txBody>
              <a:bodyPr/>
              <a:lstStyle/>
              <a:p>
                <a:pPr marL="0" marR="0" lvl="0" indent="0" algn="l" defTabSz="914411"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a:ln>
                    <a:noFill/>
                  </a:ln>
                  <a:solidFill>
                    <a:srgbClr val="FFFFFF"/>
                  </a:solidFill>
                  <a:effectLst/>
                  <a:uLnTx/>
                  <a:uFillTx/>
                  <a:latin typeface="Arial" panose="020B0604020202020204" pitchFamily="34" charset="0"/>
                  <a:ea typeface="MS PGothic" panose="020B0600070205080204" pitchFamily="34" charset="-128"/>
                  <a:cs typeface="+mn-cs"/>
                </a:endParaRPr>
              </a:p>
            </p:txBody>
          </p:sp>
          <p:sp>
            <p:nvSpPr>
              <p:cNvPr id="28" name="Freeform 34">
                <a:extLst>
                  <a:ext uri="{FF2B5EF4-FFF2-40B4-BE49-F238E27FC236}">
                    <a16:creationId xmlns:a16="http://schemas.microsoft.com/office/drawing/2014/main" id="{97248110-9FB5-4744-9CE1-51FE2A6540CF}"/>
                  </a:ext>
                </a:extLst>
              </p:cNvPr>
              <p:cNvSpPr>
                <a:spLocks/>
              </p:cNvSpPr>
              <p:nvPr/>
            </p:nvSpPr>
            <p:spPr bwMode="hidden">
              <a:xfrm>
                <a:off x="1776" y="3673"/>
                <a:ext cx="481" cy="641"/>
              </a:xfrm>
              <a:custGeom>
                <a:avLst/>
                <a:gdLst>
                  <a:gd name="T0" fmla="*/ 18 w 481"/>
                  <a:gd name="T1" fmla="*/ 443 h 641"/>
                  <a:gd name="T2" fmla="*/ 24 w 481"/>
                  <a:gd name="T3" fmla="*/ 371 h 641"/>
                  <a:gd name="T4" fmla="*/ 55 w 481"/>
                  <a:gd name="T5" fmla="*/ 305 h 641"/>
                  <a:gd name="T6" fmla="*/ 91 w 481"/>
                  <a:gd name="T7" fmla="*/ 246 h 641"/>
                  <a:gd name="T8" fmla="*/ 146 w 481"/>
                  <a:gd name="T9" fmla="*/ 186 h 641"/>
                  <a:gd name="T10" fmla="*/ 213 w 481"/>
                  <a:gd name="T11" fmla="*/ 132 h 641"/>
                  <a:gd name="T12" fmla="*/ 292 w 481"/>
                  <a:gd name="T13" fmla="*/ 84 h 641"/>
                  <a:gd name="T14" fmla="*/ 384 w 481"/>
                  <a:gd name="T15" fmla="*/ 48 h 641"/>
                  <a:gd name="T16" fmla="*/ 481 w 481"/>
                  <a:gd name="T17" fmla="*/ 12 h 641"/>
                  <a:gd name="T18" fmla="*/ 457 w 481"/>
                  <a:gd name="T19" fmla="*/ 0 h 641"/>
                  <a:gd name="T20" fmla="*/ 359 w 481"/>
                  <a:gd name="T21" fmla="*/ 36 h 641"/>
                  <a:gd name="T22" fmla="*/ 274 w 481"/>
                  <a:gd name="T23" fmla="*/ 78 h 641"/>
                  <a:gd name="T24" fmla="*/ 195 w 481"/>
                  <a:gd name="T25" fmla="*/ 126 h 641"/>
                  <a:gd name="T26" fmla="*/ 128 w 481"/>
                  <a:gd name="T27" fmla="*/ 180 h 641"/>
                  <a:gd name="T28" fmla="*/ 73 w 481"/>
                  <a:gd name="T29" fmla="*/ 240 h 641"/>
                  <a:gd name="T30" fmla="*/ 37 w 481"/>
                  <a:gd name="T31" fmla="*/ 305 h 641"/>
                  <a:gd name="T32" fmla="*/ 6 w 481"/>
                  <a:gd name="T33" fmla="*/ 371 h 641"/>
                  <a:gd name="T34" fmla="*/ 0 w 481"/>
                  <a:gd name="T35" fmla="*/ 443 h 641"/>
                  <a:gd name="T36" fmla="*/ 6 w 481"/>
                  <a:gd name="T37" fmla="*/ 497 h 641"/>
                  <a:gd name="T38" fmla="*/ 18 w 481"/>
                  <a:gd name="T39" fmla="*/ 545 h 641"/>
                  <a:gd name="T40" fmla="*/ 43 w 481"/>
                  <a:gd name="T41" fmla="*/ 593 h 641"/>
                  <a:gd name="T42" fmla="*/ 73 w 481"/>
                  <a:gd name="T43" fmla="*/ 641 h 641"/>
                  <a:gd name="T44" fmla="*/ 97 w 481"/>
                  <a:gd name="T45" fmla="*/ 641 h 641"/>
                  <a:gd name="T46" fmla="*/ 67 w 481"/>
                  <a:gd name="T47" fmla="*/ 593 h 641"/>
                  <a:gd name="T48" fmla="*/ 43 w 481"/>
                  <a:gd name="T49" fmla="*/ 545 h 641"/>
                  <a:gd name="T50" fmla="*/ 24 w 481"/>
                  <a:gd name="T51" fmla="*/ 497 h 641"/>
                  <a:gd name="T52" fmla="*/ 18 w 481"/>
                  <a:gd name="T53" fmla="*/ 443 h 641"/>
                  <a:gd name="T54" fmla="*/ 18 w 481"/>
                  <a:gd name="T55" fmla="*/ 443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grpFill/>
              <a:ln>
                <a:noFill/>
              </a:ln>
            </p:spPr>
            <p:txBody>
              <a:bodyPr/>
              <a:lstStyle/>
              <a:p>
                <a:pPr marL="0" marR="0" lvl="0" indent="0" algn="l" defTabSz="914411"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a:ln>
                    <a:noFill/>
                  </a:ln>
                  <a:solidFill>
                    <a:srgbClr val="FFFFFF"/>
                  </a:solidFill>
                  <a:effectLst/>
                  <a:uLnTx/>
                  <a:uFillTx/>
                  <a:latin typeface="Arial" panose="020B0604020202020204" pitchFamily="34" charset="0"/>
                  <a:ea typeface="MS PGothic" panose="020B0600070205080204" pitchFamily="34" charset="-128"/>
                  <a:cs typeface="+mn-cs"/>
                </a:endParaRPr>
              </a:p>
            </p:txBody>
          </p:sp>
          <p:sp>
            <p:nvSpPr>
              <p:cNvPr id="29" name="Freeform 35">
                <a:extLst>
                  <a:ext uri="{FF2B5EF4-FFF2-40B4-BE49-F238E27FC236}">
                    <a16:creationId xmlns:a16="http://schemas.microsoft.com/office/drawing/2014/main" id="{19C8E833-5B61-4E16-8405-12ED99E2E321}"/>
                  </a:ext>
                </a:extLst>
              </p:cNvPr>
              <p:cNvSpPr>
                <a:spLocks noEditPoints="1"/>
              </p:cNvSpPr>
              <p:nvPr/>
            </p:nvSpPr>
            <p:spPr bwMode="hidden">
              <a:xfrm>
                <a:off x="4200" y="3402"/>
                <a:ext cx="1201" cy="731"/>
              </a:xfrm>
              <a:custGeom>
                <a:avLst/>
                <a:gdLst>
                  <a:gd name="T0" fmla="*/ 484 w 1201"/>
                  <a:gd name="T1" fmla="*/ 6 h 731"/>
                  <a:gd name="T2" fmla="*/ 263 w 1201"/>
                  <a:gd name="T3" fmla="*/ 60 h 731"/>
                  <a:gd name="T4" fmla="*/ 101 w 1201"/>
                  <a:gd name="T5" fmla="*/ 162 h 731"/>
                  <a:gd name="T6" fmla="*/ 12 w 1201"/>
                  <a:gd name="T7" fmla="*/ 294 h 731"/>
                  <a:gd name="T8" fmla="*/ 0 w 1201"/>
                  <a:gd name="T9" fmla="*/ 366 h 731"/>
                  <a:gd name="T10" fmla="*/ 12 w 1201"/>
                  <a:gd name="T11" fmla="*/ 437 h 731"/>
                  <a:gd name="T12" fmla="*/ 101 w 1201"/>
                  <a:gd name="T13" fmla="*/ 569 h 731"/>
                  <a:gd name="T14" fmla="*/ 263 w 1201"/>
                  <a:gd name="T15" fmla="*/ 671 h 731"/>
                  <a:gd name="T16" fmla="*/ 484 w 1201"/>
                  <a:gd name="T17" fmla="*/ 725 h 731"/>
                  <a:gd name="T18" fmla="*/ 723 w 1201"/>
                  <a:gd name="T19" fmla="*/ 725 h 731"/>
                  <a:gd name="T20" fmla="*/ 938 w 1201"/>
                  <a:gd name="T21" fmla="*/ 671 h 731"/>
                  <a:gd name="T22" fmla="*/ 1100 w 1201"/>
                  <a:gd name="T23" fmla="*/ 569 h 731"/>
                  <a:gd name="T24" fmla="*/ 1189 w 1201"/>
                  <a:gd name="T25" fmla="*/ 437 h 731"/>
                  <a:gd name="T26" fmla="*/ 1201 w 1201"/>
                  <a:gd name="T27" fmla="*/ 366 h 731"/>
                  <a:gd name="T28" fmla="*/ 1189 w 1201"/>
                  <a:gd name="T29" fmla="*/ 294 h 731"/>
                  <a:gd name="T30" fmla="*/ 1100 w 1201"/>
                  <a:gd name="T31" fmla="*/ 162 h 731"/>
                  <a:gd name="T32" fmla="*/ 938 w 1201"/>
                  <a:gd name="T33" fmla="*/ 60 h 731"/>
                  <a:gd name="T34" fmla="*/ 723 w 1201"/>
                  <a:gd name="T35" fmla="*/ 6 h 731"/>
                  <a:gd name="T36" fmla="*/ 604 w 1201"/>
                  <a:gd name="T37" fmla="*/ 0 h 731"/>
                  <a:gd name="T38" fmla="*/ 490 w 1201"/>
                  <a:gd name="T39" fmla="*/ 701 h 731"/>
                  <a:gd name="T40" fmla="*/ 287 w 1201"/>
                  <a:gd name="T41" fmla="*/ 647 h 731"/>
                  <a:gd name="T42" fmla="*/ 131 w 1201"/>
                  <a:gd name="T43" fmla="*/ 557 h 731"/>
                  <a:gd name="T44" fmla="*/ 48 w 1201"/>
                  <a:gd name="T45" fmla="*/ 437 h 731"/>
                  <a:gd name="T46" fmla="*/ 36 w 1201"/>
                  <a:gd name="T47" fmla="*/ 366 h 731"/>
                  <a:gd name="T48" fmla="*/ 48 w 1201"/>
                  <a:gd name="T49" fmla="*/ 300 h 731"/>
                  <a:gd name="T50" fmla="*/ 131 w 1201"/>
                  <a:gd name="T51" fmla="*/ 174 h 731"/>
                  <a:gd name="T52" fmla="*/ 287 w 1201"/>
                  <a:gd name="T53" fmla="*/ 84 h 731"/>
                  <a:gd name="T54" fmla="*/ 490 w 1201"/>
                  <a:gd name="T55" fmla="*/ 30 h 731"/>
                  <a:gd name="T56" fmla="*/ 717 w 1201"/>
                  <a:gd name="T57" fmla="*/ 30 h 731"/>
                  <a:gd name="T58" fmla="*/ 920 w 1201"/>
                  <a:gd name="T59" fmla="*/ 84 h 731"/>
                  <a:gd name="T60" fmla="*/ 1070 w 1201"/>
                  <a:gd name="T61" fmla="*/ 174 h 731"/>
                  <a:gd name="T62" fmla="*/ 1153 w 1201"/>
                  <a:gd name="T63" fmla="*/ 300 h 731"/>
                  <a:gd name="T64" fmla="*/ 1153 w 1201"/>
                  <a:gd name="T65" fmla="*/ 437 h 731"/>
                  <a:gd name="T66" fmla="*/ 1070 w 1201"/>
                  <a:gd name="T67" fmla="*/ 557 h 731"/>
                  <a:gd name="T68" fmla="*/ 920 w 1201"/>
                  <a:gd name="T69" fmla="*/ 647 h 731"/>
                  <a:gd name="T70" fmla="*/ 717 w 1201"/>
                  <a:gd name="T71" fmla="*/ 701 h 731"/>
                  <a:gd name="T72" fmla="*/ 604 w 1201"/>
                  <a:gd name="T73" fmla="*/ 707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pFill/>
              <a:ln>
                <a:noFill/>
              </a:ln>
            </p:spPr>
            <p:txBody>
              <a:bodyPr/>
              <a:lstStyle/>
              <a:p>
                <a:pPr marL="0" marR="0" lvl="0" indent="0" algn="l" defTabSz="914411"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a:ln>
                    <a:noFill/>
                  </a:ln>
                  <a:solidFill>
                    <a:srgbClr val="FFFFFF"/>
                  </a:solidFill>
                  <a:effectLst/>
                  <a:uLnTx/>
                  <a:uFillTx/>
                  <a:latin typeface="Arial" panose="020B0604020202020204" pitchFamily="34" charset="0"/>
                  <a:ea typeface="MS PGothic" panose="020B0600070205080204" pitchFamily="34" charset="-128"/>
                  <a:cs typeface="+mn-cs"/>
                </a:endParaRPr>
              </a:p>
            </p:txBody>
          </p:sp>
          <p:sp>
            <p:nvSpPr>
              <p:cNvPr id="30" name="Freeform 36">
                <a:extLst>
                  <a:ext uri="{FF2B5EF4-FFF2-40B4-BE49-F238E27FC236}">
                    <a16:creationId xmlns:a16="http://schemas.microsoft.com/office/drawing/2014/main" id="{B3AA24EB-BB51-486E-B450-12B290CF883E}"/>
                  </a:ext>
                </a:extLst>
              </p:cNvPr>
              <p:cNvSpPr>
                <a:spLocks/>
              </p:cNvSpPr>
              <p:nvPr/>
            </p:nvSpPr>
            <p:spPr bwMode="hidden">
              <a:xfrm>
                <a:off x="4128" y="3366"/>
                <a:ext cx="544" cy="737"/>
              </a:xfrm>
              <a:custGeom>
                <a:avLst/>
                <a:gdLst>
                  <a:gd name="T0" fmla="*/ 24 w 544"/>
                  <a:gd name="T1" fmla="*/ 402 h 737"/>
                  <a:gd name="T2" fmla="*/ 36 w 544"/>
                  <a:gd name="T3" fmla="*/ 330 h 737"/>
                  <a:gd name="T4" fmla="*/ 66 w 544"/>
                  <a:gd name="T5" fmla="*/ 264 h 737"/>
                  <a:gd name="T6" fmla="*/ 108 w 544"/>
                  <a:gd name="T7" fmla="*/ 204 h 737"/>
                  <a:gd name="T8" fmla="*/ 173 w 544"/>
                  <a:gd name="T9" fmla="*/ 150 h 737"/>
                  <a:gd name="T10" fmla="*/ 251 w 544"/>
                  <a:gd name="T11" fmla="*/ 102 h 737"/>
                  <a:gd name="T12" fmla="*/ 335 w 544"/>
                  <a:gd name="T13" fmla="*/ 60 h 737"/>
                  <a:gd name="T14" fmla="*/ 436 w 544"/>
                  <a:gd name="T15" fmla="*/ 30 h 737"/>
                  <a:gd name="T16" fmla="*/ 544 w 544"/>
                  <a:gd name="T17" fmla="*/ 12 h 737"/>
                  <a:gd name="T18" fmla="*/ 544 w 544"/>
                  <a:gd name="T19" fmla="*/ 0 h 737"/>
                  <a:gd name="T20" fmla="*/ 430 w 544"/>
                  <a:gd name="T21" fmla="*/ 18 h 737"/>
                  <a:gd name="T22" fmla="*/ 329 w 544"/>
                  <a:gd name="T23" fmla="*/ 48 h 737"/>
                  <a:gd name="T24" fmla="*/ 233 w 544"/>
                  <a:gd name="T25" fmla="*/ 90 h 737"/>
                  <a:gd name="T26" fmla="*/ 155 w 544"/>
                  <a:gd name="T27" fmla="*/ 138 h 737"/>
                  <a:gd name="T28" fmla="*/ 90 w 544"/>
                  <a:gd name="T29" fmla="*/ 198 h 737"/>
                  <a:gd name="T30" fmla="*/ 42 w 544"/>
                  <a:gd name="T31" fmla="*/ 258 h 737"/>
                  <a:gd name="T32" fmla="*/ 12 w 544"/>
                  <a:gd name="T33" fmla="*/ 330 h 737"/>
                  <a:gd name="T34" fmla="*/ 0 w 544"/>
                  <a:gd name="T35" fmla="*/ 402 h 737"/>
                  <a:gd name="T36" fmla="*/ 6 w 544"/>
                  <a:gd name="T37" fmla="*/ 455 h 737"/>
                  <a:gd name="T38" fmla="*/ 18 w 544"/>
                  <a:gd name="T39" fmla="*/ 503 h 737"/>
                  <a:gd name="T40" fmla="*/ 42 w 544"/>
                  <a:gd name="T41" fmla="*/ 545 h 737"/>
                  <a:gd name="T42" fmla="*/ 78 w 544"/>
                  <a:gd name="T43" fmla="*/ 593 h 737"/>
                  <a:gd name="T44" fmla="*/ 114 w 544"/>
                  <a:gd name="T45" fmla="*/ 635 h 737"/>
                  <a:gd name="T46" fmla="*/ 161 w 544"/>
                  <a:gd name="T47" fmla="*/ 671 h 737"/>
                  <a:gd name="T48" fmla="*/ 221 w 544"/>
                  <a:gd name="T49" fmla="*/ 707 h 737"/>
                  <a:gd name="T50" fmla="*/ 281 w 544"/>
                  <a:gd name="T51" fmla="*/ 737 h 737"/>
                  <a:gd name="T52" fmla="*/ 323 w 544"/>
                  <a:gd name="T53" fmla="*/ 737 h 737"/>
                  <a:gd name="T54" fmla="*/ 257 w 544"/>
                  <a:gd name="T55" fmla="*/ 707 h 737"/>
                  <a:gd name="T56" fmla="*/ 203 w 544"/>
                  <a:gd name="T57" fmla="*/ 671 h 737"/>
                  <a:gd name="T58" fmla="*/ 149 w 544"/>
                  <a:gd name="T59" fmla="*/ 635 h 737"/>
                  <a:gd name="T60" fmla="*/ 108 w 544"/>
                  <a:gd name="T61" fmla="*/ 593 h 737"/>
                  <a:gd name="T62" fmla="*/ 72 w 544"/>
                  <a:gd name="T63" fmla="*/ 551 h 737"/>
                  <a:gd name="T64" fmla="*/ 48 w 544"/>
                  <a:gd name="T65" fmla="*/ 503 h 737"/>
                  <a:gd name="T66" fmla="*/ 30 w 544"/>
                  <a:gd name="T67" fmla="*/ 455 h 737"/>
                  <a:gd name="T68" fmla="*/ 24 w 544"/>
                  <a:gd name="T69" fmla="*/ 402 h 737"/>
                  <a:gd name="T70" fmla="*/ 24 w 544"/>
                  <a:gd name="T71" fmla="*/ 402 h 7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pFill/>
              <a:ln>
                <a:noFill/>
              </a:ln>
            </p:spPr>
            <p:txBody>
              <a:bodyPr/>
              <a:lstStyle/>
              <a:p>
                <a:pPr marL="0" marR="0" lvl="0" indent="0" algn="l" defTabSz="914411"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a:ln>
                    <a:noFill/>
                  </a:ln>
                  <a:solidFill>
                    <a:srgbClr val="FFFFFF"/>
                  </a:solidFill>
                  <a:effectLst/>
                  <a:uLnTx/>
                  <a:uFillTx/>
                  <a:latin typeface="Arial" panose="020B0604020202020204" pitchFamily="34" charset="0"/>
                  <a:ea typeface="MS PGothic" panose="020B0600070205080204" pitchFamily="34" charset="-128"/>
                  <a:cs typeface="+mn-cs"/>
                </a:endParaRPr>
              </a:p>
            </p:txBody>
          </p:sp>
          <p:sp>
            <p:nvSpPr>
              <p:cNvPr id="31" name="Freeform 37">
                <a:extLst>
                  <a:ext uri="{FF2B5EF4-FFF2-40B4-BE49-F238E27FC236}">
                    <a16:creationId xmlns:a16="http://schemas.microsoft.com/office/drawing/2014/main" id="{AF489D0C-3563-4B02-A457-AA75052AF736}"/>
                  </a:ext>
                </a:extLst>
              </p:cNvPr>
              <p:cNvSpPr>
                <a:spLocks/>
              </p:cNvSpPr>
              <p:nvPr/>
            </p:nvSpPr>
            <p:spPr bwMode="hidden">
              <a:xfrm>
                <a:off x="4792" y="3360"/>
                <a:ext cx="609" cy="252"/>
              </a:xfrm>
              <a:custGeom>
                <a:avLst/>
                <a:gdLst>
                  <a:gd name="T0" fmla="*/ 12 w 609"/>
                  <a:gd name="T1" fmla="*/ 12 h 252"/>
                  <a:gd name="T2" fmla="*/ 113 w 609"/>
                  <a:gd name="T3" fmla="*/ 18 h 252"/>
                  <a:gd name="T4" fmla="*/ 203 w 609"/>
                  <a:gd name="T5" fmla="*/ 30 h 252"/>
                  <a:gd name="T6" fmla="*/ 292 w 609"/>
                  <a:gd name="T7" fmla="*/ 48 h 252"/>
                  <a:gd name="T8" fmla="*/ 376 w 609"/>
                  <a:gd name="T9" fmla="*/ 78 h 252"/>
                  <a:gd name="T10" fmla="*/ 448 w 609"/>
                  <a:gd name="T11" fmla="*/ 114 h 252"/>
                  <a:gd name="T12" fmla="*/ 514 w 609"/>
                  <a:gd name="T13" fmla="*/ 156 h 252"/>
                  <a:gd name="T14" fmla="*/ 567 w 609"/>
                  <a:gd name="T15" fmla="*/ 198 h 252"/>
                  <a:gd name="T16" fmla="*/ 609 w 609"/>
                  <a:gd name="T17" fmla="*/ 252 h 252"/>
                  <a:gd name="T18" fmla="*/ 609 w 609"/>
                  <a:gd name="T19" fmla="*/ 216 h 252"/>
                  <a:gd name="T20" fmla="*/ 561 w 609"/>
                  <a:gd name="T21" fmla="*/ 168 h 252"/>
                  <a:gd name="T22" fmla="*/ 502 w 609"/>
                  <a:gd name="T23" fmla="*/ 126 h 252"/>
                  <a:gd name="T24" fmla="*/ 436 w 609"/>
                  <a:gd name="T25" fmla="*/ 90 h 252"/>
                  <a:gd name="T26" fmla="*/ 364 w 609"/>
                  <a:gd name="T27" fmla="*/ 60 h 252"/>
                  <a:gd name="T28" fmla="*/ 286 w 609"/>
                  <a:gd name="T29" fmla="*/ 36 h 252"/>
                  <a:gd name="T30" fmla="*/ 197 w 609"/>
                  <a:gd name="T31" fmla="*/ 18 h 252"/>
                  <a:gd name="T32" fmla="*/ 107 w 609"/>
                  <a:gd name="T33" fmla="*/ 6 h 252"/>
                  <a:gd name="T34" fmla="*/ 12 w 609"/>
                  <a:gd name="T35" fmla="*/ 0 h 252"/>
                  <a:gd name="T36" fmla="*/ 6 w 609"/>
                  <a:gd name="T37" fmla="*/ 0 h 252"/>
                  <a:gd name="T38" fmla="*/ 0 w 609"/>
                  <a:gd name="T39" fmla="*/ 0 h 252"/>
                  <a:gd name="T40" fmla="*/ 0 w 609"/>
                  <a:gd name="T41" fmla="*/ 12 h 252"/>
                  <a:gd name="T42" fmla="*/ 6 w 609"/>
                  <a:gd name="T43" fmla="*/ 12 h 252"/>
                  <a:gd name="T44" fmla="*/ 12 w 609"/>
                  <a:gd name="T45" fmla="*/ 12 h 252"/>
                  <a:gd name="T46" fmla="*/ 12 w 609"/>
                  <a:gd name="T47" fmla="*/ 1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pFill/>
              <a:ln>
                <a:noFill/>
              </a:ln>
            </p:spPr>
            <p:txBody>
              <a:bodyPr/>
              <a:lstStyle/>
              <a:p>
                <a:pPr marL="0" marR="0" lvl="0" indent="0" algn="l" defTabSz="914411"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a:ln>
                    <a:noFill/>
                  </a:ln>
                  <a:solidFill>
                    <a:srgbClr val="FFFFFF"/>
                  </a:solidFill>
                  <a:effectLst/>
                  <a:uLnTx/>
                  <a:uFillTx/>
                  <a:latin typeface="Arial" panose="020B0604020202020204" pitchFamily="34" charset="0"/>
                  <a:ea typeface="MS PGothic" panose="020B0600070205080204" pitchFamily="34" charset="-128"/>
                  <a:cs typeface="+mn-cs"/>
                </a:endParaRPr>
              </a:p>
            </p:txBody>
          </p:sp>
          <p:sp>
            <p:nvSpPr>
              <p:cNvPr id="32" name="Freeform 38">
                <a:extLst>
                  <a:ext uri="{FF2B5EF4-FFF2-40B4-BE49-F238E27FC236}">
                    <a16:creationId xmlns:a16="http://schemas.microsoft.com/office/drawing/2014/main" id="{AA62BEB5-2446-4022-B5D3-01C7BE29DA41}"/>
                  </a:ext>
                </a:extLst>
              </p:cNvPr>
              <p:cNvSpPr>
                <a:spLocks/>
              </p:cNvSpPr>
              <p:nvPr/>
            </p:nvSpPr>
            <p:spPr bwMode="hidden">
              <a:xfrm>
                <a:off x="5246" y="4007"/>
                <a:ext cx="72" cy="54"/>
              </a:xfrm>
              <a:custGeom>
                <a:avLst/>
                <a:gdLst>
                  <a:gd name="T0" fmla="*/ 72 w 72"/>
                  <a:gd name="T1" fmla="*/ 0 h 54"/>
                  <a:gd name="T2" fmla="*/ 36 w 72"/>
                  <a:gd name="T3" fmla="*/ 30 h 54"/>
                  <a:gd name="T4" fmla="*/ 0 w 72"/>
                  <a:gd name="T5" fmla="*/ 54 h 54"/>
                  <a:gd name="T6" fmla="*/ 36 w 72"/>
                  <a:gd name="T7" fmla="*/ 54 h 54"/>
                  <a:gd name="T8" fmla="*/ 54 w 72"/>
                  <a:gd name="T9" fmla="*/ 42 h 54"/>
                  <a:gd name="T10" fmla="*/ 72 w 72"/>
                  <a:gd name="T11" fmla="*/ 24 h 54"/>
                  <a:gd name="T12" fmla="*/ 72 w 72"/>
                  <a:gd name="T13" fmla="*/ 24 h 54"/>
                  <a:gd name="T14" fmla="*/ 72 w 72"/>
                  <a:gd name="T15" fmla="*/ 0 h 54"/>
                  <a:gd name="T16" fmla="*/ 72 w 72"/>
                  <a:gd name="T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pFill/>
              <a:ln>
                <a:noFill/>
              </a:ln>
            </p:spPr>
            <p:txBody>
              <a:bodyPr/>
              <a:lstStyle/>
              <a:p>
                <a:pPr marL="0" marR="0" lvl="0" indent="0" algn="l" defTabSz="914411"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a:ln>
                    <a:noFill/>
                  </a:ln>
                  <a:solidFill>
                    <a:srgbClr val="FFFFFF"/>
                  </a:solidFill>
                  <a:effectLst/>
                  <a:uLnTx/>
                  <a:uFillTx/>
                  <a:latin typeface="Arial" panose="020B0604020202020204" pitchFamily="34" charset="0"/>
                  <a:ea typeface="MS PGothic" panose="020B0600070205080204" pitchFamily="34" charset="-128"/>
                  <a:cs typeface="+mn-cs"/>
                </a:endParaRPr>
              </a:p>
            </p:txBody>
          </p:sp>
          <p:sp>
            <p:nvSpPr>
              <p:cNvPr id="33" name="Freeform 39">
                <a:extLst>
                  <a:ext uri="{FF2B5EF4-FFF2-40B4-BE49-F238E27FC236}">
                    <a16:creationId xmlns:a16="http://schemas.microsoft.com/office/drawing/2014/main" id="{06DAC7A3-507D-4076-BA31-8E2659B9B18A}"/>
                  </a:ext>
                </a:extLst>
              </p:cNvPr>
              <p:cNvSpPr>
                <a:spLocks/>
              </p:cNvSpPr>
              <p:nvPr/>
            </p:nvSpPr>
            <p:spPr bwMode="hidden">
              <a:xfrm>
                <a:off x="4505" y="4073"/>
                <a:ext cx="705" cy="108"/>
              </a:xfrm>
              <a:custGeom>
                <a:avLst/>
                <a:gdLst>
                  <a:gd name="T0" fmla="*/ 299 w 705"/>
                  <a:gd name="T1" fmla="*/ 90 h 108"/>
                  <a:gd name="T2" fmla="*/ 221 w 705"/>
                  <a:gd name="T3" fmla="*/ 90 h 108"/>
                  <a:gd name="T4" fmla="*/ 143 w 705"/>
                  <a:gd name="T5" fmla="*/ 78 h 108"/>
                  <a:gd name="T6" fmla="*/ 0 w 705"/>
                  <a:gd name="T7" fmla="*/ 48 h 108"/>
                  <a:gd name="T8" fmla="*/ 0 w 705"/>
                  <a:gd name="T9" fmla="*/ 66 h 108"/>
                  <a:gd name="T10" fmla="*/ 143 w 705"/>
                  <a:gd name="T11" fmla="*/ 96 h 108"/>
                  <a:gd name="T12" fmla="*/ 221 w 705"/>
                  <a:gd name="T13" fmla="*/ 108 h 108"/>
                  <a:gd name="T14" fmla="*/ 299 w 705"/>
                  <a:gd name="T15" fmla="*/ 108 h 108"/>
                  <a:gd name="T16" fmla="*/ 412 w 705"/>
                  <a:gd name="T17" fmla="*/ 102 h 108"/>
                  <a:gd name="T18" fmla="*/ 520 w 705"/>
                  <a:gd name="T19" fmla="*/ 84 h 108"/>
                  <a:gd name="T20" fmla="*/ 615 w 705"/>
                  <a:gd name="T21" fmla="*/ 60 h 108"/>
                  <a:gd name="T22" fmla="*/ 705 w 705"/>
                  <a:gd name="T23" fmla="*/ 24 h 108"/>
                  <a:gd name="T24" fmla="*/ 705 w 705"/>
                  <a:gd name="T25" fmla="*/ 0 h 108"/>
                  <a:gd name="T26" fmla="*/ 615 w 705"/>
                  <a:gd name="T27" fmla="*/ 42 h 108"/>
                  <a:gd name="T28" fmla="*/ 520 w 705"/>
                  <a:gd name="T29" fmla="*/ 66 h 108"/>
                  <a:gd name="T30" fmla="*/ 412 w 705"/>
                  <a:gd name="T31" fmla="*/ 84 h 108"/>
                  <a:gd name="T32" fmla="*/ 299 w 705"/>
                  <a:gd name="T33" fmla="*/ 90 h 108"/>
                  <a:gd name="T34" fmla="*/ 299 w 705"/>
                  <a:gd name="T35" fmla="*/ 9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pFill/>
              <a:ln>
                <a:noFill/>
              </a:ln>
            </p:spPr>
            <p:txBody>
              <a:bodyPr/>
              <a:lstStyle/>
              <a:p>
                <a:pPr marL="0" marR="0" lvl="0" indent="0" algn="l" defTabSz="914411"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a:ln>
                    <a:noFill/>
                  </a:ln>
                  <a:solidFill>
                    <a:srgbClr val="FFFFFF"/>
                  </a:solidFill>
                  <a:effectLst/>
                  <a:uLnTx/>
                  <a:uFillTx/>
                  <a:latin typeface="Arial" panose="020B0604020202020204" pitchFamily="34" charset="0"/>
                  <a:ea typeface="MS PGothic" panose="020B0600070205080204" pitchFamily="34" charset="-128"/>
                  <a:cs typeface="+mn-cs"/>
                </a:endParaRPr>
              </a:p>
            </p:txBody>
          </p:sp>
          <p:sp>
            <p:nvSpPr>
              <p:cNvPr id="34" name="Freeform 40">
                <a:extLst>
                  <a:ext uri="{FF2B5EF4-FFF2-40B4-BE49-F238E27FC236}">
                    <a16:creationId xmlns:a16="http://schemas.microsoft.com/office/drawing/2014/main" id="{F5EA6B9C-31D8-4ECA-A151-550CA14BCF25}"/>
                  </a:ext>
                </a:extLst>
              </p:cNvPr>
              <p:cNvSpPr>
                <a:spLocks/>
              </p:cNvSpPr>
              <p:nvPr/>
            </p:nvSpPr>
            <p:spPr bwMode="hidden">
              <a:xfrm>
                <a:off x="5336" y="3654"/>
                <a:ext cx="143" cy="341"/>
              </a:xfrm>
              <a:custGeom>
                <a:avLst/>
                <a:gdLst>
                  <a:gd name="T0" fmla="*/ 119 w 143"/>
                  <a:gd name="T1" fmla="*/ 114 h 341"/>
                  <a:gd name="T2" fmla="*/ 113 w 143"/>
                  <a:gd name="T3" fmla="*/ 173 h 341"/>
                  <a:gd name="T4" fmla="*/ 89 w 143"/>
                  <a:gd name="T5" fmla="*/ 239 h 341"/>
                  <a:gd name="T6" fmla="*/ 47 w 143"/>
                  <a:gd name="T7" fmla="*/ 293 h 341"/>
                  <a:gd name="T8" fmla="*/ 0 w 143"/>
                  <a:gd name="T9" fmla="*/ 341 h 341"/>
                  <a:gd name="T10" fmla="*/ 29 w 143"/>
                  <a:gd name="T11" fmla="*/ 341 h 341"/>
                  <a:gd name="T12" fmla="*/ 77 w 143"/>
                  <a:gd name="T13" fmla="*/ 287 h 341"/>
                  <a:gd name="T14" fmla="*/ 113 w 143"/>
                  <a:gd name="T15" fmla="*/ 233 h 341"/>
                  <a:gd name="T16" fmla="*/ 137 w 143"/>
                  <a:gd name="T17" fmla="*/ 173 h 341"/>
                  <a:gd name="T18" fmla="*/ 143 w 143"/>
                  <a:gd name="T19" fmla="*/ 114 h 341"/>
                  <a:gd name="T20" fmla="*/ 137 w 143"/>
                  <a:gd name="T21" fmla="*/ 60 h 341"/>
                  <a:gd name="T22" fmla="*/ 119 w 143"/>
                  <a:gd name="T23" fmla="*/ 0 h 341"/>
                  <a:gd name="T24" fmla="*/ 89 w 143"/>
                  <a:gd name="T25" fmla="*/ 0 h 341"/>
                  <a:gd name="T26" fmla="*/ 113 w 143"/>
                  <a:gd name="T27" fmla="*/ 60 h 341"/>
                  <a:gd name="T28" fmla="*/ 119 w 143"/>
                  <a:gd name="T29" fmla="*/ 114 h 341"/>
                  <a:gd name="T30" fmla="*/ 119 w 143"/>
                  <a:gd name="T31" fmla="*/ 114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pFill/>
              <a:ln>
                <a:noFill/>
              </a:ln>
            </p:spPr>
            <p:txBody>
              <a:bodyPr/>
              <a:lstStyle/>
              <a:p>
                <a:pPr marL="0" marR="0" lvl="0" indent="0" algn="l" defTabSz="914411"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a:ln>
                    <a:noFill/>
                  </a:ln>
                  <a:solidFill>
                    <a:srgbClr val="FFFFFF"/>
                  </a:solidFill>
                  <a:effectLst/>
                  <a:uLnTx/>
                  <a:uFillTx/>
                  <a:latin typeface="Arial" panose="020B0604020202020204" pitchFamily="34" charset="0"/>
                  <a:ea typeface="MS PGothic" panose="020B0600070205080204" pitchFamily="34" charset="-128"/>
                  <a:cs typeface="+mn-cs"/>
                </a:endParaRPr>
              </a:p>
            </p:txBody>
          </p:sp>
          <p:sp>
            <p:nvSpPr>
              <p:cNvPr id="35" name="Freeform 41">
                <a:extLst>
                  <a:ext uri="{FF2B5EF4-FFF2-40B4-BE49-F238E27FC236}">
                    <a16:creationId xmlns:a16="http://schemas.microsoft.com/office/drawing/2014/main" id="{16C405B0-1E69-4D98-B75C-A309447404EE}"/>
                  </a:ext>
                </a:extLst>
              </p:cNvPr>
              <p:cNvSpPr>
                <a:spLocks/>
              </p:cNvSpPr>
              <p:nvPr/>
            </p:nvSpPr>
            <p:spPr bwMode="hidden">
              <a:xfrm>
                <a:off x="5061" y="3624"/>
                <a:ext cx="83" cy="90"/>
              </a:xfrm>
              <a:custGeom>
                <a:avLst/>
                <a:gdLst>
                  <a:gd name="T0" fmla="*/ 59 w 83"/>
                  <a:gd name="T1" fmla="*/ 90 h 90"/>
                  <a:gd name="T2" fmla="*/ 83 w 83"/>
                  <a:gd name="T3" fmla="*/ 84 h 90"/>
                  <a:gd name="T4" fmla="*/ 71 w 83"/>
                  <a:gd name="T5" fmla="*/ 60 h 90"/>
                  <a:gd name="T6" fmla="*/ 53 w 83"/>
                  <a:gd name="T7" fmla="*/ 42 h 90"/>
                  <a:gd name="T8" fmla="*/ 6 w 83"/>
                  <a:gd name="T9" fmla="*/ 0 h 90"/>
                  <a:gd name="T10" fmla="*/ 0 w 83"/>
                  <a:gd name="T11" fmla="*/ 18 h 90"/>
                  <a:gd name="T12" fmla="*/ 35 w 83"/>
                  <a:gd name="T13" fmla="*/ 48 h 90"/>
                  <a:gd name="T14" fmla="*/ 59 w 83"/>
                  <a:gd name="T15" fmla="*/ 90 h 90"/>
                  <a:gd name="T16" fmla="*/ 59 w 83"/>
                  <a:gd name="T1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pFill/>
              <a:ln>
                <a:noFill/>
              </a:ln>
            </p:spPr>
            <p:txBody>
              <a:bodyPr/>
              <a:lstStyle/>
              <a:p>
                <a:pPr marL="0" marR="0" lvl="0" indent="0" algn="l" defTabSz="914411"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a:ln>
                    <a:noFill/>
                  </a:ln>
                  <a:solidFill>
                    <a:srgbClr val="FFFFFF"/>
                  </a:solidFill>
                  <a:effectLst/>
                  <a:uLnTx/>
                  <a:uFillTx/>
                  <a:latin typeface="Arial" panose="020B0604020202020204" pitchFamily="34" charset="0"/>
                  <a:ea typeface="MS PGothic" panose="020B0600070205080204" pitchFamily="34" charset="-128"/>
                  <a:cs typeface="+mn-cs"/>
                </a:endParaRPr>
              </a:p>
            </p:txBody>
          </p:sp>
          <p:sp>
            <p:nvSpPr>
              <p:cNvPr id="36" name="Freeform 42">
                <a:extLst>
                  <a:ext uri="{FF2B5EF4-FFF2-40B4-BE49-F238E27FC236}">
                    <a16:creationId xmlns:a16="http://schemas.microsoft.com/office/drawing/2014/main" id="{71F8BC05-1B84-43A2-BE1B-B9EC1773152D}"/>
                  </a:ext>
                </a:extLst>
              </p:cNvPr>
              <p:cNvSpPr>
                <a:spLocks/>
              </p:cNvSpPr>
              <p:nvPr/>
            </p:nvSpPr>
            <p:spPr bwMode="hidden">
              <a:xfrm>
                <a:off x="4445" y="3552"/>
                <a:ext cx="717" cy="431"/>
              </a:xfrm>
              <a:custGeom>
                <a:avLst/>
                <a:gdLst>
                  <a:gd name="T0" fmla="*/ 693 w 717"/>
                  <a:gd name="T1" fmla="*/ 216 h 431"/>
                  <a:gd name="T2" fmla="*/ 687 w 717"/>
                  <a:gd name="T3" fmla="*/ 257 h 431"/>
                  <a:gd name="T4" fmla="*/ 669 w 717"/>
                  <a:gd name="T5" fmla="*/ 293 h 431"/>
                  <a:gd name="T6" fmla="*/ 633 w 717"/>
                  <a:gd name="T7" fmla="*/ 329 h 431"/>
                  <a:gd name="T8" fmla="*/ 598 w 717"/>
                  <a:gd name="T9" fmla="*/ 359 h 431"/>
                  <a:gd name="T10" fmla="*/ 544 w 717"/>
                  <a:gd name="T11" fmla="*/ 383 h 431"/>
                  <a:gd name="T12" fmla="*/ 490 w 717"/>
                  <a:gd name="T13" fmla="*/ 401 h 431"/>
                  <a:gd name="T14" fmla="*/ 424 w 717"/>
                  <a:gd name="T15" fmla="*/ 413 h 431"/>
                  <a:gd name="T16" fmla="*/ 359 w 717"/>
                  <a:gd name="T17" fmla="*/ 419 h 431"/>
                  <a:gd name="T18" fmla="*/ 293 w 717"/>
                  <a:gd name="T19" fmla="*/ 413 h 431"/>
                  <a:gd name="T20" fmla="*/ 227 w 717"/>
                  <a:gd name="T21" fmla="*/ 401 h 431"/>
                  <a:gd name="T22" fmla="*/ 173 w 717"/>
                  <a:gd name="T23" fmla="*/ 383 h 431"/>
                  <a:gd name="T24" fmla="*/ 119 w 717"/>
                  <a:gd name="T25" fmla="*/ 359 h 431"/>
                  <a:gd name="T26" fmla="*/ 84 w 717"/>
                  <a:gd name="T27" fmla="*/ 329 h 431"/>
                  <a:gd name="T28" fmla="*/ 48 w 717"/>
                  <a:gd name="T29" fmla="*/ 293 h 431"/>
                  <a:gd name="T30" fmla="*/ 30 w 717"/>
                  <a:gd name="T31" fmla="*/ 257 h 431"/>
                  <a:gd name="T32" fmla="*/ 24 w 717"/>
                  <a:gd name="T33" fmla="*/ 216 h 431"/>
                  <a:gd name="T34" fmla="*/ 30 w 717"/>
                  <a:gd name="T35" fmla="*/ 174 h 431"/>
                  <a:gd name="T36" fmla="*/ 48 w 717"/>
                  <a:gd name="T37" fmla="*/ 138 h 431"/>
                  <a:gd name="T38" fmla="*/ 84 w 717"/>
                  <a:gd name="T39" fmla="*/ 102 h 431"/>
                  <a:gd name="T40" fmla="*/ 119 w 717"/>
                  <a:gd name="T41" fmla="*/ 72 h 431"/>
                  <a:gd name="T42" fmla="*/ 173 w 717"/>
                  <a:gd name="T43" fmla="*/ 48 h 431"/>
                  <a:gd name="T44" fmla="*/ 227 w 717"/>
                  <a:gd name="T45" fmla="*/ 30 h 431"/>
                  <a:gd name="T46" fmla="*/ 293 w 717"/>
                  <a:gd name="T47" fmla="*/ 18 h 431"/>
                  <a:gd name="T48" fmla="*/ 359 w 717"/>
                  <a:gd name="T49" fmla="*/ 12 h 431"/>
                  <a:gd name="T50" fmla="*/ 418 w 717"/>
                  <a:gd name="T51" fmla="*/ 18 h 431"/>
                  <a:gd name="T52" fmla="*/ 478 w 717"/>
                  <a:gd name="T53" fmla="*/ 30 h 431"/>
                  <a:gd name="T54" fmla="*/ 532 w 717"/>
                  <a:gd name="T55" fmla="*/ 48 h 431"/>
                  <a:gd name="T56" fmla="*/ 580 w 717"/>
                  <a:gd name="T57" fmla="*/ 66 h 431"/>
                  <a:gd name="T58" fmla="*/ 586 w 717"/>
                  <a:gd name="T59" fmla="*/ 48 h 431"/>
                  <a:gd name="T60" fmla="*/ 478 w 717"/>
                  <a:gd name="T61" fmla="*/ 12 h 431"/>
                  <a:gd name="T62" fmla="*/ 418 w 717"/>
                  <a:gd name="T63" fmla="*/ 6 h 431"/>
                  <a:gd name="T64" fmla="*/ 359 w 717"/>
                  <a:gd name="T65" fmla="*/ 0 h 431"/>
                  <a:gd name="T66" fmla="*/ 287 w 717"/>
                  <a:gd name="T67" fmla="*/ 6 h 431"/>
                  <a:gd name="T68" fmla="*/ 221 w 717"/>
                  <a:gd name="T69" fmla="*/ 18 h 431"/>
                  <a:gd name="T70" fmla="*/ 161 w 717"/>
                  <a:gd name="T71" fmla="*/ 36 h 431"/>
                  <a:gd name="T72" fmla="*/ 107 w 717"/>
                  <a:gd name="T73" fmla="*/ 66 h 431"/>
                  <a:gd name="T74" fmla="*/ 60 w 717"/>
                  <a:gd name="T75" fmla="*/ 96 h 431"/>
                  <a:gd name="T76" fmla="*/ 30 w 717"/>
                  <a:gd name="T77" fmla="*/ 132 h 431"/>
                  <a:gd name="T78" fmla="*/ 6 w 717"/>
                  <a:gd name="T79" fmla="*/ 174 h 431"/>
                  <a:gd name="T80" fmla="*/ 0 w 717"/>
                  <a:gd name="T81" fmla="*/ 216 h 431"/>
                  <a:gd name="T82" fmla="*/ 6 w 717"/>
                  <a:gd name="T83" fmla="*/ 257 h 431"/>
                  <a:gd name="T84" fmla="*/ 30 w 717"/>
                  <a:gd name="T85" fmla="*/ 299 h 431"/>
                  <a:gd name="T86" fmla="*/ 60 w 717"/>
                  <a:gd name="T87" fmla="*/ 335 h 431"/>
                  <a:gd name="T88" fmla="*/ 107 w 717"/>
                  <a:gd name="T89" fmla="*/ 371 h 431"/>
                  <a:gd name="T90" fmla="*/ 161 w 717"/>
                  <a:gd name="T91" fmla="*/ 395 h 431"/>
                  <a:gd name="T92" fmla="*/ 221 w 717"/>
                  <a:gd name="T93" fmla="*/ 413 h 431"/>
                  <a:gd name="T94" fmla="*/ 287 w 717"/>
                  <a:gd name="T95" fmla="*/ 425 h 431"/>
                  <a:gd name="T96" fmla="*/ 359 w 717"/>
                  <a:gd name="T97" fmla="*/ 431 h 431"/>
                  <a:gd name="T98" fmla="*/ 430 w 717"/>
                  <a:gd name="T99" fmla="*/ 425 h 431"/>
                  <a:gd name="T100" fmla="*/ 496 w 717"/>
                  <a:gd name="T101" fmla="*/ 413 h 431"/>
                  <a:gd name="T102" fmla="*/ 562 w 717"/>
                  <a:gd name="T103" fmla="*/ 395 h 431"/>
                  <a:gd name="T104" fmla="*/ 610 w 717"/>
                  <a:gd name="T105" fmla="*/ 371 h 431"/>
                  <a:gd name="T106" fmla="*/ 657 w 717"/>
                  <a:gd name="T107" fmla="*/ 335 h 431"/>
                  <a:gd name="T108" fmla="*/ 687 w 717"/>
                  <a:gd name="T109" fmla="*/ 299 h 431"/>
                  <a:gd name="T110" fmla="*/ 711 w 717"/>
                  <a:gd name="T111" fmla="*/ 257 h 431"/>
                  <a:gd name="T112" fmla="*/ 717 w 717"/>
                  <a:gd name="T113" fmla="*/ 216 h 431"/>
                  <a:gd name="T114" fmla="*/ 717 w 717"/>
                  <a:gd name="T115" fmla="*/ 204 h 431"/>
                  <a:gd name="T116" fmla="*/ 711 w 717"/>
                  <a:gd name="T117" fmla="*/ 192 h 431"/>
                  <a:gd name="T118" fmla="*/ 687 w 717"/>
                  <a:gd name="T119" fmla="*/ 198 h 431"/>
                  <a:gd name="T120" fmla="*/ 693 w 717"/>
                  <a:gd name="T121" fmla="*/ 210 h 431"/>
                  <a:gd name="T122" fmla="*/ 693 w 717"/>
                  <a:gd name="T123" fmla="*/ 216 h 431"/>
                  <a:gd name="T124" fmla="*/ 693 w 717"/>
                  <a:gd name="T125" fmla="*/ 216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pFill/>
              <a:ln>
                <a:noFill/>
              </a:ln>
            </p:spPr>
            <p:txBody>
              <a:bodyPr/>
              <a:lstStyle/>
              <a:p>
                <a:pPr marL="0" marR="0" lvl="0" indent="0" algn="l" defTabSz="914411"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a:ln>
                    <a:noFill/>
                  </a:ln>
                  <a:solidFill>
                    <a:srgbClr val="FFFFFF"/>
                  </a:solidFill>
                  <a:effectLst/>
                  <a:uLnTx/>
                  <a:uFillTx/>
                  <a:latin typeface="Arial" panose="020B0604020202020204" pitchFamily="34" charset="0"/>
                  <a:ea typeface="MS PGothic" panose="020B0600070205080204" pitchFamily="34" charset="-128"/>
                  <a:cs typeface="+mn-cs"/>
                </a:endParaRPr>
              </a:p>
            </p:txBody>
          </p:sp>
          <p:sp>
            <p:nvSpPr>
              <p:cNvPr id="37" name="Freeform 43">
                <a:extLst>
                  <a:ext uri="{FF2B5EF4-FFF2-40B4-BE49-F238E27FC236}">
                    <a16:creationId xmlns:a16="http://schemas.microsoft.com/office/drawing/2014/main" id="{DB56D1DB-B526-4B05-BE1C-7D6B1E3148B7}"/>
                  </a:ext>
                </a:extLst>
              </p:cNvPr>
              <p:cNvSpPr>
                <a:spLocks/>
              </p:cNvSpPr>
              <p:nvPr/>
            </p:nvSpPr>
            <p:spPr bwMode="hidden">
              <a:xfrm>
                <a:off x="4349" y="3510"/>
                <a:ext cx="909" cy="533"/>
              </a:xfrm>
              <a:custGeom>
                <a:avLst/>
                <a:gdLst>
                  <a:gd name="T0" fmla="*/ 616 w 909"/>
                  <a:gd name="T1" fmla="*/ 0 h 533"/>
                  <a:gd name="T2" fmla="*/ 616 w 909"/>
                  <a:gd name="T3" fmla="*/ 18 h 533"/>
                  <a:gd name="T4" fmla="*/ 724 w 909"/>
                  <a:gd name="T5" fmla="*/ 60 h 533"/>
                  <a:gd name="T6" fmla="*/ 765 w 909"/>
                  <a:gd name="T7" fmla="*/ 84 h 533"/>
                  <a:gd name="T8" fmla="*/ 807 w 909"/>
                  <a:gd name="T9" fmla="*/ 114 h 533"/>
                  <a:gd name="T10" fmla="*/ 837 w 909"/>
                  <a:gd name="T11" fmla="*/ 144 h 533"/>
                  <a:gd name="T12" fmla="*/ 861 w 909"/>
                  <a:gd name="T13" fmla="*/ 180 h 533"/>
                  <a:gd name="T14" fmla="*/ 873 w 909"/>
                  <a:gd name="T15" fmla="*/ 216 h 533"/>
                  <a:gd name="T16" fmla="*/ 879 w 909"/>
                  <a:gd name="T17" fmla="*/ 258 h 533"/>
                  <a:gd name="T18" fmla="*/ 873 w 909"/>
                  <a:gd name="T19" fmla="*/ 311 h 533"/>
                  <a:gd name="T20" fmla="*/ 843 w 909"/>
                  <a:gd name="T21" fmla="*/ 359 h 533"/>
                  <a:gd name="T22" fmla="*/ 807 w 909"/>
                  <a:gd name="T23" fmla="*/ 401 h 533"/>
                  <a:gd name="T24" fmla="*/ 753 w 909"/>
                  <a:gd name="T25" fmla="*/ 443 h 533"/>
                  <a:gd name="T26" fmla="*/ 694 w 909"/>
                  <a:gd name="T27" fmla="*/ 473 h 533"/>
                  <a:gd name="T28" fmla="*/ 622 w 909"/>
                  <a:gd name="T29" fmla="*/ 497 h 533"/>
                  <a:gd name="T30" fmla="*/ 538 w 909"/>
                  <a:gd name="T31" fmla="*/ 509 h 533"/>
                  <a:gd name="T32" fmla="*/ 455 w 909"/>
                  <a:gd name="T33" fmla="*/ 515 h 533"/>
                  <a:gd name="T34" fmla="*/ 371 w 909"/>
                  <a:gd name="T35" fmla="*/ 509 h 533"/>
                  <a:gd name="T36" fmla="*/ 287 w 909"/>
                  <a:gd name="T37" fmla="*/ 497 h 533"/>
                  <a:gd name="T38" fmla="*/ 215 w 909"/>
                  <a:gd name="T39" fmla="*/ 473 h 533"/>
                  <a:gd name="T40" fmla="*/ 156 w 909"/>
                  <a:gd name="T41" fmla="*/ 443 h 533"/>
                  <a:gd name="T42" fmla="*/ 102 w 909"/>
                  <a:gd name="T43" fmla="*/ 401 h 533"/>
                  <a:gd name="T44" fmla="*/ 66 w 909"/>
                  <a:gd name="T45" fmla="*/ 359 h 533"/>
                  <a:gd name="T46" fmla="*/ 36 w 909"/>
                  <a:gd name="T47" fmla="*/ 311 h 533"/>
                  <a:gd name="T48" fmla="*/ 30 w 909"/>
                  <a:gd name="T49" fmla="*/ 258 h 533"/>
                  <a:gd name="T50" fmla="*/ 36 w 909"/>
                  <a:gd name="T51" fmla="*/ 222 h 533"/>
                  <a:gd name="T52" fmla="*/ 48 w 909"/>
                  <a:gd name="T53" fmla="*/ 186 h 533"/>
                  <a:gd name="T54" fmla="*/ 66 w 909"/>
                  <a:gd name="T55" fmla="*/ 156 h 533"/>
                  <a:gd name="T56" fmla="*/ 90 w 909"/>
                  <a:gd name="T57" fmla="*/ 126 h 533"/>
                  <a:gd name="T58" fmla="*/ 66 w 909"/>
                  <a:gd name="T59" fmla="*/ 114 h 533"/>
                  <a:gd name="T60" fmla="*/ 36 w 909"/>
                  <a:gd name="T61" fmla="*/ 144 h 533"/>
                  <a:gd name="T62" fmla="*/ 18 w 909"/>
                  <a:gd name="T63" fmla="*/ 180 h 533"/>
                  <a:gd name="T64" fmla="*/ 6 w 909"/>
                  <a:gd name="T65" fmla="*/ 216 h 533"/>
                  <a:gd name="T66" fmla="*/ 0 w 909"/>
                  <a:gd name="T67" fmla="*/ 258 h 533"/>
                  <a:gd name="T68" fmla="*/ 12 w 909"/>
                  <a:gd name="T69" fmla="*/ 311 h 533"/>
                  <a:gd name="T70" fmla="*/ 36 w 909"/>
                  <a:gd name="T71" fmla="*/ 365 h 533"/>
                  <a:gd name="T72" fmla="*/ 78 w 909"/>
                  <a:gd name="T73" fmla="*/ 413 h 533"/>
                  <a:gd name="T74" fmla="*/ 132 w 909"/>
                  <a:gd name="T75" fmla="*/ 449 h 533"/>
                  <a:gd name="T76" fmla="*/ 203 w 909"/>
                  <a:gd name="T77" fmla="*/ 485 h 533"/>
                  <a:gd name="T78" fmla="*/ 275 w 909"/>
                  <a:gd name="T79" fmla="*/ 509 h 533"/>
                  <a:gd name="T80" fmla="*/ 365 w 909"/>
                  <a:gd name="T81" fmla="*/ 527 h 533"/>
                  <a:gd name="T82" fmla="*/ 455 w 909"/>
                  <a:gd name="T83" fmla="*/ 533 h 533"/>
                  <a:gd name="T84" fmla="*/ 544 w 909"/>
                  <a:gd name="T85" fmla="*/ 527 h 533"/>
                  <a:gd name="T86" fmla="*/ 634 w 909"/>
                  <a:gd name="T87" fmla="*/ 509 h 533"/>
                  <a:gd name="T88" fmla="*/ 712 w 909"/>
                  <a:gd name="T89" fmla="*/ 485 h 533"/>
                  <a:gd name="T90" fmla="*/ 777 w 909"/>
                  <a:gd name="T91" fmla="*/ 449 h 533"/>
                  <a:gd name="T92" fmla="*/ 831 w 909"/>
                  <a:gd name="T93" fmla="*/ 413 h 533"/>
                  <a:gd name="T94" fmla="*/ 873 w 909"/>
                  <a:gd name="T95" fmla="*/ 365 h 533"/>
                  <a:gd name="T96" fmla="*/ 897 w 909"/>
                  <a:gd name="T97" fmla="*/ 311 h 533"/>
                  <a:gd name="T98" fmla="*/ 909 w 909"/>
                  <a:gd name="T99" fmla="*/ 258 h 533"/>
                  <a:gd name="T100" fmla="*/ 903 w 909"/>
                  <a:gd name="T101" fmla="*/ 216 h 533"/>
                  <a:gd name="T102" fmla="*/ 885 w 909"/>
                  <a:gd name="T103" fmla="*/ 174 h 533"/>
                  <a:gd name="T104" fmla="*/ 861 w 909"/>
                  <a:gd name="T105" fmla="*/ 132 h 533"/>
                  <a:gd name="T106" fmla="*/ 825 w 909"/>
                  <a:gd name="T107" fmla="*/ 102 h 533"/>
                  <a:gd name="T108" fmla="*/ 783 w 909"/>
                  <a:gd name="T109" fmla="*/ 66 h 533"/>
                  <a:gd name="T110" fmla="*/ 735 w 909"/>
                  <a:gd name="T111" fmla="*/ 42 h 533"/>
                  <a:gd name="T112" fmla="*/ 616 w 909"/>
                  <a:gd name="T113" fmla="*/ 0 h 533"/>
                  <a:gd name="T114" fmla="*/ 616 w 909"/>
                  <a:gd name="T115" fmla="*/ 0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pFill/>
              <a:ln>
                <a:noFill/>
              </a:ln>
            </p:spPr>
            <p:txBody>
              <a:bodyPr/>
              <a:lstStyle/>
              <a:p>
                <a:pPr marL="0" marR="0" lvl="0" indent="0" algn="l" defTabSz="914411"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a:ln>
                    <a:noFill/>
                  </a:ln>
                  <a:solidFill>
                    <a:srgbClr val="FFFFFF"/>
                  </a:solidFill>
                  <a:effectLst/>
                  <a:uLnTx/>
                  <a:uFillTx/>
                  <a:latin typeface="Arial" panose="020B0604020202020204" pitchFamily="34" charset="0"/>
                  <a:ea typeface="MS PGothic" panose="020B0600070205080204" pitchFamily="34" charset="-128"/>
                  <a:cs typeface="+mn-cs"/>
                </a:endParaRPr>
              </a:p>
            </p:txBody>
          </p:sp>
          <p:sp>
            <p:nvSpPr>
              <p:cNvPr id="38" name="Freeform 44">
                <a:extLst>
                  <a:ext uri="{FF2B5EF4-FFF2-40B4-BE49-F238E27FC236}">
                    <a16:creationId xmlns:a16="http://schemas.microsoft.com/office/drawing/2014/main" id="{BCB9F025-A92E-4B6E-BEBB-51986457FD8D}"/>
                  </a:ext>
                </a:extLst>
              </p:cNvPr>
              <p:cNvSpPr>
                <a:spLocks/>
              </p:cNvSpPr>
              <p:nvPr/>
            </p:nvSpPr>
            <p:spPr bwMode="hidden">
              <a:xfrm>
                <a:off x="4564" y="3492"/>
                <a:ext cx="365" cy="66"/>
              </a:xfrm>
              <a:custGeom>
                <a:avLst/>
                <a:gdLst>
                  <a:gd name="T0" fmla="*/ 240 w 365"/>
                  <a:gd name="T1" fmla="*/ 18 h 66"/>
                  <a:gd name="T2" fmla="*/ 299 w 365"/>
                  <a:gd name="T3" fmla="*/ 24 h 66"/>
                  <a:gd name="T4" fmla="*/ 359 w 365"/>
                  <a:gd name="T5" fmla="*/ 30 h 66"/>
                  <a:gd name="T6" fmla="*/ 365 w 365"/>
                  <a:gd name="T7" fmla="*/ 12 h 66"/>
                  <a:gd name="T8" fmla="*/ 305 w 365"/>
                  <a:gd name="T9" fmla="*/ 6 h 66"/>
                  <a:gd name="T10" fmla="*/ 240 w 365"/>
                  <a:gd name="T11" fmla="*/ 0 h 66"/>
                  <a:gd name="T12" fmla="*/ 174 w 365"/>
                  <a:gd name="T13" fmla="*/ 6 h 66"/>
                  <a:gd name="T14" fmla="*/ 114 w 365"/>
                  <a:gd name="T15" fmla="*/ 12 h 66"/>
                  <a:gd name="T16" fmla="*/ 0 w 365"/>
                  <a:gd name="T17" fmla="*/ 42 h 66"/>
                  <a:gd name="T18" fmla="*/ 0 w 365"/>
                  <a:gd name="T19" fmla="*/ 66 h 66"/>
                  <a:gd name="T20" fmla="*/ 54 w 365"/>
                  <a:gd name="T21" fmla="*/ 48 h 66"/>
                  <a:gd name="T22" fmla="*/ 114 w 365"/>
                  <a:gd name="T23" fmla="*/ 30 h 66"/>
                  <a:gd name="T24" fmla="*/ 174 w 365"/>
                  <a:gd name="T25" fmla="*/ 24 h 66"/>
                  <a:gd name="T26" fmla="*/ 240 w 365"/>
                  <a:gd name="T27" fmla="*/ 18 h 66"/>
                  <a:gd name="T28" fmla="*/ 240 w 365"/>
                  <a:gd name="T29" fmla="*/ 1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pFill/>
              <a:ln>
                <a:noFill/>
              </a:ln>
            </p:spPr>
            <p:txBody>
              <a:bodyPr/>
              <a:lstStyle/>
              <a:p>
                <a:pPr marL="0" marR="0" lvl="0" indent="0" algn="l" defTabSz="914411"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a:ln>
                    <a:noFill/>
                  </a:ln>
                  <a:solidFill>
                    <a:srgbClr val="FFFFFF"/>
                  </a:solidFill>
                  <a:effectLst/>
                  <a:uLnTx/>
                  <a:uFillTx/>
                  <a:latin typeface="Arial" panose="020B0604020202020204" pitchFamily="34" charset="0"/>
                  <a:ea typeface="MS PGothic" panose="020B0600070205080204" pitchFamily="34" charset="-128"/>
                  <a:cs typeface="+mn-cs"/>
                </a:endParaRPr>
              </a:p>
            </p:txBody>
          </p:sp>
          <p:sp>
            <p:nvSpPr>
              <p:cNvPr id="39" name="Freeform 45">
                <a:extLst>
                  <a:ext uri="{FF2B5EF4-FFF2-40B4-BE49-F238E27FC236}">
                    <a16:creationId xmlns:a16="http://schemas.microsoft.com/office/drawing/2014/main" id="{152EB645-51CA-40BF-98A6-5F1FE77BBA15}"/>
                  </a:ext>
                </a:extLst>
              </p:cNvPr>
              <p:cNvSpPr>
                <a:spLocks/>
              </p:cNvSpPr>
              <p:nvPr/>
            </p:nvSpPr>
            <p:spPr bwMode="hidden">
              <a:xfrm>
                <a:off x="4463" y="3558"/>
                <a:ext cx="66" cy="48"/>
              </a:xfrm>
              <a:custGeom>
                <a:avLst/>
                <a:gdLst>
                  <a:gd name="T0" fmla="*/ 66 w 66"/>
                  <a:gd name="T1" fmla="*/ 18 h 48"/>
                  <a:gd name="T2" fmla="*/ 48 w 66"/>
                  <a:gd name="T3" fmla="*/ 0 h 48"/>
                  <a:gd name="T4" fmla="*/ 24 w 66"/>
                  <a:gd name="T5" fmla="*/ 12 h 48"/>
                  <a:gd name="T6" fmla="*/ 0 w 66"/>
                  <a:gd name="T7" fmla="*/ 30 h 48"/>
                  <a:gd name="T8" fmla="*/ 12 w 66"/>
                  <a:gd name="T9" fmla="*/ 48 h 48"/>
                  <a:gd name="T10" fmla="*/ 42 w 66"/>
                  <a:gd name="T11" fmla="*/ 30 h 48"/>
                  <a:gd name="T12" fmla="*/ 66 w 66"/>
                  <a:gd name="T13" fmla="*/ 18 h 48"/>
                  <a:gd name="T14" fmla="*/ 66 w 66"/>
                  <a:gd name="T15" fmla="*/ 18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pFill/>
              <a:ln>
                <a:noFill/>
              </a:ln>
            </p:spPr>
            <p:txBody>
              <a:bodyPr/>
              <a:lstStyle/>
              <a:p>
                <a:pPr marL="0" marR="0" lvl="0" indent="0" algn="l" defTabSz="914411"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a:ln>
                    <a:noFill/>
                  </a:ln>
                  <a:solidFill>
                    <a:srgbClr val="FFFFFF"/>
                  </a:solidFill>
                  <a:effectLst/>
                  <a:uLnTx/>
                  <a:uFillTx/>
                  <a:latin typeface="Arial" panose="020B0604020202020204" pitchFamily="34" charset="0"/>
                  <a:ea typeface="MS PGothic" panose="020B0600070205080204" pitchFamily="34" charset="-128"/>
                  <a:cs typeface="+mn-cs"/>
                </a:endParaRPr>
              </a:p>
            </p:txBody>
          </p:sp>
          <p:sp>
            <p:nvSpPr>
              <p:cNvPr id="40" name="Freeform 46">
                <a:extLst>
                  <a:ext uri="{FF2B5EF4-FFF2-40B4-BE49-F238E27FC236}">
                    <a16:creationId xmlns:a16="http://schemas.microsoft.com/office/drawing/2014/main" id="{EEE1CE74-DE7D-45F9-B53F-34C0D047E768}"/>
                  </a:ext>
                </a:extLst>
              </p:cNvPr>
              <p:cNvSpPr>
                <a:spLocks/>
              </p:cNvSpPr>
              <p:nvPr/>
            </p:nvSpPr>
            <p:spPr bwMode="hidden">
              <a:xfrm>
                <a:off x="5280" y="3186"/>
                <a:ext cx="383" cy="96"/>
              </a:xfrm>
              <a:custGeom>
                <a:avLst/>
                <a:gdLst>
                  <a:gd name="T0" fmla="*/ 209 w 382"/>
                  <a:gd name="T1" fmla="*/ 96 h 96"/>
                  <a:gd name="T2" fmla="*/ 143 w 382"/>
                  <a:gd name="T3" fmla="*/ 90 h 96"/>
                  <a:gd name="T4" fmla="*/ 83 w 382"/>
                  <a:gd name="T5" fmla="*/ 66 h 96"/>
                  <a:gd name="T6" fmla="*/ 35 w 382"/>
                  <a:gd name="T7" fmla="*/ 36 h 96"/>
                  <a:gd name="T8" fmla="*/ 6 w 382"/>
                  <a:gd name="T9" fmla="*/ 0 h 96"/>
                  <a:gd name="T10" fmla="*/ 0 w 382"/>
                  <a:gd name="T11" fmla="*/ 6 h 96"/>
                  <a:gd name="T12" fmla="*/ 29 w 382"/>
                  <a:gd name="T13" fmla="*/ 42 h 96"/>
                  <a:gd name="T14" fmla="*/ 77 w 382"/>
                  <a:gd name="T15" fmla="*/ 72 h 96"/>
                  <a:gd name="T16" fmla="*/ 137 w 382"/>
                  <a:gd name="T17" fmla="*/ 90 h 96"/>
                  <a:gd name="T18" fmla="*/ 209 w 382"/>
                  <a:gd name="T19" fmla="*/ 96 h 96"/>
                  <a:gd name="T20" fmla="*/ 263 w 382"/>
                  <a:gd name="T21" fmla="*/ 90 h 96"/>
                  <a:gd name="T22" fmla="*/ 311 w 382"/>
                  <a:gd name="T23" fmla="*/ 84 h 96"/>
                  <a:gd name="T24" fmla="*/ 352 w 382"/>
                  <a:gd name="T25" fmla="*/ 66 h 96"/>
                  <a:gd name="T26" fmla="*/ 382 w 382"/>
                  <a:gd name="T27" fmla="*/ 42 h 96"/>
                  <a:gd name="T28" fmla="*/ 376 w 382"/>
                  <a:gd name="T29" fmla="*/ 42 h 96"/>
                  <a:gd name="T30" fmla="*/ 346 w 382"/>
                  <a:gd name="T31" fmla="*/ 66 h 96"/>
                  <a:gd name="T32" fmla="*/ 305 w 382"/>
                  <a:gd name="T33" fmla="*/ 78 h 96"/>
                  <a:gd name="T34" fmla="*/ 263 w 382"/>
                  <a:gd name="T35" fmla="*/ 90 h 96"/>
                  <a:gd name="T36" fmla="*/ 209 w 382"/>
                  <a:gd name="T37" fmla="*/ 96 h 96"/>
                  <a:gd name="T38" fmla="*/ 209 w 382"/>
                  <a:gd name="T39"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pFill/>
              <a:ln>
                <a:noFill/>
              </a:ln>
            </p:spPr>
            <p:txBody>
              <a:bodyPr/>
              <a:lstStyle/>
              <a:p>
                <a:pPr marL="0" marR="0" lvl="0" indent="0" algn="l" defTabSz="914411"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a:ln>
                    <a:noFill/>
                  </a:ln>
                  <a:solidFill>
                    <a:srgbClr val="FFFFFF"/>
                  </a:solidFill>
                  <a:effectLst/>
                  <a:uLnTx/>
                  <a:uFillTx/>
                  <a:latin typeface="Arial" panose="020B0604020202020204" pitchFamily="34" charset="0"/>
                  <a:ea typeface="MS PGothic" panose="020B0600070205080204" pitchFamily="34" charset="-128"/>
                  <a:cs typeface="+mn-cs"/>
                </a:endParaRPr>
              </a:p>
            </p:txBody>
          </p:sp>
          <p:sp>
            <p:nvSpPr>
              <p:cNvPr id="41" name="Freeform 47">
                <a:extLst>
                  <a:ext uri="{FF2B5EF4-FFF2-40B4-BE49-F238E27FC236}">
                    <a16:creationId xmlns:a16="http://schemas.microsoft.com/office/drawing/2014/main" id="{2385A23D-2DFA-4FB6-84AD-5106BEA72D7A}"/>
                  </a:ext>
                </a:extLst>
              </p:cNvPr>
              <p:cNvSpPr>
                <a:spLocks/>
              </p:cNvSpPr>
              <p:nvPr/>
            </p:nvSpPr>
            <p:spPr bwMode="hidden">
              <a:xfrm>
                <a:off x="5315" y="3024"/>
                <a:ext cx="258" cy="54"/>
              </a:xfrm>
              <a:custGeom>
                <a:avLst/>
                <a:gdLst>
                  <a:gd name="T0" fmla="*/ 174 w 258"/>
                  <a:gd name="T1" fmla="*/ 0 h 54"/>
                  <a:gd name="T2" fmla="*/ 216 w 258"/>
                  <a:gd name="T3" fmla="*/ 6 h 54"/>
                  <a:gd name="T4" fmla="*/ 258 w 258"/>
                  <a:gd name="T5" fmla="*/ 12 h 54"/>
                  <a:gd name="T6" fmla="*/ 252 w 258"/>
                  <a:gd name="T7" fmla="*/ 6 h 54"/>
                  <a:gd name="T8" fmla="*/ 216 w 258"/>
                  <a:gd name="T9" fmla="*/ 0 h 54"/>
                  <a:gd name="T10" fmla="*/ 174 w 258"/>
                  <a:gd name="T11" fmla="*/ 0 h 54"/>
                  <a:gd name="T12" fmla="*/ 120 w 258"/>
                  <a:gd name="T13" fmla="*/ 6 h 54"/>
                  <a:gd name="T14" fmla="*/ 78 w 258"/>
                  <a:gd name="T15" fmla="*/ 12 h 54"/>
                  <a:gd name="T16" fmla="*/ 36 w 258"/>
                  <a:gd name="T17" fmla="*/ 30 h 54"/>
                  <a:gd name="T18" fmla="*/ 0 w 258"/>
                  <a:gd name="T19" fmla="*/ 48 h 54"/>
                  <a:gd name="T20" fmla="*/ 6 w 258"/>
                  <a:gd name="T21" fmla="*/ 54 h 54"/>
                  <a:gd name="T22" fmla="*/ 36 w 258"/>
                  <a:gd name="T23" fmla="*/ 36 h 54"/>
                  <a:gd name="T24" fmla="*/ 78 w 258"/>
                  <a:gd name="T25" fmla="*/ 18 h 54"/>
                  <a:gd name="T26" fmla="*/ 120 w 258"/>
                  <a:gd name="T27" fmla="*/ 6 h 54"/>
                  <a:gd name="T28" fmla="*/ 174 w 258"/>
                  <a:gd name="T29" fmla="*/ 0 h 54"/>
                  <a:gd name="T30" fmla="*/ 174 w 258"/>
                  <a:gd name="T3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pFill/>
              <a:ln>
                <a:noFill/>
              </a:ln>
            </p:spPr>
            <p:txBody>
              <a:bodyPr/>
              <a:lstStyle/>
              <a:p>
                <a:pPr marL="0" marR="0" lvl="0" indent="0" algn="l" defTabSz="914411"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a:ln>
                    <a:noFill/>
                  </a:ln>
                  <a:solidFill>
                    <a:srgbClr val="FFFFFF"/>
                  </a:solidFill>
                  <a:effectLst/>
                  <a:uLnTx/>
                  <a:uFillTx/>
                  <a:latin typeface="Arial" panose="020B0604020202020204" pitchFamily="34" charset="0"/>
                  <a:ea typeface="MS PGothic" panose="020B0600070205080204" pitchFamily="34" charset="-128"/>
                  <a:cs typeface="+mn-cs"/>
                </a:endParaRPr>
              </a:p>
            </p:txBody>
          </p:sp>
          <p:sp>
            <p:nvSpPr>
              <p:cNvPr id="42" name="Freeform 48">
                <a:extLst>
                  <a:ext uri="{FF2B5EF4-FFF2-40B4-BE49-F238E27FC236}">
                    <a16:creationId xmlns:a16="http://schemas.microsoft.com/office/drawing/2014/main" id="{B12DAE2C-4076-449F-8396-7271B1EBC109}"/>
                  </a:ext>
                </a:extLst>
              </p:cNvPr>
              <p:cNvSpPr>
                <a:spLocks/>
              </p:cNvSpPr>
              <p:nvPr/>
            </p:nvSpPr>
            <p:spPr bwMode="hidden">
              <a:xfrm>
                <a:off x="5645" y="3066"/>
                <a:ext cx="60" cy="156"/>
              </a:xfrm>
              <a:custGeom>
                <a:avLst/>
                <a:gdLst>
                  <a:gd name="T0" fmla="*/ 54 w 60"/>
                  <a:gd name="T1" fmla="*/ 90 h 156"/>
                  <a:gd name="T2" fmla="*/ 48 w 60"/>
                  <a:gd name="T3" fmla="*/ 126 h 156"/>
                  <a:gd name="T4" fmla="*/ 24 w 60"/>
                  <a:gd name="T5" fmla="*/ 156 h 156"/>
                  <a:gd name="T6" fmla="*/ 30 w 60"/>
                  <a:gd name="T7" fmla="*/ 156 h 156"/>
                  <a:gd name="T8" fmla="*/ 54 w 60"/>
                  <a:gd name="T9" fmla="*/ 126 h 156"/>
                  <a:gd name="T10" fmla="*/ 60 w 60"/>
                  <a:gd name="T11" fmla="*/ 90 h 156"/>
                  <a:gd name="T12" fmla="*/ 54 w 60"/>
                  <a:gd name="T13" fmla="*/ 66 h 156"/>
                  <a:gd name="T14" fmla="*/ 48 w 60"/>
                  <a:gd name="T15" fmla="*/ 42 h 156"/>
                  <a:gd name="T16" fmla="*/ 30 w 60"/>
                  <a:gd name="T17" fmla="*/ 18 h 156"/>
                  <a:gd name="T18" fmla="*/ 6 w 60"/>
                  <a:gd name="T19" fmla="*/ 0 h 156"/>
                  <a:gd name="T20" fmla="*/ 0 w 60"/>
                  <a:gd name="T21" fmla="*/ 6 h 156"/>
                  <a:gd name="T22" fmla="*/ 24 w 60"/>
                  <a:gd name="T23" fmla="*/ 24 h 156"/>
                  <a:gd name="T24" fmla="*/ 42 w 60"/>
                  <a:gd name="T25" fmla="*/ 42 h 156"/>
                  <a:gd name="T26" fmla="*/ 48 w 60"/>
                  <a:gd name="T27" fmla="*/ 66 h 156"/>
                  <a:gd name="T28" fmla="*/ 54 w 60"/>
                  <a:gd name="T29" fmla="*/ 90 h 156"/>
                  <a:gd name="T30" fmla="*/ 54 w 60"/>
                  <a:gd name="T31" fmla="*/ 9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pFill/>
              <a:ln>
                <a:noFill/>
              </a:ln>
            </p:spPr>
            <p:txBody>
              <a:bodyPr/>
              <a:lstStyle/>
              <a:p>
                <a:pPr marL="0" marR="0" lvl="0" indent="0" algn="l" defTabSz="914411"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a:ln>
                    <a:noFill/>
                  </a:ln>
                  <a:solidFill>
                    <a:srgbClr val="FFFFFF"/>
                  </a:solidFill>
                  <a:effectLst/>
                  <a:uLnTx/>
                  <a:uFillTx/>
                  <a:latin typeface="Arial" panose="020B0604020202020204" pitchFamily="34" charset="0"/>
                  <a:ea typeface="MS PGothic" panose="020B0600070205080204" pitchFamily="34" charset="-128"/>
                  <a:cs typeface="+mn-cs"/>
                </a:endParaRPr>
              </a:p>
            </p:txBody>
          </p:sp>
          <p:sp>
            <p:nvSpPr>
              <p:cNvPr id="43" name="Freeform 49">
                <a:extLst>
                  <a:ext uri="{FF2B5EF4-FFF2-40B4-BE49-F238E27FC236}">
                    <a16:creationId xmlns:a16="http://schemas.microsoft.com/office/drawing/2014/main" id="{F3BA2CC7-A7D6-4393-9825-0B831542E59D}"/>
                  </a:ext>
                </a:extLst>
              </p:cNvPr>
              <p:cNvSpPr>
                <a:spLocks/>
              </p:cNvSpPr>
              <p:nvPr/>
            </p:nvSpPr>
            <p:spPr bwMode="hidden">
              <a:xfrm>
                <a:off x="5375" y="3246"/>
                <a:ext cx="192" cy="18"/>
              </a:xfrm>
              <a:custGeom>
                <a:avLst/>
                <a:gdLst>
                  <a:gd name="T0" fmla="*/ 114 w 192"/>
                  <a:gd name="T1" fmla="*/ 12 h 18"/>
                  <a:gd name="T2" fmla="*/ 72 w 192"/>
                  <a:gd name="T3" fmla="*/ 6 h 18"/>
                  <a:gd name="T4" fmla="*/ 30 w 192"/>
                  <a:gd name="T5" fmla="*/ 0 h 18"/>
                  <a:gd name="T6" fmla="*/ 0 w 192"/>
                  <a:gd name="T7" fmla="*/ 0 h 18"/>
                  <a:gd name="T8" fmla="*/ 54 w 192"/>
                  <a:gd name="T9" fmla="*/ 12 h 18"/>
                  <a:gd name="T10" fmla="*/ 114 w 192"/>
                  <a:gd name="T11" fmla="*/ 18 h 18"/>
                  <a:gd name="T12" fmla="*/ 156 w 192"/>
                  <a:gd name="T13" fmla="*/ 18 h 18"/>
                  <a:gd name="T14" fmla="*/ 192 w 192"/>
                  <a:gd name="T15" fmla="*/ 12 h 18"/>
                  <a:gd name="T16" fmla="*/ 186 w 192"/>
                  <a:gd name="T17" fmla="*/ 0 h 18"/>
                  <a:gd name="T18" fmla="*/ 150 w 192"/>
                  <a:gd name="T19" fmla="*/ 6 h 18"/>
                  <a:gd name="T20" fmla="*/ 114 w 192"/>
                  <a:gd name="T21" fmla="*/ 12 h 18"/>
                  <a:gd name="T22" fmla="*/ 114 w 192"/>
                  <a:gd name="T23"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pFill/>
              <a:ln>
                <a:noFill/>
              </a:ln>
            </p:spPr>
            <p:txBody>
              <a:bodyPr/>
              <a:lstStyle/>
              <a:p>
                <a:pPr marL="0" marR="0" lvl="0" indent="0" algn="l" defTabSz="914411"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a:ln>
                    <a:noFill/>
                  </a:ln>
                  <a:solidFill>
                    <a:srgbClr val="FFFFFF"/>
                  </a:solidFill>
                  <a:effectLst/>
                  <a:uLnTx/>
                  <a:uFillTx/>
                  <a:latin typeface="Arial" panose="020B0604020202020204" pitchFamily="34" charset="0"/>
                  <a:ea typeface="MS PGothic" panose="020B0600070205080204" pitchFamily="34" charset="-128"/>
                  <a:cs typeface="+mn-cs"/>
                </a:endParaRPr>
              </a:p>
            </p:txBody>
          </p:sp>
          <p:sp>
            <p:nvSpPr>
              <p:cNvPr id="44" name="Freeform 50">
                <a:extLst>
                  <a:ext uri="{FF2B5EF4-FFF2-40B4-BE49-F238E27FC236}">
                    <a16:creationId xmlns:a16="http://schemas.microsoft.com/office/drawing/2014/main" id="{E152DEE5-1A93-49C9-8140-A8935C092F53}"/>
                  </a:ext>
                </a:extLst>
              </p:cNvPr>
              <p:cNvSpPr>
                <a:spLocks/>
              </p:cNvSpPr>
              <p:nvPr/>
            </p:nvSpPr>
            <p:spPr bwMode="hidden">
              <a:xfrm>
                <a:off x="5304" y="3042"/>
                <a:ext cx="161" cy="186"/>
              </a:xfrm>
              <a:custGeom>
                <a:avLst/>
                <a:gdLst>
                  <a:gd name="T0" fmla="*/ 11 w 161"/>
                  <a:gd name="T1" fmla="*/ 114 h 186"/>
                  <a:gd name="T2" fmla="*/ 17 w 161"/>
                  <a:gd name="T3" fmla="*/ 96 h 186"/>
                  <a:gd name="T4" fmla="*/ 23 w 161"/>
                  <a:gd name="T5" fmla="*/ 78 h 186"/>
                  <a:gd name="T6" fmla="*/ 53 w 161"/>
                  <a:gd name="T7" fmla="*/ 42 h 186"/>
                  <a:gd name="T8" fmla="*/ 101 w 161"/>
                  <a:gd name="T9" fmla="*/ 18 h 186"/>
                  <a:gd name="T10" fmla="*/ 155 w 161"/>
                  <a:gd name="T11" fmla="*/ 6 h 186"/>
                  <a:gd name="T12" fmla="*/ 161 w 161"/>
                  <a:gd name="T13" fmla="*/ 0 h 186"/>
                  <a:gd name="T14" fmla="*/ 95 w 161"/>
                  <a:gd name="T15" fmla="*/ 12 h 186"/>
                  <a:gd name="T16" fmla="*/ 47 w 161"/>
                  <a:gd name="T17" fmla="*/ 36 h 186"/>
                  <a:gd name="T18" fmla="*/ 11 w 161"/>
                  <a:gd name="T19" fmla="*/ 72 h 186"/>
                  <a:gd name="T20" fmla="*/ 5 w 161"/>
                  <a:gd name="T21" fmla="*/ 90 h 186"/>
                  <a:gd name="T22" fmla="*/ 0 w 161"/>
                  <a:gd name="T23" fmla="*/ 114 h 186"/>
                  <a:gd name="T24" fmla="*/ 11 w 161"/>
                  <a:gd name="T25" fmla="*/ 150 h 186"/>
                  <a:gd name="T26" fmla="*/ 23 w 161"/>
                  <a:gd name="T27" fmla="*/ 168 h 186"/>
                  <a:gd name="T28" fmla="*/ 41 w 161"/>
                  <a:gd name="T29" fmla="*/ 186 h 186"/>
                  <a:gd name="T30" fmla="*/ 65 w 161"/>
                  <a:gd name="T31" fmla="*/ 186 h 186"/>
                  <a:gd name="T32" fmla="*/ 41 w 161"/>
                  <a:gd name="T33" fmla="*/ 168 h 186"/>
                  <a:gd name="T34" fmla="*/ 23 w 161"/>
                  <a:gd name="T35" fmla="*/ 150 h 186"/>
                  <a:gd name="T36" fmla="*/ 17 w 161"/>
                  <a:gd name="T37" fmla="*/ 132 h 186"/>
                  <a:gd name="T38" fmla="*/ 11 w 161"/>
                  <a:gd name="T39" fmla="*/ 114 h 186"/>
                  <a:gd name="T40" fmla="*/ 11 w 161"/>
                  <a:gd name="T41" fmla="*/ 114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pFill/>
              <a:ln>
                <a:noFill/>
              </a:ln>
            </p:spPr>
            <p:txBody>
              <a:bodyPr/>
              <a:lstStyle/>
              <a:p>
                <a:pPr marL="0" marR="0" lvl="0" indent="0" algn="l" defTabSz="914411"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a:ln>
                    <a:noFill/>
                  </a:ln>
                  <a:solidFill>
                    <a:srgbClr val="FFFFFF"/>
                  </a:solidFill>
                  <a:effectLst/>
                  <a:uLnTx/>
                  <a:uFillTx/>
                  <a:latin typeface="Arial" panose="020B0604020202020204" pitchFamily="34" charset="0"/>
                  <a:ea typeface="MS PGothic" panose="020B0600070205080204" pitchFamily="34" charset="-128"/>
                  <a:cs typeface="+mn-cs"/>
                </a:endParaRPr>
              </a:p>
            </p:txBody>
          </p:sp>
          <p:sp>
            <p:nvSpPr>
              <p:cNvPr id="45" name="Freeform 51">
                <a:extLst>
                  <a:ext uri="{FF2B5EF4-FFF2-40B4-BE49-F238E27FC236}">
                    <a16:creationId xmlns:a16="http://schemas.microsoft.com/office/drawing/2014/main" id="{2AA83E21-23A2-4D4A-80E8-2C85286AFA11}"/>
                  </a:ext>
                </a:extLst>
              </p:cNvPr>
              <p:cNvSpPr>
                <a:spLocks/>
              </p:cNvSpPr>
              <p:nvPr/>
            </p:nvSpPr>
            <p:spPr bwMode="hidden">
              <a:xfrm>
                <a:off x="5489" y="3042"/>
                <a:ext cx="186" cy="210"/>
              </a:xfrm>
              <a:custGeom>
                <a:avLst/>
                <a:gdLst>
                  <a:gd name="T0" fmla="*/ 0 w 185"/>
                  <a:gd name="T1" fmla="*/ 6 h 210"/>
                  <a:gd name="T2" fmla="*/ 66 w 185"/>
                  <a:gd name="T3" fmla="*/ 12 h 210"/>
                  <a:gd name="T4" fmla="*/ 119 w 185"/>
                  <a:gd name="T5" fmla="*/ 36 h 210"/>
                  <a:gd name="T6" fmla="*/ 155 w 185"/>
                  <a:gd name="T7" fmla="*/ 72 h 210"/>
                  <a:gd name="T8" fmla="*/ 161 w 185"/>
                  <a:gd name="T9" fmla="*/ 90 h 210"/>
                  <a:gd name="T10" fmla="*/ 167 w 185"/>
                  <a:gd name="T11" fmla="*/ 114 h 210"/>
                  <a:gd name="T12" fmla="*/ 161 w 185"/>
                  <a:gd name="T13" fmla="*/ 138 h 210"/>
                  <a:gd name="T14" fmla="*/ 149 w 185"/>
                  <a:gd name="T15" fmla="*/ 162 h 210"/>
                  <a:gd name="T16" fmla="*/ 119 w 185"/>
                  <a:gd name="T17" fmla="*/ 180 h 210"/>
                  <a:gd name="T18" fmla="*/ 90 w 185"/>
                  <a:gd name="T19" fmla="*/ 198 h 210"/>
                  <a:gd name="T20" fmla="*/ 96 w 185"/>
                  <a:gd name="T21" fmla="*/ 210 h 210"/>
                  <a:gd name="T22" fmla="*/ 131 w 185"/>
                  <a:gd name="T23" fmla="*/ 192 h 210"/>
                  <a:gd name="T24" fmla="*/ 161 w 185"/>
                  <a:gd name="T25" fmla="*/ 168 h 210"/>
                  <a:gd name="T26" fmla="*/ 179 w 185"/>
                  <a:gd name="T27" fmla="*/ 144 h 210"/>
                  <a:gd name="T28" fmla="*/ 185 w 185"/>
                  <a:gd name="T29" fmla="*/ 114 h 210"/>
                  <a:gd name="T30" fmla="*/ 179 w 185"/>
                  <a:gd name="T31" fmla="*/ 90 h 210"/>
                  <a:gd name="T32" fmla="*/ 173 w 185"/>
                  <a:gd name="T33" fmla="*/ 66 h 210"/>
                  <a:gd name="T34" fmla="*/ 155 w 185"/>
                  <a:gd name="T35" fmla="*/ 48 h 210"/>
                  <a:gd name="T36" fmla="*/ 131 w 185"/>
                  <a:gd name="T37" fmla="*/ 30 h 210"/>
                  <a:gd name="T38" fmla="*/ 72 w 185"/>
                  <a:gd name="T39" fmla="*/ 6 h 210"/>
                  <a:gd name="T40" fmla="*/ 0 w 185"/>
                  <a:gd name="T41" fmla="*/ 0 h 210"/>
                  <a:gd name="T42" fmla="*/ 0 w 185"/>
                  <a:gd name="T43" fmla="*/ 6 h 210"/>
                  <a:gd name="T44" fmla="*/ 0 w 185"/>
                  <a:gd name="T45" fmla="*/ 6 h 210"/>
                  <a:gd name="T46" fmla="*/ 0 w 185"/>
                  <a:gd name="T47" fmla="*/ 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pFill/>
              <a:ln>
                <a:noFill/>
              </a:ln>
            </p:spPr>
            <p:txBody>
              <a:bodyPr/>
              <a:lstStyle/>
              <a:p>
                <a:pPr marL="0" marR="0" lvl="0" indent="0" algn="l" defTabSz="914411"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a:ln>
                    <a:noFill/>
                  </a:ln>
                  <a:solidFill>
                    <a:srgbClr val="FFFFFF"/>
                  </a:solidFill>
                  <a:effectLst/>
                  <a:uLnTx/>
                  <a:uFillTx/>
                  <a:latin typeface="Arial" panose="020B0604020202020204" pitchFamily="34" charset="0"/>
                  <a:ea typeface="MS PGothic" panose="020B0600070205080204" pitchFamily="34" charset="-128"/>
                  <a:cs typeface="+mn-cs"/>
                </a:endParaRPr>
              </a:p>
            </p:txBody>
          </p:sp>
          <p:sp>
            <p:nvSpPr>
              <p:cNvPr id="46" name="Freeform 52">
                <a:extLst>
                  <a:ext uri="{FF2B5EF4-FFF2-40B4-BE49-F238E27FC236}">
                    <a16:creationId xmlns:a16="http://schemas.microsoft.com/office/drawing/2014/main" id="{3189F734-AE6B-4A1F-A233-C30C28BDBE41}"/>
                  </a:ext>
                </a:extLst>
              </p:cNvPr>
              <p:cNvSpPr>
                <a:spLocks noEditPoints="1"/>
              </p:cNvSpPr>
              <p:nvPr/>
            </p:nvSpPr>
            <p:spPr bwMode="hidden">
              <a:xfrm>
                <a:off x="5345" y="3058"/>
                <a:ext cx="299" cy="186"/>
              </a:xfrm>
              <a:custGeom>
                <a:avLst/>
                <a:gdLst>
                  <a:gd name="T0" fmla="*/ 150 w 299"/>
                  <a:gd name="T1" fmla="*/ 0 h 186"/>
                  <a:gd name="T2" fmla="*/ 90 w 299"/>
                  <a:gd name="T3" fmla="*/ 6 h 186"/>
                  <a:gd name="T4" fmla="*/ 42 w 299"/>
                  <a:gd name="T5" fmla="*/ 30 h 186"/>
                  <a:gd name="T6" fmla="*/ 12 w 299"/>
                  <a:gd name="T7" fmla="*/ 54 h 186"/>
                  <a:gd name="T8" fmla="*/ 6 w 299"/>
                  <a:gd name="T9" fmla="*/ 72 h 186"/>
                  <a:gd name="T10" fmla="*/ 0 w 299"/>
                  <a:gd name="T11" fmla="*/ 90 h 186"/>
                  <a:gd name="T12" fmla="*/ 6 w 299"/>
                  <a:gd name="T13" fmla="*/ 108 h 186"/>
                  <a:gd name="T14" fmla="*/ 12 w 299"/>
                  <a:gd name="T15" fmla="*/ 126 h 186"/>
                  <a:gd name="T16" fmla="*/ 42 w 299"/>
                  <a:gd name="T17" fmla="*/ 156 h 186"/>
                  <a:gd name="T18" fmla="*/ 90 w 299"/>
                  <a:gd name="T19" fmla="*/ 180 h 186"/>
                  <a:gd name="T20" fmla="*/ 150 w 299"/>
                  <a:gd name="T21" fmla="*/ 186 h 186"/>
                  <a:gd name="T22" fmla="*/ 209 w 299"/>
                  <a:gd name="T23" fmla="*/ 180 h 186"/>
                  <a:gd name="T24" fmla="*/ 257 w 299"/>
                  <a:gd name="T25" fmla="*/ 156 h 186"/>
                  <a:gd name="T26" fmla="*/ 287 w 299"/>
                  <a:gd name="T27" fmla="*/ 126 h 186"/>
                  <a:gd name="T28" fmla="*/ 299 w 299"/>
                  <a:gd name="T29" fmla="*/ 108 h 186"/>
                  <a:gd name="T30" fmla="*/ 299 w 299"/>
                  <a:gd name="T31" fmla="*/ 90 h 186"/>
                  <a:gd name="T32" fmla="*/ 299 w 299"/>
                  <a:gd name="T33" fmla="*/ 72 h 186"/>
                  <a:gd name="T34" fmla="*/ 287 w 299"/>
                  <a:gd name="T35" fmla="*/ 54 h 186"/>
                  <a:gd name="T36" fmla="*/ 257 w 299"/>
                  <a:gd name="T37" fmla="*/ 30 h 186"/>
                  <a:gd name="T38" fmla="*/ 209 w 299"/>
                  <a:gd name="T39" fmla="*/ 6 h 186"/>
                  <a:gd name="T40" fmla="*/ 150 w 299"/>
                  <a:gd name="T41" fmla="*/ 0 h 186"/>
                  <a:gd name="T42" fmla="*/ 150 w 299"/>
                  <a:gd name="T43" fmla="*/ 0 h 186"/>
                  <a:gd name="T44" fmla="*/ 150 w 299"/>
                  <a:gd name="T45" fmla="*/ 180 h 186"/>
                  <a:gd name="T46" fmla="*/ 96 w 299"/>
                  <a:gd name="T47" fmla="*/ 174 h 186"/>
                  <a:gd name="T48" fmla="*/ 48 w 299"/>
                  <a:gd name="T49" fmla="*/ 156 h 186"/>
                  <a:gd name="T50" fmla="*/ 18 w 299"/>
                  <a:gd name="T51" fmla="*/ 126 h 186"/>
                  <a:gd name="T52" fmla="*/ 12 w 299"/>
                  <a:gd name="T53" fmla="*/ 108 h 186"/>
                  <a:gd name="T54" fmla="*/ 6 w 299"/>
                  <a:gd name="T55" fmla="*/ 90 h 186"/>
                  <a:gd name="T56" fmla="*/ 12 w 299"/>
                  <a:gd name="T57" fmla="*/ 72 h 186"/>
                  <a:gd name="T58" fmla="*/ 18 w 299"/>
                  <a:gd name="T59" fmla="*/ 54 h 186"/>
                  <a:gd name="T60" fmla="*/ 48 w 299"/>
                  <a:gd name="T61" fmla="*/ 30 h 186"/>
                  <a:gd name="T62" fmla="*/ 96 w 299"/>
                  <a:gd name="T63" fmla="*/ 12 h 186"/>
                  <a:gd name="T64" fmla="*/ 150 w 299"/>
                  <a:gd name="T65" fmla="*/ 6 h 186"/>
                  <a:gd name="T66" fmla="*/ 203 w 299"/>
                  <a:gd name="T67" fmla="*/ 12 h 186"/>
                  <a:gd name="T68" fmla="*/ 251 w 299"/>
                  <a:gd name="T69" fmla="*/ 30 h 186"/>
                  <a:gd name="T70" fmla="*/ 281 w 299"/>
                  <a:gd name="T71" fmla="*/ 54 h 186"/>
                  <a:gd name="T72" fmla="*/ 293 w 299"/>
                  <a:gd name="T73" fmla="*/ 72 h 186"/>
                  <a:gd name="T74" fmla="*/ 293 w 299"/>
                  <a:gd name="T75" fmla="*/ 90 h 186"/>
                  <a:gd name="T76" fmla="*/ 293 w 299"/>
                  <a:gd name="T77" fmla="*/ 108 h 186"/>
                  <a:gd name="T78" fmla="*/ 281 w 299"/>
                  <a:gd name="T79" fmla="*/ 126 h 186"/>
                  <a:gd name="T80" fmla="*/ 251 w 299"/>
                  <a:gd name="T81" fmla="*/ 156 h 186"/>
                  <a:gd name="T82" fmla="*/ 203 w 299"/>
                  <a:gd name="T83" fmla="*/ 174 h 186"/>
                  <a:gd name="T84" fmla="*/ 150 w 299"/>
                  <a:gd name="T85" fmla="*/ 180 h 186"/>
                  <a:gd name="T86" fmla="*/ 150 w 299"/>
                  <a:gd name="T87" fmla="*/ 18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pFill/>
              <a:ln>
                <a:noFill/>
              </a:ln>
            </p:spPr>
            <p:txBody>
              <a:bodyPr/>
              <a:lstStyle/>
              <a:p>
                <a:pPr marL="0" marR="0" lvl="0" indent="0" algn="l" defTabSz="914411"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a:ln>
                    <a:noFill/>
                  </a:ln>
                  <a:solidFill>
                    <a:srgbClr val="FFFFFF"/>
                  </a:solidFill>
                  <a:effectLst/>
                  <a:uLnTx/>
                  <a:uFillTx/>
                  <a:latin typeface="Arial" panose="020B0604020202020204" pitchFamily="34" charset="0"/>
                  <a:ea typeface="MS PGothic" panose="020B0600070205080204" pitchFamily="34" charset="-128"/>
                  <a:cs typeface="+mn-cs"/>
                </a:endParaRPr>
              </a:p>
            </p:txBody>
          </p:sp>
          <p:sp>
            <p:nvSpPr>
              <p:cNvPr id="47" name="Oval 53">
                <a:extLst>
                  <a:ext uri="{FF2B5EF4-FFF2-40B4-BE49-F238E27FC236}">
                    <a16:creationId xmlns:a16="http://schemas.microsoft.com/office/drawing/2014/main" id="{DE276C99-96F8-4991-B113-98D697C81B52}"/>
                  </a:ext>
                </a:extLst>
              </p:cNvPr>
              <p:cNvSpPr>
                <a:spLocks noChangeArrowheads="1"/>
              </p:cNvSpPr>
              <p:nvPr/>
            </p:nvSpPr>
            <p:spPr bwMode="hidden">
              <a:xfrm>
                <a:off x="3910" y="3948"/>
                <a:ext cx="84" cy="53"/>
              </a:xfrm>
              <a:prstGeom prst="ellipse">
                <a:avLst/>
              </a:prstGeom>
              <a:grpFill/>
              <a:ln>
                <a:noFill/>
              </a:ln>
              <a:effectLst/>
            </p:spPr>
            <p:txBody>
              <a:bodyPr/>
              <a:lstStyle/>
              <a:p>
                <a:pPr marL="0" marR="0" lvl="0" indent="0" algn="l" defTabSz="914411"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a:ln>
                    <a:noFill/>
                  </a:ln>
                  <a:solidFill>
                    <a:srgbClr val="FFFFFF"/>
                  </a:solidFill>
                  <a:effectLst/>
                  <a:uLnTx/>
                  <a:uFillTx/>
                  <a:latin typeface="Arial" panose="020B0604020202020204" pitchFamily="34" charset="0"/>
                  <a:ea typeface="MS PGothic" panose="020B0600070205080204" pitchFamily="34" charset="-128"/>
                  <a:cs typeface="+mn-cs"/>
                </a:endParaRPr>
              </a:p>
            </p:txBody>
          </p:sp>
          <p:grpSp>
            <p:nvGrpSpPr>
              <p:cNvPr id="48" name="Group 54">
                <a:extLst>
                  <a:ext uri="{FF2B5EF4-FFF2-40B4-BE49-F238E27FC236}">
                    <a16:creationId xmlns:a16="http://schemas.microsoft.com/office/drawing/2014/main" id="{A59B806D-0375-4032-A781-62BF40ACA28A}"/>
                  </a:ext>
                </a:extLst>
              </p:cNvPr>
              <p:cNvGrpSpPr>
                <a:grpSpLocks/>
              </p:cNvGrpSpPr>
              <p:nvPr/>
            </p:nvGrpSpPr>
            <p:grpSpPr bwMode="auto">
              <a:xfrm>
                <a:off x="4546" y="3608"/>
                <a:ext cx="518" cy="319"/>
                <a:chOff x="4546" y="3608"/>
                <a:chExt cx="518" cy="319"/>
              </a:xfrm>
              <a:grpFill/>
            </p:grpSpPr>
            <p:sp>
              <p:nvSpPr>
                <p:cNvPr id="54" name="Oval 55">
                  <a:extLst>
                    <a:ext uri="{FF2B5EF4-FFF2-40B4-BE49-F238E27FC236}">
                      <a16:creationId xmlns:a16="http://schemas.microsoft.com/office/drawing/2014/main" id="{5893CCFF-B42C-482E-8D9C-74546AD11BAC}"/>
                    </a:ext>
                  </a:extLst>
                </p:cNvPr>
                <p:cNvSpPr>
                  <a:spLocks noChangeArrowheads="1"/>
                </p:cNvSpPr>
                <p:nvPr/>
              </p:nvSpPr>
              <p:spPr bwMode="hidden">
                <a:xfrm>
                  <a:off x="4546" y="3608"/>
                  <a:ext cx="518" cy="319"/>
                </a:xfrm>
                <a:prstGeom prst="ellipse">
                  <a:avLst/>
                </a:prstGeom>
                <a:grpFill/>
                <a:ln>
                  <a:noFill/>
                </a:ln>
                <a:effectLst/>
              </p:spPr>
              <p:txBody>
                <a:bodyPr/>
                <a:lstStyle/>
                <a:p>
                  <a:pPr marL="0" marR="0" lvl="0" indent="0" algn="l" defTabSz="914411"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a:ln>
                      <a:noFill/>
                    </a:ln>
                    <a:solidFill>
                      <a:srgbClr val="FFFFFF"/>
                    </a:solidFill>
                    <a:effectLst/>
                    <a:uLnTx/>
                    <a:uFillTx/>
                    <a:latin typeface="Arial" panose="020B0604020202020204" pitchFamily="34" charset="0"/>
                    <a:ea typeface="MS PGothic" panose="020B0600070205080204" pitchFamily="34" charset="-128"/>
                    <a:cs typeface="+mn-cs"/>
                  </a:endParaRPr>
                </a:p>
              </p:txBody>
            </p:sp>
            <p:sp>
              <p:nvSpPr>
                <p:cNvPr id="55" name="Oval 56">
                  <a:extLst>
                    <a:ext uri="{FF2B5EF4-FFF2-40B4-BE49-F238E27FC236}">
                      <a16:creationId xmlns:a16="http://schemas.microsoft.com/office/drawing/2014/main" id="{C38ED390-35D1-4D94-AFB6-661B77C62922}"/>
                    </a:ext>
                  </a:extLst>
                </p:cNvPr>
                <p:cNvSpPr>
                  <a:spLocks noChangeArrowheads="1"/>
                </p:cNvSpPr>
                <p:nvPr/>
              </p:nvSpPr>
              <p:spPr bwMode="hidden">
                <a:xfrm>
                  <a:off x="4578" y="3630"/>
                  <a:ext cx="446" cy="271"/>
                </a:xfrm>
                <a:prstGeom prst="ellipse">
                  <a:avLst/>
                </a:prstGeom>
                <a:grpFill/>
                <a:ln>
                  <a:noFill/>
                </a:ln>
                <a:effectLst/>
              </p:spPr>
              <p:txBody>
                <a:bodyPr/>
                <a:lstStyle/>
                <a:p>
                  <a:pPr marL="0" marR="0" lvl="0" indent="0" algn="l" defTabSz="914411"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a:ln>
                      <a:noFill/>
                    </a:ln>
                    <a:solidFill>
                      <a:srgbClr val="FFFFFF"/>
                    </a:solidFill>
                    <a:effectLst/>
                    <a:uLnTx/>
                    <a:uFillTx/>
                    <a:latin typeface="Arial" panose="020B0604020202020204" pitchFamily="34" charset="0"/>
                    <a:ea typeface="MS PGothic" panose="020B0600070205080204" pitchFamily="34" charset="-128"/>
                    <a:cs typeface="+mn-cs"/>
                  </a:endParaRPr>
                </a:p>
              </p:txBody>
            </p:sp>
            <p:sp>
              <p:nvSpPr>
                <p:cNvPr id="56" name="Oval 57">
                  <a:extLst>
                    <a:ext uri="{FF2B5EF4-FFF2-40B4-BE49-F238E27FC236}">
                      <a16:creationId xmlns:a16="http://schemas.microsoft.com/office/drawing/2014/main" id="{94A1760C-E2B2-4833-8A79-6FB293EFC2CF}"/>
                    </a:ext>
                  </a:extLst>
                </p:cNvPr>
                <p:cNvSpPr>
                  <a:spLocks noChangeArrowheads="1"/>
                </p:cNvSpPr>
                <p:nvPr/>
              </p:nvSpPr>
              <p:spPr bwMode="hidden">
                <a:xfrm>
                  <a:off x="4610" y="3650"/>
                  <a:ext cx="386" cy="233"/>
                </a:xfrm>
                <a:prstGeom prst="ellipse">
                  <a:avLst/>
                </a:prstGeom>
                <a:grpFill/>
                <a:ln>
                  <a:noFill/>
                </a:ln>
                <a:effectLst/>
              </p:spPr>
              <p:txBody>
                <a:bodyPr/>
                <a:lstStyle/>
                <a:p>
                  <a:pPr marL="0" marR="0" lvl="0" indent="0" algn="l" defTabSz="914411"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a:ln>
                      <a:noFill/>
                    </a:ln>
                    <a:solidFill>
                      <a:srgbClr val="FFFFFF"/>
                    </a:solidFill>
                    <a:effectLst/>
                    <a:uLnTx/>
                    <a:uFillTx/>
                    <a:latin typeface="Arial" panose="020B0604020202020204" pitchFamily="34" charset="0"/>
                    <a:ea typeface="MS PGothic" panose="020B0600070205080204" pitchFamily="34" charset="-128"/>
                    <a:cs typeface="+mn-cs"/>
                  </a:endParaRPr>
                </a:p>
              </p:txBody>
            </p:sp>
            <p:sp>
              <p:nvSpPr>
                <p:cNvPr id="57" name="Oval 58">
                  <a:extLst>
                    <a:ext uri="{FF2B5EF4-FFF2-40B4-BE49-F238E27FC236}">
                      <a16:creationId xmlns:a16="http://schemas.microsoft.com/office/drawing/2014/main" id="{8B9F63BC-C259-4B1A-9013-FCB566DE0AC9}"/>
                    </a:ext>
                  </a:extLst>
                </p:cNvPr>
                <p:cNvSpPr>
                  <a:spLocks noChangeArrowheads="1"/>
                </p:cNvSpPr>
                <p:nvPr/>
              </p:nvSpPr>
              <p:spPr bwMode="hidden">
                <a:xfrm>
                  <a:off x="4654" y="3678"/>
                  <a:ext cx="298" cy="177"/>
                </a:xfrm>
                <a:prstGeom prst="ellipse">
                  <a:avLst/>
                </a:prstGeom>
                <a:grpFill/>
                <a:ln>
                  <a:noFill/>
                </a:ln>
                <a:effectLst/>
              </p:spPr>
              <p:txBody>
                <a:bodyPr/>
                <a:lstStyle/>
                <a:p>
                  <a:pPr marL="0" marR="0" lvl="0" indent="0" algn="l" defTabSz="914411"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a:ln>
                      <a:noFill/>
                    </a:ln>
                    <a:solidFill>
                      <a:srgbClr val="FFFFFF"/>
                    </a:solidFill>
                    <a:effectLst/>
                    <a:uLnTx/>
                    <a:uFillTx/>
                    <a:latin typeface="Arial" panose="020B0604020202020204" pitchFamily="34" charset="0"/>
                    <a:ea typeface="MS PGothic" panose="020B0600070205080204" pitchFamily="34" charset="-128"/>
                    <a:cs typeface="+mn-cs"/>
                  </a:endParaRPr>
                </a:p>
              </p:txBody>
            </p:sp>
            <p:sp>
              <p:nvSpPr>
                <p:cNvPr id="58" name="Oval 59">
                  <a:extLst>
                    <a:ext uri="{FF2B5EF4-FFF2-40B4-BE49-F238E27FC236}">
                      <a16:creationId xmlns:a16="http://schemas.microsoft.com/office/drawing/2014/main" id="{F77B0A4C-5AC6-4698-87EB-5B957A058AB0}"/>
                    </a:ext>
                  </a:extLst>
                </p:cNvPr>
                <p:cNvSpPr>
                  <a:spLocks noChangeArrowheads="1"/>
                </p:cNvSpPr>
                <p:nvPr/>
              </p:nvSpPr>
              <p:spPr bwMode="hidden">
                <a:xfrm>
                  <a:off x="4690" y="3698"/>
                  <a:ext cx="222" cy="139"/>
                </a:xfrm>
                <a:prstGeom prst="ellipse">
                  <a:avLst/>
                </a:prstGeom>
                <a:grpFill/>
                <a:ln>
                  <a:noFill/>
                </a:ln>
                <a:effectLst/>
              </p:spPr>
              <p:txBody>
                <a:bodyPr/>
                <a:lstStyle/>
                <a:p>
                  <a:pPr marL="0" marR="0" lvl="0" indent="0" algn="l" defTabSz="914411"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a:ln>
                      <a:noFill/>
                    </a:ln>
                    <a:solidFill>
                      <a:srgbClr val="FFFFFF"/>
                    </a:solidFill>
                    <a:effectLst/>
                    <a:uLnTx/>
                    <a:uFillTx/>
                    <a:latin typeface="Arial" panose="020B0604020202020204" pitchFamily="34" charset="0"/>
                    <a:ea typeface="MS PGothic" panose="020B0600070205080204" pitchFamily="34" charset="-128"/>
                    <a:cs typeface="+mn-cs"/>
                  </a:endParaRPr>
                </a:p>
              </p:txBody>
            </p:sp>
            <p:sp>
              <p:nvSpPr>
                <p:cNvPr id="59" name="Oval 60">
                  <a:extLst>
                    <a:ext uri="{FF2B5EF4-FFF2-40B4-BE49-F238E27FC236}">
                      <a16:creationId xmlns:a16="http://schemas.microsoft.com/office/drawing/2014/main" id="{F42320FC-6A67-4353-BF75-EE4426828BF3}"/>
                    </a:ext>
                  </a:extLst>
                </p:cNvPr>
                <p:cNvSpPr>
                  <a:spLocks noChangeArrowheads="1"/>
                </p:cNvSpPr>
                <p:nvPr/>
              </p:nvSpPr>
              <p:spPr bwMode="hidden">
                <a:xfrm>
                  <a:off x="4738" y="3728"/>
                  <a:ext cx="126" cy="81"/>
                </a:xfrm>
                <a:prstGeom prst="ellipse">
                  <a:avLst/>
                </a:prstGeom>
                <a:grpFill/>
                <a:ln>
                  <a:noFill/>
                </a:ln>
                <a:effectLst/>
              </p:spPr>
              <p:txBody>
                <a:bodyPr/>
                <a:lstStyle/>
                <a:p>
                  <a:pPr marL="0" marR="0" lvl="0" indent="0" algn="l" defTabSz="914411"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a:ln>
                      <a:noFill/>
                    </a:ln>
                    <a:solidFill>
                      <a:srgbClr val="FFFFFF"/>
                    </a:solidFill>
                    <a:effectLst/>
                    <a:uLnTx/>
                    <a:uFillTx/>
                    <a:latin typeface="Arial" panose="020B0604020202020204" pitchFamily="34" charset="0"/>
                    <a:ea typeface="MS PGothic" panose="020B0600070205080204" pitchFamily="34" charset="-128"/>
                    <a:cs typeface="+mn-cs"/>
                  </a:endParaRPr>
                </a:p>
              </p:txBody>
            </p:sp>
          </p:grpSp>
          <p:grpSp>
            <p:nvGrpSpPr>
              <p:cNvPr id="49" name="Group 61">
                <a:extLst>
                  <a:ext uri="{FF2B5EF4-FFF2-40B4-BE49-F238E27FC236}">
                    <a16:creationId xmlns:a16="http://schemas.microsoft.com/office/drawing/2014/main" id="{C3833797-466F-4615-8EDF-75942531826F}"/>
                  </a:ext>
                </a:extLst>
              </p:cNvPr>
              <p:cNvGrpSpPr>
                <a:grpSpLocks/>
              </p:cNvGrpSpPr>
              <p:nvPr/>
            </p:nvGrpSpPr>
            <p:grpSpPr bwMode="auto">
              <a:xfrm>
                <a:off x="5381" y="3085"/>
                <a:ext cx="227" cy="132"/>
                <a:chOff x="5381" y="3085"/>
                <a:chExt cx="227" cy="132"/>
              </a:xfrm>
              <a:grpFill/>
            </p:grpSpPr>
            <p:sp>
              <p:nvSpPr>
                <p:cNvPr id="50" name="Oval 62">
                  <a:extLst>
                    <a:ext uri="{FF2B5EF4-FFF2-40B4-BE49-F238E27FC236}">
                      <a16:creationId xmlns:a16="http://schemas.microsoft.com/office/drawing/2014/main" id="{3DEC930D-22ED-4C34-8863-C6276D992240}"/>
                    </a:ext>
                  </a:extLst>
                </p:cNvPr>
                <p:cNvSpPr>
                  <a:spLocks noChangeArrowheads="1"/>
                </p:cNvSpPr>
                <p:nvPr/>
              </p:nvSpPr>
              <p:spPr bwMode="hidden">
                <a:xfrm>
                  <a:off x="5381" y="3085"/>
                  <a:ext cx="227" cy="132"/>
                </a:xfrm>
                <a:prstGeom prst="ellipse">
                  <a:avLst/>
                </a:prstGeom>
                <a:grpFill/>
                <a:ln>
                  <a:noFill/>
                </a:ln>
                <a:effectLst/>
              </p:spPr>
              <p:txBody>
                <a:bodyPr/>
                <a:lstStyle/>
                <a:p>
                  <a:pPr marL="0" marR="0" lvl="0" indent="0" algn="l" defTabSz="914411"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a:ln>
                      <a:noFill/>
                    </a:ln>
                    <a:solidFill>
                      <a:srgbClr val="FFFFFF"/>
                    </a:solidFill>
                    <a:effectLst/>
                    <a:uLnTx/>
                    <a:uFillTx/>
                    <a:latin typeface="Arial" panose="020B0604020202020204" pitchFamily="34" charset="0"/>
                    <a:ea typeface="MS PGothic" panose="020B0600070205080204" pitchFamily="34" charset="-128"/>
                    <a:cs typeface="+mn-cs"/>
                  </a:endParaRPr>
                </a:p>
              </p:txBody>
            </p:sp>
            <p:sp>
              <p:nvSpPr>
                <p:cNvPr id="51" name="Oval 63">
                  <a:extLst>
                    <a:ext uri="{FF2B5EF4-FFF2-40B4-BE49-F238E27FC236}">
                      <a16:creationId xmlns:a16="http://schemas.microsoft.com/office/drawing/2014/main" id="{7EF8C82D-BF31-437B-B2CA-2D2F7008B598}"/>
                    </a:ext>
                  </a:extLst>
                </p:cNvPr>
                <p:cNvSpPr>
                  <a:spLocks noChangeArrowheads="1"/>
                </p:cNvSpPr>
                <p:nvPr/>
              </p:nvSpPr>
              <p:spPr bwMode="hidden">
                <a:xfrm>
                  <a:off x="5403" y="3099"/>
                  <a:ext cx="182" cy="102"/>
                </a:xfrm>
                <a:prstGeom prst="ellipse">
                  <a:avLst/>
                </a:prstGeom>
                <a:grpFill/>
                <a:ln>
                  <a:noFill/>
                </a:ln>
                <a:effectLst/>
              </p:spPr>
              <p:txBody>
                <a:bodyPr/>
                <a:lstStyle/>
                <a:p>
                  <a:pPr marL="0" marR="0" lvl="0" indent="0" algn="l" defTabSz="914411"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a:ln>
                      <a:noFill/>
                    </a:ln>
                    <a:solidFill>
                      <a:srgbClr val="FFFFFF"/>
                    </a:solidFill>
                    <a:effectLst/>
                    <a:uLnTx/>
                    <a:uFillTx/>
                    <a:latin typeface="Arial" panose="020B0604020202020204" pitchFamily="34" charset="0"/>
                    <a:ea typeface="MS PGothic" panose="020B0600070205080204" pitchFamily="34" charset="-128"/>
                    <a:cs typeface="+mn-cs"/>
                  </a:endParaRPr>
                </a:p>
              </p:txBody>
            </p:sp>
            <p:sp>
              <p:nvSpPr>
                <p:cNvPr id="52" name="Oval 64">
                  <a:extLst>
                    <a:ext uri="{FF2B5EF4-FFF2-40B4-BE49-F238E27FC236}">
                      <a16:creationId xmlns:a16="http://schemas.microsoft.com/office/drawing/2014/main" id="{EB72F08F-3C4D-4304-BFB8-88672B94A14F}"/>
                    </a:ext>
                  </a:extLst>
                </p:cNvPr>
                <p:cNvSpPr>
                  <a:spLocks noChangeArrowheads="1"/>
                </p:cNvSpPr>
                <p:nvPr/>
              </p:nvSpPr>
              <p:spPr bwMode="hidden">
                <a:xfrm>
                  <a:off x="5431" y="3109"/>
                  <a:ext cx="125" cy="82"/>
                </a:xfrm>
                <a:prstGeom prst="ellipse">
                  <a:avLst/>
                </a:prstGeom>
                <a:grpFill/>
                <a:ln>
                  <a:noFill/>
                </a:ln>
                <a:effectLst/>
              </p:spPr>
              <p:txBody>
                <a:bodyPr/>
                <a:lstStyle/>
                <a:p>
                  <a:pPr marL="0" marR="0" lvl="0" indent="0" algn="l" defTabSz="914411"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a:ln>
                      <a:noFill/>
                    </a:ln>
                    <a:solidFill>
                      <a:srgbClr val="FFFFFF"/>
                    </a:solidFill>
                    <a:effectLst/>
                    <a:uLnTx/>
                    <a:uFillTx/>
                    <a:latin typeface="Arial" panose="020B0604020202020204" pitchFamily="34" charset="0"/>
                    <a:ea typeface="MS PGothic" panose="020B0600070205080204" pitchFamily="34" charset="-128"/>
                    <a:cs typeface="+mn-cs"/>
                  </a:endParaRPr>
                </a:p>
              </p:txBody>
            </p:sp>
            <p:sp>
              <p:nvSpPr>
                <p:cNvPr id="53" name="Oval 65">
                  <a:extLst>
                    <a:ext uri="{FF2B5EF4-FFF2-40B4-BE49-F238E27FC236}">
                      <a16:creationId xmlns:a16="http://schemas.microsoft.com/office/drawing/2014/main" id="{00FC2430-7943-4277-88D7-922634E4C894}"/>
                    </a:ext>
                  </a:extLst>
                </p:cNvPr>
                <p:cNvSpPr>
                  <a:spLocks noChangeArrowheads="1"/>
                </p:cNvSpPr>
                <p:nvPr/>
              </p:nvSpPr>
              <p:spPr bwMode="hidden">
                <a:xfrm>
                  <a:off x="5458" y="3125"/>
                  <a:ext cx="73" cy="47"/>
                </a:xfrm>
                <a:prstGeom prst="ellipse">
                  <a:avLst/>
                </a:prstGeom>
                <a:grpFill/>
                <a:ln>
                  <a:noFill/>
                </a:ln>
                <a:effectLst/>
              </p:spPr>
              <p:txBody>
                <a:bodyPr/>
                <a:lstStyle/>
                <a:p>
                  <a:pPr marL="0" marR="0" lvl="0" indent="0" algn="l" defTabSz="914411"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a:ln>
                      <a:noFill/>
                    </a:ln>
                    <a:solidFill>
                      <a:srgbClr val="FFFFFF"/>
                    </a:solidFill>
                    <a:effectLst/>
                    <a:uLnTx/>
                    <a:uFillTx/>
                    <a:latin typeface="Arial" panose="020B0604020202020204" pitchFamily="34" charset="0"/>
                    <a:ea typeface="MS PGothic" panose="020B0600070205080204" pitchFamily="34" charset="-128"/>
                    <a:cs typeface="+mn-cs"/>
                  </a:endParaRPr>
                </a:p>
              </p:txBody>
            </p:sp>
          </p:grpSp>
        </p:grpSp>
      </p:grpSp>
      <p:sp>
        <p:nvSpPr>
          <p:cNvPr id="47170" name="Rectangle 66"/>
          <p:cNvSpPr>
            <a:spLocks noGrp="1" noChangeArrowheads="1"/>
          </p:cNvSpPr>
          <p:nvPr>
            <p:ph type="ctrTitle" sz="quarter"/>
          </p:nvPr>
        </p:nvSpPr>
        <p:spPr>
          <a:xfrm>
            <a:off x="914400" y="1692277"/>
            <a:ext cx="10363200" cy="1736725"/>
          </a:xfrm>
        </p:spPr>
        <p:txBody>
          <a:bodyPr anchor="b"/>
          <a:lstStyle>
            <a:lvl1pPr>
              <a:defRPr sz="5401">
                <a:solidFill>
                  <a:srgbClr val="7030A0"/>
                </a:solidFill>
              </a:defRPr>
            </a:lvl1pPr>
          </a:lstStyle>
          <a:p>
            <a:pPr lvl="0"/>
            <a:r>
              <a:rPr lang="en-US" altLang="en-US" noProof="0" dirty="0"/>
              <a:t>Click to edit Master title style</a:t>
            </a:r>
          </a:p>
        </p:txBody>
      </p:sp>
      <p:sp>
        <p:nvSpPr>
          <p:cNvPr id="47171" name="Rectangle 67"/>
          <p:cNvSpPr>
            <a:spLocks noGrp="1" noChangeArrowheads="1"/>
          </p:cNvSpPr>
          <p:nvPr>
            <p:ph type="subTitle" sz="quarter" idx="1"/>
          </p:nvPr>
        </p:nvSpPr>
        <p:spPr>
          <a:xfrm>
            <a:off x="1828800" y="3886200"/>
            <a:ext cx="8534400" cy="1752600"/>
          </a:xfrm>
        </p:spPr>
        <p:txBody>
          <a:bodyPr/>
          <a:lstStyle>
            <a:lvl1pPr marL="0" indent="0" algn="ctr">
              <a:buFont typeface="Wingdings" panose="05000000000000000000" pitchFamily="2" charset="2"/>
              <a:buNone/>
              <a:defRPr b="1">
                <a:solidFill>
                  <a:srgbClr val="FF0000"/>
                </a:solidFill>
              </a:defRPr>
            </a:lvl1pPr>
          </a:lstStyle>
          <a:p>
            <a:pPr lvl="0"/>
            <a:r>
              <a:rPr lang="en-US" altLang="en-US" noProof="0" dirty="0"/>
              <a:t>Click to edit Master subtitle style</a:t>
            </a:r>
          </a:p>
        </p:txBody>
      </p:sp>
      <p:sp>
        <p:nvSpPr>
          <p:cNvPr id="68" name="Rectangle 68">
            <a:extLst>
              <a:ext uri="{FF2B5EF4-FFF2-40B4-BE49-F238E27FC236}">
                <a16:creationId xmlns:a16="http://schemas.microsoft.com/office/drawing/2014/main" id="{6033CF4A-E4FB-4CD7-B350-23AC99A451BE}"/>
              </a:ext>
            </a:extLst>
          </p:cNvPr>
          <p:cNvSpPr>
            <a:spLocks noGrp="1" noChangeArrowheads="1"/>
          </p:cNvSpPr>
          <p:nvPr>
            <p:ph type="dt" sz="quarter" idx="10"/>
          </p:nvPr>
        </p:nvSpPr>
        <p:spPr/>
        <p:txBody>
          <a:bodyPr/>
          <a:lstStyle>
            <a:lvl1pPr>
              <a:defRPr smtClean="0"/>
            </a:lvl1pPr>
          </a:lstStyle>
          <a:p>
            <a:pPr fontAlgn="base">
              <a:spcBef>
                <a:spcPct val="0"/>
              </a:spcBef>
              <a:spcAft>
                <a:spcPct val="0"/>
              </a:spcAft>
              <a:defRPr/>
            </a:pPr>
            <a:fld id="{5CA8C1F6-9B8A-4B2C-9402-1CCAB9769617}" type="datetime3">
              <a:rPr lang="en-US" altLang="en-US" smtClean="0">
                <a:solidFill>
                  <a:srgbClr val="CAB8FF">
                    <a:lumMod val="10000"/>
                  </a:srgbClr>
                </a:solidFill>
                <a:ea typeface="MS PGothic" panose="020B0600070205080204" pitchFamily="34" charset="-128"/>
              </a:rPr>
              <a:t>18 April 2023</a:t>
            </a:fld>
            <a:endParaRPr lang="en-US" altLang="en-US">
              <a:solidFill>
                <a:srgbClr val="CAB8FF">
                  <a:lumMod val="10000"/>
                </a:srgbClr>
              </a:solidFill>
              <a:ea typeface="MS PGothic" panose="020B0600070205080204" pitchFamily="34" charset="-128"/>
            </a:endParaRPr>
          </a:p>
        </p:txBody>
      </p:sp>
      <p:sp>
        <p:nvSpPr>
          <p:cNvPr id="69" name="Rectangle 69">
            <a:extLst>
              <a:ext uri="{FF2B5EF4-FFF2-40B4-BE49-F238E27FC236}">
                <a16:creationId xmlns:a16="http://schemas.microsoft.com/office/drawing/2014/main" id="{4D99098A-CE89-4C77-BCB8-012AC749745E}"/>
              </a:ext>
            </a:extLst>
          </p:cNvPr>
          <p:cNvSpPr>
            <a:spLocks noGrp="1" noChangeArrowheads="1"/>
          </p:cNvSpPr>
          <p:nvPr>
            <p:ph type="ftr" sz="quarter" idx="11"/>
          </p:nvPr>
        </p:nvSpPr>
        <p:spPr/>
        <p:txBody>
          <a:bodyPr/>
          <a:lstStyle>
            <a:lvl1pPr>
              <a:defRPr/>
            </a:lvl1pPr>
          </a:lstStyle>
          <a:p>
            <a:pPr fontAlgn="base">
              <a:spcBef>
                <a:spcPct val="0"/>
              </a:spcBef>
              <a:spcAft>
                <a:spcPct val="0"/>
              </a:spcAft>
              <a:defRPr/>
            </a:pPr>
            <a:r>
              <a:rPr lang="en-US" altLang="en-US">
                <a:solidFill>
                  <a:srgbClr val="CAB8FF">
                    <a:lumMod val="10000"/>
                  </a:srgbClr>
                </a:solidFill>
                <a:ea typeface="MS PGothic" panose="020B0600070205080204" pitchFamily="34" charset="-128"/>
              </a:rPr>
              <a:t>Presented by Dr. P. Balaji Srikaanth</a:t>
            </a:r>
          </a:p>
        </p:txBody>
      </p:sp>
      <p:sp>
        <p:nvSpPr>
          <p:cNvPr id="70" name="Rectangle 70">
            <a:extLst>
              <a:ext uri="{FF2B5EF4-FFF2-40B4-BE49-F238E27FC236}">
                <a16:creationId xmlns:a16="http://schemas.microsoft.com/office/drawing/2014/main" id="{F5CFA72D-CC87-4191-9250-DB8F948E5F2E}"/>
              </a:ext>
            </a:extLst>
          </p:cNvPr>
          <p:cNvSpPr>
            <a:spLocks noGrp="1" noChangeArrowheads="1"/>
          </p:cNvSpPr>
          <p:nvPr>
            <p:ph type="sldNum" sz="quarter" idx="12"/>
          </p:nvPr>
        </p:nvSpPr>
        <p:spPr/>
        <p:txBody>
          <a:bodyPr/>
          <a:lstStyle>
            <a:lvl1pPr>
              <a:defRPr/>
            </a:lvl1pPr>
          </a:lstStyle>
          <a:p>
            <a:pPr fontAlgn="base">
              <a:spcBef>
                <a:spcPct val="0"/>
              </a:spcBef>
              <a:spcAft>
                <a:spcPct val="0"/>
              </a:spcAft>
              <a:defRPr/>
            </a:pPr>
            <a:fld id="{B80E29D2-293D-4253-9CD5-EB2680AA3AC5}" type="slidenum">
              <a:rPr lang="en-US" altLang="en-US" smtClean="0">
                <a:ea typeface="MS PGothic" panose="020B0600070205080204" pitchFamily="34" charset="-128"/>
              </a:rPr>
              <a:pPr fontAlgn="base">
                <a:spcBef>
                  <a:spcPct val="0"/>
                </a:spcBef>
                <a:spcAft>
                  <a:spcPct val="0"/>
                </a:spcAft>
                <a:defRPr/>
              </a:pPr>
              <a:t>‹#›</a:t>
            </a:fld>
            <a:endParaRPr lang="en-US" altLang="en-US">
              <a:ea typeface="MS PGothic" panose="020B0600070205080204" pitchFamily="34" charset="-128"/>
            </a:endParaRPr>
          </a:p>
        </p:txBody>
      </p:sp>
    </p:spTree>
    <p:extLst>
      <p:ext uri="{BB962C8B-B14F-4D97-AF65-F5344CB8AC3E}">
        <p14:creationId xmlns:p14="http://schemas.microsoft.com/office/powerpoint/2010/main" val="402777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7030A0"/>
                </a:solidFill>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marL="342904" indent="-342904">
              <a:buClrTx/>
              <a:buFont typeface="Wingdings" panose="05000000000000000000" pitchFamily="2" charset="2"/>
              <a:buChar char="Ø"/>
              <a:defRPr>
                <a:solidFill>
                  <a:schemeClr val="accent5">
                    <a:lumMod val="10000"/>
                  </a:schemeClr>
                </a:solidFill>
              </a:defRPr>
            </a:lvl1pPr>
            <a:lvl2pPr marL="971562" indent="-514357">
              <a:buClrTx/>
              <a:buFont typeface="Wingdings" panose="05000000000000000000" pitchFamily="2" charset="2"/>
              <a:buChar char="Ø"/>
              <a:defRPr>
                <a:solidFill>
                  <a:schemeClr val="accent5">
                    <a:lumMod val="10000"/>
                  </a:schemeClr>
                </a:solidFill>
              </a:defRPr>
            </a:lvl2pPr>
            <a:lvl3pPr marL="1143015" indent="-228604">
              <a:buClrTx/>
              <a:buFont typeface="Wingdings" panose="05000000000000000000" pitchFamily="2" charset="2"/>
              <a:buChar char="Ø"/>
              <a:defRPr>
                <a:solidFill>
                  <a:schemeClr val="accent5">
                    <a:lumMod val="10000"/>
                  </a:schemeClr>
                </a:solidFill>
              </a:defRPr>
            </a:lvl3pPr>
            <a:lvl4pPr marL="1600221" indent="-228604">
              <a:buClrTx/>
              <a:buFont typeface="Wingdings" panose="05000000000000000000" pitchFamily="2" charset="2"/>
              <a:buChar char="Ø"/>
              <a:defRPr>
                <a:solidFill>
                  <a:schemeClr val="accent5">
                    <a:lumMod val="10000"/>
                  </a:schemeClr>
                </a:solidFill>
              </a:defRPr>
            </a:lvl4pPr>
            <a:lvl5pPr marL="2057427" indent="-228604">
              <a:buClrTx/>
              <a:buFont typeface="Wingdings" panose="05000000000000000000" pitchFamily="2" charset="2"/>
              <a:buChar char="Ø"/>
              <a:defRPr>
                <a:solidFill>
                  <a:schemeClr val="accent5">
                    <a:lumMod val="10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67">
            <a:extLst>
              <a:ext uri="{FF2B5EF4-FFF2-40B4-BE49-F238E27FC236}">
                <a16:creationId xmlns:a16="http://schemas.microsoft.com/office/drawing/2014/main" id="{782D3EA6-35F9-41F9-B863-EDC81F7E8618}"/>
              </a:ext>
            </a:extLst>
          </p:cNvPr>
          <p:cNvSpPr>
            <a:spLocks noGrp="1" noChangeArrowheads="1"/>
          </p:cNvSpPr>
          <p:nvPr>
            <p:ph type="dt" sz="half" idx="10"/>
          </p:nvPr>
        </p:nvSpPr>
        <p:spPr>
          <a:ln/>
        </p:spPr>
        <p:txBody>
          <a:bodyPr/>
          <a:lstStyle>
            <a:lvl1pPr>
              <a:defRPr/>
            </a:lvl1pPr>
          </a:lstStyle>
          <a:p>
            <a:pPr fontAlgn="base">
              <a:spcBef>
                <a:spcPct val="0"/>
              </a:spcBef>
              <a:spcAft>
                <a:spcPct val="0"/>
              </a:spcAft>
              <a:defRPr/>
            </a:pPr>
            <a:fld id="{8EFC1A2F-920F-4959-B4A9-6FF2B8344B42}" type="datetime3">
              <a:rPr lang="en-US" altLang="en-US" smtClean="0">
                <a:solidFill>
                  <a:srgbClr val="CAB8FF">
                    <a:lumMod val="10000"/>
                  </a:srgbClr>
                </a:solidFill>
                <a:ea typeface="MS PGothic" panose="020B0600070205080204" pitchFamily="34" charset="-128"/>
              </a:rPr>
              <a:t>18 April 2023</a:t>
            </a:fld>
            <a:endParaRPr lang="en-US" altLang="en-US">
              <a:solidFill>
                <a:srgbClr val="CAB8FF">
                  <a:lumMod val="10000"/>
                </a:srgbClr>
              </a:solidFill>
              <a:ea typeface="MS PGothic" panose="020B0600070205080204" pitchFamily="34" charset="-128"/>
            </a:endParaRPr>
          </a:p>
        </p:txBody>
      </p:sp>
      <p:sp>
        <p:nvSpPr>
          <p:cNvPr id="5" name="Rectangle 68">
            <a:extLst>
              <a:ext uri="{FF2B5EF4-FFF2-40B4-BE49-F238E27FC236}">
                <a16:creationId xmlns:a16="http://schemas.microsoft.com/office/drawing/2014/main" id="{25284593-7750-4D5D-91B6-E06F0F540162}"/>
              </a:ext>
            </a:extLst>
          </p:cNvPr>
          <p:cNvSpPr>
            <a:spLocks noGrp="1" noChangeArrowheads="1"/>
          </p:cNvSpPr>
          <p:nvPr>
            <p:ph type="ftr" sz="quarter" idx="11"/>
          </p:nvPr>
        </p:nvSpPr>
        <p:spPr>
          <a:ln/>
        </p:spPr>
        <p:txBody>
          <a:bodyPr/>
          <a:lstStyle>
            <a:lvl1pPr>
              <a:defRPr/>
            </a:lvl1pPr>
          </a:lstStyle>
          <a:p>
            <a:pPr fontAlgn="base">
              <a:spcBef>
                <a:spcPct val="0"/>
              </a:spcBef>
              <a:spcAft>
                <a:spcPct val="0"/>
              </a:spcAft>
              <a:defRPr/>
            </a:pPr>
            <a:r>
              <a:rPr lang="en-US" altLang="en-US">
                <a:solidFill>
                  <a:srgbClr val="CAB8FF">
                    <a:lumMod val="10000"/>
                  </a:srgbClr>
                </a:solidFill>
                <a:ea typeface="MS PGothic" panose="020B0600070205080204" pitchFamily="34" charset="-128"/>
              </a:rPr>
              <a:t>Presented by Dr. P. Balaji Srikaanth</a:t>
            </a:r>
          </a:p>
        </p:txBody>
      </p:sp>
      <p:sp>
        <p:nvSpPr>
          <p:cNvPr id="6" name="Rectangle 69">
            <a:extLst>
              <a:ext uri="{FF2B5EF4-FFF2-40B4-BE49-F238E27FC236}">
                <a16:creationId xmlns:a16="http://schemas.microsoft.com/office/drawing/2014/main" id="{E6AF06AB-F022-4D71-905D-6DDAD1085B3F}"/>
              </a:ext>
            </a:extLst>
          </p:cNvPr>
          <p:cNvSpPr>
            <a:spLocks noGrp="1" noChangeArrowheads="1"/>
          </p:cNvSpPr>
          <p:nvPr>
            <p:ph type="sldNum" sz="quarter" idx="12"/>
          </p:nvPr>
        </p:nvSpPr>
        <p:spPr>
          <a:ln/>
        </p:spPr>
        <p:txBody>
          <a:bodyPr/>
          <a:lstStyle>
            <a:lvl1pPr>
              <a:defRPr/>
            </a:lvl1pPr>
          </a:lstStyle>
          <a:p>
            <a:pPr fontAlgn="base">
              <a:spcBef>
                <a:spcPct val="0"/>
              </a:spcBef>
              <a:spcAft>
                <a:spcPct val="0"/>
              </a:spcAft>
              <a:defRPr/>
            </a:pPr>
            <a:fld id="{1ABABCD4-CCF3-4E75-B793-EFDB7F0565E8}" type="slidenum">
              <a:rPr lang="en-US" altLang="en-US" smtClean="0">
                <a:ea typeface="MS PGothic" panose="020B0600070205080204" pitchFamily="34" charset="-128"/>
              </a:rPr>
              <a:pPr fontAlgn="base">
                <a:spcBef>
                  <a:spcPct val="0"/>
                </a:spcBef>
                <a:spcAft>
                  <a:spcPct val="0"/>
                </a:spcAft>
                <a:defRPr/>
              </a:pPr>
              <a:t>‹#›</a:t>
            </a:fld>
            <a:endParaRPr lang="en-US" altLang="en-US">
              <a:ea typeface="MS PGothic" panose="020B0600070205080204" pitchFamily="34" charset="-128"/>
            </a:endParaRPr>
          </a:p>
        </p:txBody>
      </p:sp>
    </p:spTree>
    <p:extLst>
      <p:ext uri="{BB962C8B-B14F-4D97-AF65-F5344CB8AC3E}">
        <p14:creationId xmlns:p14="http://schemas.microsoft.com/office/powerpoint/2010/main" val="4172182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01472" y="277813"/>
            <a:ext cx="2743200" cy="5853112"/>
          </a:xfrm>
        </p:spPr>
        <p:txBody>
          <a:bodyPr vert="eaVert"/>
          <a:lstStyle>
            <a:lvl1pPr>
              <a:defRPr>
                <a:solidFill>
                  <a:srgbClr val="7030A0"/>
                </a:solidFill>
              </a:defRPr>
            </a:lvl1pPr>
          </a:lstStyle>
          <a:p>
            <a:r>
              <a:rPr lang="en-US"/>
              <a:t>Click to edit Master title style</a:t>
            </a:r>
          </a:p>
        </p:txBody>
      </p:sp>
      <p:sp>
        <p:nvSpPr>
          <p:cNvPr id="3" name="Vertical Text Placeholder 2"/>
          <p:cNvSpPr>
            <a:spLocks noGrp="1"/>
          </p:cNvSpPr>
          <p:nvPr>
            <p:ph type="body" orient="vert" idx="1"/>
          </p:nvPr>
        </p:nvSpPr>
        <p:spPr>
          <a:xfrm>
            <a:off x="173271" y="277813"/>
            <a:ext cx="8899061" cy="5853112"/>
          </a:xfrm>
        </p:spPr>
        <p:txBody>
          <a:bodyPr vert="eaVert"/>
          <a:lstStyle>
            <a:lvl1pPr marL="342904" indent="-342904">
              <a:buClrTx/>
              <a:buFont typeface="Wingdings" panose="05000000000000000000" pitchFamily="2" charset="2"/>
              <a:buChar char="Ø"/>
              <a:defRPr>
                <a:solidFill>
                  <a:schemeClr val="accent5">
                    <a:lumMod val="10000"/>
                  </a:schemeClr>
                </a:solidFill>
              </a:defRPr>
            </a:lvl1pPr>
            <a:lvl2pPr marL="742959" indent="-285753">
              <a:buClrTx/>
              <a:buFont typeface="Wingdings" panose="05000000000000000000" pitchFamily="2" charset="2"/>
              <a:buChar char="Ø"/>
              <a:defRPr>
                <a:solidFill>
                  <a:schemeClr val="accent5">
                    <a:lumMod val="10000"/>
                  </a:schemeClr>
                </a:solidFill>
              </a:defRPr>
            </a:lvl2pPr>
            <a:lvl3pPr marL="1143015" indent="-228604">
              <a:buClrTx/>
              <a:buFont typeface="Wingdings" panose="05000000000000000000" pitchFamily="2" charset="2"/>
              <a:buChar char="Ø"/>
              <a:defRPr>
                <a:solidFill>
                  <a:schemeClr val="accent5">
                    <a:lumMod val="10000"/>
                  </a:schemeClr>
                </a:solidFill>
              </a:defRPr>
            </a:lvl3pPr>
            <a:lvl4pPr marL="1600221" indent="-228604">
              <a:buClrTx/>
              <a:buFont typeface="Wingdings" panose="05000000000000000000" pitchFamily="2" charset="2"/>
              <a:buChar char="Ø"/>
              <a:defRPr>
                <a:solidFill>
                  <a:schemeClr val="accent5">
                    <a:lumMod val="10000"/>
                  </a:schemeClr>
                </a:solidFill>
              </a:defRPr>
            </a:lvl4pPr>
            <a:lvl5pPr marL="2057427" indent="-228604">
              <a:buClrTx/>
              <a:buFont typeface="Wingdings" panose="05000000000000000000" pitchFamily="2" charset="2"/>
              <a:buChar char="Ø"/>
              <a:defRPr>
                <a:solidFill>
                  <a:schemeClr val="accent5">
                    <a:lumMod val="10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7">
            <a:extLst>
              <a:ext uri="{FF2B5EF4-FFF2-40B4-BE49-F238E27FC236}">
                <a16:creationId xmlns:a16="http://schemas.microsoft.com/office/drawing/2014/main" id="{256328CA-70DD-4512-948E-9FAC405F7419}"/>
              </a:ext>
            </a:extLst>
          </p:cNvPr>
          <p:cNvSpPr>
            <a:spLocks noGrp="1" noChangeArrowheads="1"/>
          </p:cNvSpPr>
          <p:nvPr>
            <p:ph type="dt" sz="half" idx="10"/>
          </p:nvPr>
        </p:nvSpPr>
        <p:spPr>
          <a:ln/>
        </p:spPr>
        <p:txBody>
          <a:bodyPr/>
          <a:lstStyle>
            <a:lvl1pPr>
              <a:defRPr/>
            </a:lvl1pPr>
          </a:lstStyle>
          <a:p>
            <a:pPr fontAlgn="base">
              <a:spcBef>
                <a:spcPct val="0"/>
              </a:spcBef>
              <a:spcAft>
                <a:spcPct val="0"/>
              </a:spcAft>
              <a:defRPr/>
            </a:pPr>
            <a:fld id="{1277E0DE-08F4-49E4-8A86-EA6ED4323D8B}" type="datetime3">
              <a:rPr lang="en-US" altLang="en-US" smtClean="0">
                <a:solidFill>
                  <a:srgbClr val="CAB8FF">
                    <a:lumMod val="10000"/>
                  </a:srgbClr>
                </a:solidFill>
                <a:ea typeface="MS PGothic" panose="020B0600070205080204" pitchFamily="34" charset="-128"/>
              </a:rPr>
              <a:t>18 April 2023</a:t>
            </a:fld>
            <a:endParaRPr lang="en-US" altLang="en-US">
              <a:solidFill>
                <a:srgbClr val="CAB8FF">
                  <a:lumMod val="10000"/>
                </a:srgbClr>
              </a:solidFill>
              <a:ea typeface="MS PGothic" panose="020B0600070205080204" pitchFamily="34" charset="-128"/>
            </a:endParaRPr>
          </a:p>
        </p:txBody>
      </p:sp>
      <p:sp>
        <p:nvSpPr>
          <p:cNvPr id="5" name="Rectangle 68">
            <a:extLst>
              <a:ext uri="{FF2B5EF4-FFF2-40B4-BE49-F238E27FC236}">
                <a16:creationId xmlns:a16="http://schemas.microsoft.com/office/drawing/2014/main" id="{1526403D-B408-454E-BE36-53512029EDC4}"/>
              </a:ext>
            </a:extLst>
          </p:cNvPr>
          <p:cNvSpPr>
            <a:spLocks noGrp="1" noChangeArrowheads="1"/>
          </p:cNvSpPr>
          <p:nvPr>
            <p:ph type="ftr" sz="quarter" idx="11"/>
          </p:nvPr>
        </p:nvSpPr>
        <p:spPr>
          <a:ln/>
        </p:spPr>
        <p:txBody>
          <a:bodyPr/>
          <a:lstStyle>
            <a:lvl1pPr>
              <a:defRPr/>
            </a:lvl1pPr>
          </a:lstStyle>
          <a:p>
            <a:pPr fontAlgn="base">
              <a:spcBef>
                <a:spcPct val="0"/>
              </a:spcBef>
              <a:spcAft>
                <a:spcPct val="0"/>
              </a:spcAft>
              <a:defRPr/>
            </a:pPr>
            <a:r>
              <a:rPr lang="en-US" altLang="en-US">
                <a:solidFill>
                  <a:srgbClr val="CAB8FF">
                    <a:lumMod val="10000"/>
                  </a:srgbClr>
                </a:solidFill>
                <a:ea typeface="MS PGothic" panose="020B0600070205080204" pitchFamily="34" charset="-128"/>
              </a:rPr>
              <a:t>Presented by Dr. P. Balaji Srikaanth</a:t>
            </a:r>
          </a:p>
        </p:txBody>
      </p:sp>
      <p:sp>
        <p:nvSpPr>
          <p:cNvPr id="6" name="Rectangle 69">
            <a:extLst>
              <a:ext uri="{FF2B5EF4-FFF2-40B4-BE49-F238E27FC236}">
                <a16:creationId xmlns:a16="http://schemas.microsoft.com/office/drawing/2014/main" id="{76D8D0BB-CF1D-424C-9AFA-BA6A6923A9FA}"/>
              </a:ext>
            </a:extLst>
          </p:cNvPr>
          <p:cNvSpPr>
            <a:spLocks noGrp="1" noChangeArrowheads="1"/>
          </p:cNvSpPr>
          <p:nvPr>
            <p:ph type="sldNum" sz="quarter" idx="12"/>
          </p:nvPr>
        </p:nvSpPr>
        <p:spPr>
          <a:ln/>
        </p:spPr>
        <p:txBody>
          <a:bodyPr/>
          <a:lstStyle>
            <a:lvl1pPr>
              <a:defRPr/>
            </a:lvl1pPr>
          </a:lstStyle>
          <a:p>
            <a:pPr fontAlgn="base">
              <a:spcBef>
                <a:spcPct val="0"/>
              </a:spcBef>
              <a:spcAft>
                <a:spcPct val="0"/>
              </a:spcAft>
              <a:defRPr/>
            </a:pPr>
            <a:fld id="{2548B253-CE29-4B7E-B89C-ECDB7518C214}" type="slidenum">
              <a:rPr lang="en-US" altLang="en-US" smtClean="0">
                <a:ea typeface="MS PGothic" panose="020B0600070205080204" pitchFamily="34" charset="-128"/>
              </a:rPr>
              <a:pPr fontAlgn="base">
                <a:spcBef>
                  <a:spcPct val="0"/>
                </a:spcBef>
                <a:spcAft>
                  <a:spcPct val="0"/>
                </a:spcAft>
                <a:defRPr/>
              </a:pPr>
              <a:t>‹#›</a:t>
            </a:fld>
            <a:endParaRPr lang="en-US" altLang="en-US">
              <a:ea typeface="MS PGothic" panose="020B0600070205080204" pitchFamily="34" charset="-128"/>
            </a:endParaRPr>
          </a:p>
        </p:txBody>
      </p:sp>
    </p:spTree>
    <p:extLst>
      <p:ext uri="{BB962C8B-B14F-4D97-AF65-F5344CB8AC3E}">
        <p14:creationId xmlns:p14="http://schemas.microsoft.com/office/powerpoint/2010/main" val="4084825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7030A0"/>
                </a:solidFill>
              </a:defRPr>
            </a:lvl1pPr>
          </a:lstStyle>
          <a:p>
            <a:r>
              <a:rPr lang="en-US" dirty="0"/>
              <a:t>Click to edit Master title style</a:t>
            </a:r>
          </a:p>
        </p:txBody>
      </p:sp>
      <p:sp>
        <p:nvSpPr>
          <p:cNvPr id="3" name="Content Placeholder 2"/>
          <p:cNvSpPr>
            <a:spLocks noGrp="1"/>
          </p:cNvSpPr>
          <p:nvPr>
            <p:ph idx="1"/>
          </p:nvPr>
        </p:nvSpPr>
        <p:spPr/>
        <p:txBody>
          <a:bodyPr/>
          <a:lstStyle>
            <a:lvl1pPr marL="342904" indent="-342904">
              <a:buClrTx/>
              <a:buFont typeface="Wingdings" panose="05000000000000000000" pitchFamily="2" charset="2"/>
              <a:buChar char="Ø"/>
              <a:defRPr>
                <a:solidFill>
                  <a:schemeClr val="accent5">
                    <a:lumMod val="10000"/>
                  </a:schemeClr>
                </a:solidFill>
              </a:defRPr>
            </a:lvl1pPr>
            <a:lvl2pPr marL="742959" indent="-285753">
              <a:buClrTx/>
              <a:buFont typeface="Wingdings" panose="05000000000000000000" pitchFamily="2" charset="2"/>
              <a:buChar char="Ø"/>
              <a:defRPr>
                <a:solidFill>
                  <a:schemeClr val="accent5">
                    <a:lumMod val="10000"/>
                  </a:schemeClr>
                </a:solidFill>
              </a:defRPr>
            </a:lvl2pPr>
            <a:lvl3pPr marL="1143015" indent="-228604">
              <a:buClrTx/>
              <a:buFont typeface="Wingdings" panose="05000000000000000000" pitchFamily="2" charset="2"/>
              <a:buChar char="Ø"/>
              <a:defRPr>
                <a:solidFill>
                  <a:schemeClr val="accent5">
                    <a:lumMod val="10000"/>
                  </a:schemeClr>
                </a:solidFill>
              </a:defRPr>
            </a:lvl3pPr>
            <a:lvl4pPr marL="1600221" indent="-228604">
              <a:buClrTx/>
              <a:buFont typeface="Wingdings" panose="05000000000000000000" pitchFamily="2" charset="2"/>
              <a:buChar char="Ø"/>
              <a:defRPr>
                <a:solidFill>
                  <a:schemeClr val="accent5">
                    <a:lumMod val="10000"/>
                  </a:schemeClr>
                </a:solidFill>
              </a:defRPr>
            </a:lvl4pPr>
            <a:lvl5pPr marL="2057427" indent="-228604">
              <a:buClrTx/>
              <a:buFont typeface="Wingdings" panose="05000000000000000000" pitchFamily="2" charset="2"/>
              <a:buChar char="Ø"/>
              <a:defRPr>
                <a:solidFill>
                  <a:schemeClr val="accent5">
                    <a:lumMod val="10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F6DBAD8-2660-4A1F-968C-CAE5EC3456FE}"/>
              </a:ext>
            </a:extLst>
          </p:cNvPr>
          <p:cNvSpPr>
            <a:spLocks noGrp="1"/>
          </p:cNvSpPr>
          <p:nvPr>
            <p:ph type="dt" sz="half" idx="10"/>
          </p:nvPr>
        </p:nvSpPr>
        <p:spPr/>
        <p:txBody>
          <a:bodyPr/>
          <a:lstStyle>
            <a:lvl1pPr>
              <a:defRPr smtClean="0"/>
            </a:lvl1pPr>
          </a:lstStyle>
          <a:p>
            <a:pPr fontAlgn="base">
              <a:spcBef>
                <a:spcPct val="0"/>
              </a:spcBef>
              <a:spcAft>
                <a:spcPct val="0"/>
              </a:spcAft>
              <a:defRPr/>
            </a:pPr>
            <a:fld id="{046CE49B-DBFD-4231-8E2F-0296CC16AE9F}" type="datetime3">
              <a:rPr lang="en-US" altLang="en-US" smtClean="0">
                <a:solidFill>
                  <a:srgbClr val="CAB8FF">
                    <a:lumMod val="10000"/>
                  </a:srgbClr>
                </a:solidFill>
                <a:ea typeface="MS PGothic" panose="020B0600070205080204" pitchFamily="34" charset="-128"/>
              </a:rPr>
              <a:t>18 April 2023</a:t>
            </a:fld>
            <a:endParaRPr lang="en-US" altLang="en-US">
              <a:solidFill>
                <a:srgbClr val="CAB8FF">
                  <a:lumMod val="10000"/>
                </a:srgbClr>
              </a:solidFill>
              <a:ea typeface="MS PGothic" panose="020B0600070205080204" pitchFamily="34" charset="-128"/>
            </a:endParaRPr>
          </a:p>
        </p:txBody>
      </p:sp>
      <p:sp>
        <p:nvSpPr>
          <p:cNvPr id="5" name="Footer Placeholder 4">
            <a:extLst>
              <a:ext uri="{FF2B5EF4-FFF2-40B4-BE49-F238E27FC236}">
                <a16:creationId xmlns:a16="http://schemas.microsoft.com/office/drawing/2014/main" id="{DC61C9EA-CBE5-452C-8641-CD5C33641D62}"/>
              </a:ext>
            </a:extLst>
          </p:cNvPr>
          <p:cNvSpPr>
            <a:spLocks noGrp="1"/>
          </p:cNvSpPr>
          <p:nvPr>
            <p:ph type="ftr" sz="quarter" idx="11"/>
          </p:nvPr>
        </p:nvSpPr>
        <p:spPr/>
        <p:txBody>
          <a:bodyPr/>
          <a:lstStyle>
            <a:lvl1pPr>
              <a:defRPr/>
            </a:lvl1pPr>
          </a:lstStyle>
          <a:p>
            <a:pPr fontAlgn="base">
              <a:spcBef>
                <a:spcPct val="0"/>
              </a:spcBef>
              <a:spcAft>
                <a:spcPct val="0"/>
              </a:spcAft>
              <a:defRPr/>
            </a:pPr>
            <a:r>
              <a:rPr lang="en-US" altLang="en-US">
                <a:solidFill>
                  <a:srgbClr val="CAB8FF">
                    <a:lumMod val="10000"/>
                  </a:srgbClr>
                </a:solidFill>
                <a:ea typeface="MS PGothic" panose="020B0600070205080204" pitchFamily="34" charset="-128"/>
              </a:rPr>
              <a:t>Presented by Dr. P. Balaji Srikaanth</a:t>
            </a:r>
          </a:p>
        </p:txBody>
      </p:sp>
      <p:sp>
        <p:nvSpPr>
          <p:cNvPr id="6" name="Slide Number Placeholder 5">
            <a:extLst>
              <a:ext uri="{FF2B5EF4-FFF2-40B4-BE49-F238E27FC236}">
                <a16:creationId xmlns:a16="http://schemas.microsoft.com/office/drawing/2014/main" id="{BE46CAB0-2537-4C7E-A564-EE457BD2F64D}"/>
              </a:ext>
            </a:extLst>
          </p:cNvPr>
          <p:cNvSpPr>
            <a:spLocks noGrp="1"/>
          </p:cNvSpPr>
          <p:nvPr>
            <p:ph type="sldNum" sz="quarter" idx="12"/>
          </p:nvPr>
        </p:nvSpPr>
        <p:spPr/>
        <p:txBody>
          <a:bodyPr/>
          <a:lstStyle>
            <a:lvl1pPr>
              <a:defRPr/>
            </a:lvl1pPr>
          </a:lstStyle>
          <a:p>
            <a:pPr fontAlgn="base">
              <a:spcBef>
                <a:spcPct val="0"/>
              </a:spcBef>
              <a:spcAft>
                <a:spcPct val="0"/>
              </a:spcAft>
              <a:defRPr/>
            </a:pPr>
            <a:fld id="{CD6E5F68-FA27-4DA8-8DAC-A7B87CEA7477}" type="slidenum">
              <a:rPr lang="en-US" altLang="en-US" smtClean="0">
                <a:ea typeface="MS PGothic" panose="020B0600070205080204" pitchFamily="34" charset="-128"/>
              </a:rPr>
              <a:pPr fontAlgn="base">
                <a:spcBef>
                  <a:spcPct val="0"/>
                </a:spcBef>
                <a:spcAft>
                  <a:spcPct val="0"/>
                </a:spcAft>
                <a:defRPr/>
              </a:pPr>
              <a:t>‹#›</a:t>
            </a:fld>
            <a:endParaRPr lang="en-US" altLang="en-US">
              <a:ea typeface="MS PGothic" panose="020B0600070205080204" pitchFamily="34" charset="-128"/>
            </a:endParaRPr>
          </a:p>
        </p:txBody>
      </p:sp>
    </p:spTree>
    <p:extLst>
      <p:ext uri="{BB962C8B-B14F-4D97-AF65-F5344CB8AC3E}">
        <p14:creationId xmlns:p14="http://schemas.microsoft.com/office/powerpoint/2010/main" val="1335028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2" y="1709739"/>
            <a:ext cx="10515600" cy="2852737"/>
          </a:xfrm>
        </p:spPr>
        <p:txBody>
          <a:bodyPr anchor="b"/>
          <a:lstStyle>
            <a:lvl1pPr>
              <a:defRPr sz="6000">
                <a:solidFill>
                  <a:srgbClr val="7030A0"/>
                </a:solidFill>
              </a:defRPr>
            </a:lvl1pPr>
          </a:lstStyle>
          <a:p>
            <a:r>
              <a:rPr lang="en-US" dirty="0"/>
              <a:t>Click to edit Master title style</a:t>
            </a:r>
          </a:p>
        </p:txBody>
      </p:sp>
      <p:sp>
        <p:nvSpPr>
          <p:cNvPr id="3" name="Text Placeholder 2"/>
          <p:cNvSpPr>
            <a:spLocks noGrp="1"/>
          </p:cNvSpPr>
          <p:nvPr>
            <p:ph type="body" idx="1"/>
          </p:nvPr>
        </p:nvSpPr>
        <p:spPr>
          <a:xfrm>
            <a:off x="831852" y="4589465"/>
            <a:ext cx="10515600" cy="1500187"/>
          </a:xfrm>
        </p:spPr>
        <p:txBody>
          <a:bodyPr/>
          <a:lstStyle>
            <a:lvl1pPr marL="0" indent="0">
              <a:buNone/>
              <a:defRPr sz="2400" b="1">
                <a:solidFill>
                  <a:srgbClr val="FF0000"/>
                </a:solidFill>
              </a:defRPr>
            </a:lvl1pPr>
            <a:lvl2pPr marL="457206" indent="0">
              <a:buNone/>
              <a:defRPr sz="2000"/>
            </a:lvl2pPr>
            <a:lvl3pPr marL="914411" indent="0">
              <a:buNone/>
              <a:defRPr sz="1801"/>
            </a:lvl3pPr>
            <a:lvl4pPr marL="1371617" indent="0">
              <a:buNone/>
              <a:defRPr sz="1600"/>
            </a:lvl4pPr>
            <a:lvl5pPr marL="1828823" indent="0">
              <a:buNone/>
              <a:defRPr sz="1600"/>
            </a:lvl5pPr>
            <a:lvl6pPr marL="2286029" indent="0">
              <a:buNone/>
              <a:defRPr sz="1600"/>
            </a:lvl6pPr>
            <a:lvl7pPr marL="2743234" indent="0">
              <a:buNone/>
              <a:defRPr sz="1600"/>
            </a:lvl7pPr>
            <a:lvl8pPr marL="3200440" indent="0">
              <a:buNone/>
              <a:defRPr sz="1600"/>
            </a:lvl8pPr>
            <a:lvl9pPr marL="3657646" indent="0">
              <a:buNone/>
              <a:defRPr sz="1600"/>
            </a:lvl9pPr>
          </a:lstStyle>
          <a:p>
            <a:pPr lvl="0"/>
            <a:r>
              <a:rPr lang="en-US" dirty="0"/>
              <a:t>Edit Master text styles</a:t>
            </a:r>
          </a:p>
        </p:txBody>
      </p:sp>
      <p:sp>
        <p:nvSpPr>
          <p:cNvPr id="4" name="Rectangle 67">
            <a:extLst>
              <a:ext uri="{FF2B5EF4-FFF2-40B4-BE49-F238E27FC236}">
                <a16:creationId xmlns:a16="http://schemas.microsoft.com/office/drawing/2014/main" id="{CBA32181-1B82-492B-810F-5CE434A7A510}"/>
              </a:ext>
            </a:extLst>
          </p:cNvPr>
          <p:cNvSpPr>
            <a:spLocks noGrp="1" noChangeArrowheads="1"/>
          </p:cNvSpPr>
          <p:nvPr>
            <p:ph type="dt" sz="half" idx="10"/>
          </p:nvPr>
        </p:nvSpPr>
        <p:spPr>
          <a:ln/>
        </p:spPr>
        <p:txBody>
          <a:bodyPr/>
          <a:lstStyle>
            <a:lvl1pPr>
              <a:defRPr/>
            </a:lvl1pPr>
          </a:lstStyle>
          <a:p>
            <a:pPr fontAlgn="base">
              <a:spcBef>
                <a:spcPct val="0"/>
              </a:spcBef>
              <a:spcAft>
                <a:spcPct val="0"/>
              </a:spcAft>
              <a:defRPr/>
            </a:pPr>
            <a:fld id="{7BAC4237-6F79-46EE-ACED-D953F83F7356}" type="datetime3">
              <a:rPr lang="en-US" altLang="en-US" smtClean="0">
                <a:solidFill>
                  <a:srgbClr val="CAB8FF">
                    <a:lumMod val="10000"/>
                  </a:srgbClr>
                </a:solidFill>
                <a:ea typeface="MS PGothic" panose="020B0600070205080204" pitchFamily="34" charset="-128"/>
              </a:rPr>
              <a:t>18 April 2023</a:t>
            </a:fld>
            <a:endParaRPr lang="en-US" altLang="en-US">
              <a:solidFill>
                <a:srgbClr val="CAB8FF">
                  <a:lumMod val="10000"/>
                </a:srgbClr>
              </a:solidFill>
              <a:ea typeface="MS PGothic" panose="020B0600070205080204" pitchFamily="34" charset="-128"/>
            </a:endParaRPr>
          </a:p>
        </p:txBody>
      </p:sp>
      <p:sp>
        <p:nvSpPr>
          <p:cNvPr id="5" name="Rectangle 68">
            <a:extLst>
              <a:ext uri="{FF2B5EF4-FFF2-40B4-BE49-F238E27FC236}">
                <a16:creationId xmlns:a16="http://schemas.microsoft.com/office/drawing/2014/main" id="{9C3E4010-0738-4B9D-B654-285356FC2042}"/>
              </a:ext>
            </a:extLst>
          </p:cNvPr>
          <p:cNvSpPr>
            <a:spLocks noGrp="1" noChangeArrowheads="1"/>
          </p:cNvSpPr>
          <p:nvPr>
            <p:ph type="ftr" sz="quarter" idx="11"/>
          </p:nvPr>
        </p:nvSpPr>
        <p:spPr>
          <a:ln/>
        </p:spPr>
        <p:txBody>
          <a:bodyPr/>
          <a:lstStyle>
            <a:lvl1pPr>
              <a:defRPr/>
            </a:lvl1pPr>
          </a:lstStyle>
          <a:p>
            <a:pPr fontAlgn="base">
              <a:spcBef>
                <a:spcPct val="0"/>
              </a:spcBef>
              <a:spcAft>
                <a:spcPct val="0"/>
              </a:spcAft>
              <a:defRPr/>
            </a:pPr>
            <a:r>
              <a:rPr lang="en-US" altLang="en-US">
                <a:solidFill>
                  <a:srgbClr val="CAB8FF">
                    <a:lumMod val="10000"/>
                  </a:srgbClr>
                </a:solidFill>
                <a:ea typeface="MS PGothic" panose="020B0600070205080204" pitchFamily="34" charset="-128"/>
              </a:rPr>
              <a:t>Presented by Dr. P. Balaji Srikaanth</a:t>
            </a:r>
          </a:p>
        </p:txBody>
      </p:sp>
      <p:sp>
        <p:nvSpPr>
          <p:cNvPr id="6" name="Rectangle 69">
            <a:extLst>
              <a:ext uri="{FF2B5EF4-FFF2-40B4-BE49-F238E27FC236}">
                <a16:creationId xmlns:a16="http://schemas.microsoft.com/office/drawing/2014/main" id="{92D8E27E-A0DD-442A-83B6-BF9911F5712C}"/>
              </a:ext>
            </a:extLst>
          </p:cNvPr>
          <p:cNvSpPr>
            <a:spLocks noGrp="1" noChangeArrowheads="1"/>
          </p:cNvSpPr>
          <p:nvPr>
            <p:ph type="sldNum" sz="quarter" idx="12"/>
          </p:nvPr>
        </p:nvSpPr>
        <p:spPr>
          <a:ln/>
        </p:spPr>
        <p:txBody>
          <a:bodyPr/>
          <a:lstStyle>
            <a:lvl1pPr>
              <a:defRPr/>
            </a:lvl1pPr>
          </a:lstStyle>
          <a:p>
            <a:pPr fontAlgn="base">
              <a:spcBef>
                <a:spcPct val="0"/>
              </a:spcBef>
              <a:spcAft>
                <a:spcPct val="0"/>
              </a:spcAft>
              <a:defRPr/>
            </a:pPr>
            <a:fld id="{9FF53C0B-3957-4786-8119-183BDA82E530}" type="slidenum">
              <a:rPr lang="en-US" altLang="en-US" smtClean="0">
                <a:ea typeface="MS PGothic" panose="020B0600070205080204" pitchFamily="34" charset="-128"/>
              </a:rPr>
              <a:pPr fontAlgn="base">
                <a:spcBef>
                  <a:spcPct val="0"/>
                </a:spcBef>
                <a:spcAft>
                  <a:spcPct val="0"/>
                </a:spcAft>
                <a:defRPr/>
              </a:pPr>
              <a:t>‹#›</a:t>
            </a:fld>
            <a:endParaRPr lang="en-US" altLang="en-US">
              <a:ea typeface="MS PGothic" panose="020B0600070205080204" pitchFamily="34" charset="-128"/>
            </a:endParaRPr>
          </a:p>
        </p:txBody>
      </p:sp>
    </p:spTree>
    <p:extLst>
      <p:ext uri="{BB962C8B-B14F-4D97-AF65-F5344CB8AC3E}">
        <p14:creationId xmlns:p14="http://schemas.microsoft.com/office/powerpoint/2010/main" val="796603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7030A0"/>
                </a:solidFill>
              </a:defRPr>
            </a:lvl1pPr>
          </a:lstStyle>
          <a:p>
            <a:r>
              <a:rPr lang="en-US"/>
              <a:t>Click to edit Master title style</a:t>
            </a:r>
          </a:p>
        </p:txBody>
      </p:sp>
      <p:sp>
        <p:nvSpPr>
          <p:cNvPr id="3" name="Content Placeholder 2"/>
          <p:cNvSpPr>
            <a:spLocks noGrp="1"/>
          </p:cNvSpPr>
          <p:nvPr>
            <p:ph sz="half" idx="1"/>
          </p:nvPr>
        </p:nvSpPr>
        <p:spPr>
          <a:xfrm>
            <a:off x="609600" y="1340769"/>
            <a:ext cx="5384800" cy="4790157"/>
          </a:xfrm>
        </p:spPr>
        <p:txBody>
          <a:bodyPr/>
          <a:lstStyle>
            <a:lvl1pPr marL="342904" indent="-342904">
              <a:buClrTx/>
              <a:buFont typeface="Wingdings" panose="05000000000000000000" pitchFamily="2" charset="2"/>
              <a:buChar char="Ø"/>
              <a:defRPr>
                <a:solidFill>
                  <a:schemeClr val="accent5">
                    <a:lumMod val="10000"/>
                  </a:schemeClr>
                </a:solidFill>
              </a:defRPr>
            </a:lvl1pPr>
            <a:lvl2pPr marL="742959" indent="-285753">
              <a:buClrTx/>
              <a:buFont typeface="Wingdings" panose="05000000000000000000" pitchFamily="2" charset="2"/>
              <a:buChar char="Ø"/>
              <a:defRPr>
                <a:solidFill>
                  <a:schemeClr val="accent5">
                    <a:lumMod val="10000"/>
                  </a:schemeClr>
                </a:solidFill>
              </a:defRPr>
            </a:lvl2pPr>
            <a:lvl3pPr marL="1143015" indent="-228604">
              <a:buClrTx/>
              <a:buFont typeface="Wingdings" panose="05000000000000000000" pitchFamily="2" charset="2"/>
              <a:buChar char="Ø"/>
              <a:defRPr>
                <a:solidFill>
                  <a:schemeClr val="accent5">
                    <a:lumMod val="10000"/>
                  </a:schemeClr>
                </a:solidFill>
              </a:defRPr>
            </a:lvl3pPr>
            <a:lvl4pPr marL="1600221" indent="-228604">
              <a:buClrTx/>
              <a:buFont typeface="Wingdings" panose="05000000000000000000" pitchFamily="2" charset="2"/>
              <a:buChar char="Ø"/>
              <a:defRPr>
                <a:solidFill>
                  <a:schemeClr val="accent5">
                    <a:lumMod val="10000"/>
                  </a:schemeClr>
                </a:solidFill>
              </a:defRPr>
            </a:lvl4pPr>
            <a:lvl5pPr marL="2057427" indent="-228604">
              <a:buClrTx/>
              <a:buFont typeface="Wingdings" panose="05000000000000000000" pitchFamily="2" charset="2"/>
              <a:buChar char="Ø"/>
              <a:defRPr>
                <a:solidFill>
                  <a:schemeClr val="accent5">
                    <a:lumMod val="10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1340769"/>
            <a:ext cx="5384800" cy="4790157"/>
          </a:xfrm>
        </p:spPr>
        <p:txBody>
          <a:bodyPr/>
          <a:lstStyle>
            <a:lvl1pPr marL="342904" indent="-342904">
              <a:buClrTx/>
              <a:buFont typeface="Wingdings" panose="05000000000000000000" pitchFamily="2" charset="2"/>
              <a:buChar char="Ø"/>
              <a:defRPr>
                <a:solidFill>
                  <a:schemeClr val="accent5">
                    <a:lumMod val="10000"/>
                  </a:schemeClr>
                </a:solidFill>
              </a:defRPr>
            </a:lvl1pPr>
            <a:lvl2pPr marL="742959" indent="-285753">
              <a:buClrTx/>
              <a:buFont typeface="Wingdings" panose="05000000000000000000" pitchFamily="2" charset="2"/>
              <a:buChar char="Ø"/>
              <a:defRPr>
                <a:solidFill>
                  <a:schemeClr val="accent5">
                    <a:lumMod val="10000"/>
                  </a:schemeClr>
                </a:solidFill>
              </a:defRPr>
            </a:lvl2pPr>
            <a:lvl3pPr marL="1143015" indent="-228604">
              <a:buClrTx/>
              <a:buFont typeface="Wingdings" panose="05000000000000000000" pitchFamily="2" charset="2"/>
              <a:buChar char="Ø"/>
              <a:defRPr>
                <a:solidFill>
                  <a:schemeClr val="accent5">
                    <a:lumMod val="10000"/>
                  </a:schemeClr>
                </a:solidFill>
              </a:defRPr>
            </a:lvl3pPr>
            <a:lvl4pPr marL="1600221" indent="-228604">
              <a:buClrTx/>
              <a:buFont typeface="Wingdings" panose="05000000000000000000" pitchFamily="2" charset="2"/>
              <a:buChar char="Ø"/>
              <a:defRPr>
                <a:solidFill>
                  <a:schemeClr val="accent5">
                    <a:lumMod val="10000"/>
                  </a:schemeClr>
                </a:solidFill>
              </a:defRPr>
            </a:lvl4pPr>
            <a:lvl5pPr marL="2057427" indent="-228604">
              <a:buClrTx/>
              <a:buFont typeface="Wingdings" panose="05000000000000000000" pitchFamily="2" charset="2"/>
              <a:buChar char="Ø"/>
              <a:defRPr>
                <a:solidFill>
                  <a:schemeClr val="accent5">
                    <a:lumMod val="10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7">
            <a:extLst>
              <a:ext uri="{FF2B5EF4-FFF2-40B4-BE49-F238E27FC236}">
                <a16:creationId xmlns:a16="http://schemas.microsoft.com/office/drawing/2014/main" id="{334A2B82-2C22-4642-9B17-E9441C9D4EB7}"/>
              </a:ext>
            </a:extLst>
          </p:cNvPr>
          <p:cNvSpPr>
            <a:spLocks noGrp="1" noChangeArrowheads="1"/>
          </p:cNvSpPr>
          <p:nvPr>
            <p:ph type="dt" sz="half" idx="10"/>
          </p:nvPr>
        </p:nvSpPr>
        <p:spPr>
          <a:ln/>
        </p:spPr>
        <p:txBody>
          <a:bodyPr/>
          <a:lstStyle>
            <a:lvl1pPr>
              <a:defRPr/>
            </a:lvl1pPr>
          </a:lstStyle>
          <a:p>
            <a:pPr fontAlgn="base">
              <a:spcBef>
                <a:spcPct val="0"/>
              </a:spcBef>
              <a:spcAft>
                <a:spcPct val="0"/>
              </a:spcAft>
              <a:defRPr/>
            </a:pPr>
            <a:fld id="{D9AFD4D9-5D84-4379-ADB5-FC26AFB20027}" type="datetime3">
              <a:rPr lang="en-US" altLang="en-US" smtClean="0">
                <a:solidFill>
                  <a:srgbClr val="CAB8FF">
                    <a:lumMod val="10000"/>
                  </a:srgbClr>
                </a:solidFill>
                <a:ea typeface="MS PGothic" panose="020B0600070205080204" pitchFamily="34" charset="-128"/>
              </a:rPr>
              <a:t>18 April 2023</a:t>
            </a:fld>
            <a:endParaRPr lang="en-US" altLang="en-US">
              <a:solidFill>
                <a:srgbClr val="CAB8FF">
                  <a:lumMod val="10000"/>
                </a:srgbClr>
              </a:solidFill>
              <a:ea typeface="MS PGothic" panose="020B0600070205080204" pitchFamily="34" charset="-128"/>
            </a:endParaRPr>
          </a:p>
        </p:txBody>
      </p:sp>
      <p:sp>
        <p:nvSpPr>
          <p:cNvPr id="6" name="Rectangle 68">
            <a:extLst>
              <a:ext uri="{FF2B5EF4-FFF2-40B4-BE49-F238E27FC236}">
                <a16:creationId xmlns:a16="http://schemas.microsoft.com/office/drawing/2014/main" id="{A597C895-483D-4408-84DE-8C65ADCCD956}"/>
              </a:ext>
            </a:extLst>
          </p:cNvPr>
          <p:cNvSpPr>
            <a:spLocks noGrp="1" noChangeArrowheads="1"/>
          </p:cNvSpPr>
          <p:nvPr>
            <p:ph type="ftr" sz="quarter" idx="11"/>
          </p:nvPr>
        </p:nvSpPr>
        <p:spPr>
          <a:ln/>
        </p:spPr>
        <p:txBody>
          <a:bodyPr/>
          <a:lstStyle>
            <a:lvl1pPr>
              <a:defRPr/>
            </a:lvl1pPr>
          </a:lstStyle>
          <a:p>
            <a:pPr fontAlgn="base">
              <a:spcBef>
                <a:spcPct val="0"/>
              </a:spcBef>
              <a:spcAft>
                <a:spcPct val="0"/>
              </a:spcAft>
              <a:defRPr/>
            </a:pPr>
            <a:r>
              <a:rPr lang="en-US" altLang="en-US">
                <a:solidFill>
                  <a:srgbClr val="CAB8FF">
                    <a:lumMod val="10000"/>
                  </a:srgbClr>
                </a:solidFill>
                <a:ea typeface="MS PGothic" panose="020B0600070205080204" pitchFamily="34" charset="-128"/>
              </a:rPr>
              <a:t>Presented by Dr. P. Balaji Srikaanth</a:t>
            </a:r>
          </a:p>
        </p:txBody>
      </p:sp>
      <p:sp>
        <p:nvSpPr>
          <p:cNvPr id="7" name="Rectangle 69">
            <a:extLst>
              <a:ext uri="{FF2B5EF4-FFF2-40B4-BE49-F238E27FC236}">
                <a16:creationId xmlns:a16="http://schemas.microsoft.com/office/drawing/2014/main" id="{C4656486-A786-4453-A8B7-00158E3F98AE}"/>
              </a:ext>
            </a:extLst>
          </p:cNvPr>
          <p:cNvSpPr>
            <a:spLocks noGrp="1" noChangeArrowheads="1"/>
          </p:cNvSpPr>
          <p:nvPr>
            <p:ph type="sldNum" sz="quarter" idx="12"/>
          </p:nvPr>
        </p:nvSpPr>
        <p:spPr>
          <a:ln/>
        </p:spPr>
        <p:txBody>
          <a:bodyPr/>
          <a:lstStyle>
            <a:lvl1pPr>
              <a:defRPr/>
            </a:lvl1pPr>
          </a:lstStyle>
          <a:p>
            <a:pPr fontAlgn="base">
              <a:spcBef>
                <a:spcPct val="0"/>
              </a:spcBef>
              <a:spcAft>
                <a:spcPct val="0"/>
              </a:spcAft>
              <a:defRPr/>
            </a:pPr>
            <a:fld id="{60A61BCF-B8FA-4F16-BABD-9CF305064F7E}" type="slidenum">
              <a:rPr lang="en-US" altLang="en-US" smtClean="0">
                <a:ea typeface="MS PGothic" panose="020B0600070205080204" pitchFamily="34" charset="-128"/>
              </a:rPr>
              <a:pPr fontAlgn="base">
                <a:spcBef>
                  <a:spcPct val="0"/>
                </a:spcBef>
                <a:spcAft>
                  <a:spcPct val="0"/>
                </a:spcAft>
                <a:defRPr/>
              </a:pPr>
              <a:t>‹#›</a:t>
            </a:fld>
            <a:endParaRPr lang="en-US" altLang="en-US">
              <a:ea typeface="MS PGothic" panose="020B0600070205080204" pitchFamily="34" charset="-128"/>
            </a:endParaRPr>
          </a:p>
        </p:txBody>
      </p:sp>
    </p:spTree>
    <p:extLst>
      <p:ext uri="{BB962C8B-B14F-4D97-AF65-F5344CB8AC3E}">
        <p14:creationId xmlns:p14="http://schemas.microsoft.com/office/powerpoint/2010/main" val="1600646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44625"/>
            <a:ext cx="10515600" cy="1325563"/>
          </a:xfrm>
        </p:spPr>
        <p:txBody>
          <a:bodyPr/>
          <a:lstStyle>
            <a:lvl1pPr>
              <a:defRPr>
                <a:solidFill>
                  <a:srgbClr val="7030A0"/>
                </a:solidFill>
              </a:defRPr>
            </a:lvl1pPr>
          </a:lstStyle>
          <a:p>
            <a:r>
              <a:rPr lang="en-US"/>
              <a:t>Click to edit Master title style</a:t>
            </a:r>
          </a:p>
        </p:txBody>
      </p:sp>
      <p:sp>
        <p:nvSpPr>
          <p:cNvPr id="3" name="Text Placeholder 2"/>
          <p:cNvSpPr>
            <a:spLocks noGrp="1"/>
          </p:cNvSpPr>
          <p:nvPr>
            <p:ph type="body" idx="1"/>
          </p:nvPr>
        </p:nvSpPr>
        <p:spPr>
          <a:xfrm>
            <a:off x="410207" y="1484784"/>
            <a:ext cx="5588428" cy="823912"/>
          </a:xfrm>
        </p:spPr>
        <p:txBody>
          <a:bodyPr anchor="b"/>
          <a:lstStyle>
            <a:lvl1pPr marL="0" indent="0">
              <a:buNone/>
              <a:defRPr sz="2400" b="1">
                <a:solidFill>
                  <a:schemeClr val="accent5">
                    <a:lumMod val="10000"/>
                  </a:schemeClr>
                </a:solidFill>
              </a:defRPr>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dirty="0"/>
              <a:t>Edit Master text styles</a:t>
            </a:r>
          </a:p>
        </p:txBody>
      </p:sp>
      <p:sp>
        <p:nvSpPr>
          <p:cNvPr id="4" name="Content Placeholder 3"/>
          <p:cNvSpPr>
            <a:spLocks noGrp="1"/>
          </p:cNvSpPr>
          <p:nvPr>
            <p:ph sz="half" idx="2"/>
          </p:nvPr>
        </p:nvSpPr>
        <p:spPr>
          <a:xfrm>
            <a:off x="410207" y="2423293"/>
            <a:ext cx="5588428" cy="3766370"/>
          </a:xfrm>
        </p:spPr>
        <p:txBody>
          <a:bodyPr/>
          <a:lstStyle>
            <a:lvl1pPr marL="342904" indent="-342904">
              <a:buClrTx/>
              <a:buFont typeface="Wingdings" panose="05000000000000000000" pitchFamily="2" charset="2"/>
              <a:buChar char="Ø"/>
              <a:defRPr>
                <a:solidFill>
                  <a:schemeClr val="accent5">
                    <a:lumMod val="10000"/>
                  </a:schemeClr>
                </a:solidFill>
              </a:defRPr>
            </a:lvl1pPr>
            <a:lvl2pPr marL="742959" indent="-285753">
              <a:buClrTx/>
              <a:buFont typeface="Wingdings" panose="05000000000000000000" pitchFamily="2" charset="2"/>
              <a:buChar char="Ø"/>
              <a:defRPr>
                <a:solidFill>
                  <a:schemeClr val="accent5">
                    <a:lumMod val="10000"/>
                  </a:schemeClr>
                </a:solidFill>
              </a:defRPr>
            </a:lvl2pPr>
            <a:lvl3pPr marL="1143015" indent="-228604">
              <a:buClrTx/>
              <a:buFont typeface="Wingdings" panose="05000000000000000000" pitchFamily="2" charset="2"/>
              <a:buChar char="Ø"/>
              <a:defRPr>
                <a:solidFill>
                  <a:schemeClr val="accent5">
                    <a:lumMod val="10000"/>
                  </a:schemeClr>
                </a:solidFill>
              </a:defRPr>
            </a:lvl3pPr>
            <a:lvl4pPr marL="1600221" indent="-228604">
              <a:buClrTx/>
              <a:buFont typeface="Wingdings" panose="05000000000000000000" pitchFamily="2" charset="2"/>
              <a:buChar char="Ø"/>
              <a:defRPr>
                <a:solidFill>
                  <a:schemeClr val="accent5">
                    <a:lumMod val="10000"/>
                  </a:schemeClr>
                </a:solidFill>
              </a:defRPr>
            </a:lvl4pPr>
            <a:lvl5pPr marL="2057427" indent="-228604">
              <a:buClrTx/>
              <a:buFont typeface="Wingdings" panose="05000000000000000000" pitchFamily="2" charset="2"/>
              <a:buChar char="Ø"/>
              <a:defRPr>
                <a:solidFill>
                  <a:schemeClr val="accent5">
                    <a:lumMod val="10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2" y="1484784"/>
            <a:ext cx="5588428" cy="823912"/>
          </a:xfrm>
        </p:spPr>
        <p:txBody>
          <a:bodyPr anchor="b"/>
          <a:lstStyle>
            <a:lvl1pPr marL="0" indent="0">
              <a:buNone/>
              <a:defRPr sz="2400" b="1">
                <a:solidFill>
                  <a:schemeClr val="accent5">
                    <a:lumMod val="10000"/>
                  </a:schemeClr>
                </a:solidFill>
              </a:defRPr>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Edit Master text styles</a:t>
            </a:r>
          </a:p>
        </p:txBody>
      </p:sp>
      <p:sp>
        <p:nvSpPr>
          <p:cNvPr id="6" name="Content Placeholder 5"/>
          <p:cNvSpPr>
            <a:spLocks noGrp="1"/>
          </p:cNvSpPr>
          <p:nvPr>
            <p:ph sz="quarter" idx="4"/>
          </p:nvPr>
        </p:nvSpPr>
        <p:spPr>
          <a:xfrm>
            <a:off x="6172202" y="2423293"/>
            <a:ext cx="5588428" cy="3766370"/>
          </a:xfrm>
        </p:spPr>
        <p:txBody>
          <a:bodyPr/>
          <a:lstStyle>
            <a:lvl1pPr marL="342904" indent="-342904">
              <a:buClrTx/>
              <a:buFont typeface="Wingdings" panose="05000000000000000000" pitchFamily="2" charset="2"/>
              <a:buChar char="Ø"/>
              <a:defRPr>
                <a:solidFill>
                  <a:schemeClr val="accent5">
                    <a:lumMod val="10000"/>
                  </a:schemeClr>
                </a:solidFill>
              </a:defRPr>
            </a:lvl1pPr>
            <a:lvl2pPr marL="742959" indent="-285753">
              <a:buClrTx/>
              <a:buFont typeface="Wingdings" panose="05000000000000000000" pitchFamily="2" charset="2"/>
              <a:buChar char="Ø"/>
              <a:defRPr>
                <a:solidFill>
                  <a:schemeClr val="accent5">
                    <a:lumMod val="10000"/>
                  </a:schemeClr>
                </a:solidFill>
              </a:defRPr>
            </a:lvl2pPr>
            <a:lvl3pPr marL="1143015" indent="-228604">
              <a:buClrTx/>
              <a:buFont typeface="Wingdings" panose="05000000000000000000" pitchFamily="2" charset="2"/>
              <a:buChar char="Ø"/>
              <a:defRPr>
                <a:solidFill>
                  <a:schemeClr val="accent5">
                    <a:lumMod val="10000"/>
                  </a:schemeClr>
                </a:solidFill>
              </a:defRPr>
            </a:lvl3pPr>
            <a:lvl4pPr marL="1600221" indent="-228604">
              <a:buClrTx/>
              <a:buFont typeface="Wingdings" panose="05000000000000000000" pitchFamily="2" charset="2"/>
              <a:buChar char="Ø"/>
              <a:defRPr>
                <a:solidFill>
                  <a:schemeClr val="accent5">
                    <a:lumMod val="10000"/>
                  </a:schemeClr>
                </a:solidFill>
              </a:defRPr>
            </a:lvl4pPr>
            <a:lvl5pPr marL="2057427" indent="-228604">
              <a:buClrTx/>
              <a:buFont typeface="Wingdings" panose="05000000000000000000" pitchFamily="2" charset="2"/>
              <a:buChar char="Ø"/>
              <a:defRPr>
                <a:solidFill>
                  <a:schemeClr val="accent5">
                    <a:lumMod val="10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7">
            <a:extLst>
              <a:ext uri="{FF2B5EF4-FFF2-40B4-BE49-F238E27FC236}">
                <a16:creationId xmlns:a16="http://schemas.microsoft.com/office/drawing/2014/main" id="{9903AFB7-D942-48CC-8F90-1CAFC96AE2BD}"/>
              </a:ext>
            </a:extLst>
          </p:cNvPr>
          <p:cNvSpPr>
            <a:spLocks noGrp="1" noChangeArrowheads="1"/>
          </p:cNvSpPr>
          <p:nvPr>
            <p:ph type="dt" sz="half" idx="10"/>
          </p:nvPr>
        </p:nvSpPr>
        <p:spPr>
          <a:ln/>
        </p:spPr>
        <p:txBody>
          <a:bodyPr/>
          <a:lstStyle>
            <a:lvl1pPr>
              <a:defRPr/>
            </a:lvl1pPr>
          </a:lstStyle>
          <a:p>
            <a:pPr fontAlgn="base">
              <a:spcBef>
                <a:spcPct val="0"/>
              </a:spcBef>
              <a:spcAft>
                <a:spcPct val="0"/>
              </a:spcAft>
              <a:defRPr/>
            </a:pPr>
            <a:fld id="{4FC98015-A069-469C-9FE0-4F3662DFBE12}" type="datetime3">
              <a:rPr lang="en-US" altLang="en-US" smtClean="0">
                <a:solidFill>
                  <a:srgbClr val="CAB8FF">
                    <a:lumMod val="10000"/>
                  </a:srgbClr>
                </a:solidFill>
                <a:ea typeface="MS PGothic" panose="020B0600070205080204" pitchFamily="34" charset="-128"/>
              </a:rPr>
              <a:t>18 April 2023</a:t>
            </a:fld>
            <a:endParaRPr lang="en-US" altLang="en-US">
              <a:solidFill>
                <a:srgbClr val="CAB8FF">
                  <a:lumMod val="10000"/>
                </a:srgbClr>
              </a:solidFill>
              <a:ea typeface="MS PGothic" panose="020B0600070205080204" pitchFamily="34" charset="-128"/>
            </a:endParaRPr>
          </a:p>
        </p:txBody>
      </p:sp>
      <p:sp>
        <p:nvSpPr>
          <p:cNvPr id="8" name="Rectangle 68">
            <a:extLst>
              <a:ext uri="{FF2B5EF4-FFF2-40B4-BE49-F238E27FC236}">
                <a16:creationId xmlns:a16="http://schemas.microsoft.com/office/drawing/2014/main" id="{CBF584F4-4EFB-4C1B-AFC5-5609C3DE1C05}"/>
              </a:ext>
            </a:extLst>
          </p:cNvPr>
          <p:cNvSpPr>
            <a:spLocks noGrp="1" noChangeArrowheads="1"/>
          </p:cNvSpPr>
          <p:nvPr>
            <p:ph type="ftr" sz="quarter" idx="11"/>
          </p:nvPr>
        </p:nvSpPr>
        <p:spPr>
          <a:ln/>
        </p:spPr>
        <p:txBody>
          <a:bodyPr/>
          <a:lstStyle>
            <a:lvl1pPr>
              <a:defRPr/>
            </a:lvl1pPr>
          </a:lstStyle>
          <a:p>
            <a:pPr fontAlgn="base">
              <a:spcBef>
                <a:spcPct val="0"/>
              </a:spcBef>
              <a:spcAft>
                <a:spcPct val="0"/>
              </a:spcAft>
              <a:defRPr/>
            </a:pPr>
            <a:r>
              <a:rPr lang="en-US" altLang="en-US">
                <a:solidFill>
                  <a:srgbClr val="CAB8FF">
                    <a:lumMod val="10000"/>
                  </a:srgbClr>
                </a:solidFill>
                <a:ea typeface="MS PGothic" panose="020B0600070205080204" pitchFamily="34" charset="-128"/>
              </a:rPr>
              <a:t>Presented by Dr. P. Balaji Srikaanth</a:t>
            </a:r>
          </a:p>
        </p:txBody>
      </p:sp>
      <p:sp>
        <p:nvSpPr>
          <p:cNvPr id="9" name="Rectangle 69">
            <a:extLst>
              <a:ext uri="{FF2B5EF4-FFF2-40B4-BE49-F238E27FC236}">
                <a16:creationId xmlns:a16="http://schemas.microsoft.com/office/drawing/2014/main" id="{13776B14-B7AF-4D6F-B9AD-559C67A1719B}"/>
              </a:ext>
            </a:extLst>
          </p:cNvPr>
          <p:cNvSpPr>
            <a:spLocks noGrp="1" noChangeArrowheads="1"/>
          </p:cNvSpPr>
          <p:nvPr>
            <p:ph type="sldNum" sz="quarter" idx="12"/>
          </p:nvPr>
        </p:nvSpPr>
        <p:spPr>
          <a:ln/>
        </p:spPr>
        <p:txBody>
          <a:bodyPr/>
          <a:lstStyle>
            <a:lvl1pPr>
              <a:defRPr/>
            </a:lvl1pPr>
          </a:lstStyle>
          <a:p>
            <a:pPr fontAlgn="base">
              <a:spcBef>
                <a:spcPct val="0"/>
              </a:spcBef>
              <a:spcAft>
                <a:spcPct val="0"/>
              </a:spcAft>
              <a:defRPr/>
            </a:pPr>
            <a:fld id="{8D93E3C3-B7B7-4EAA-AAF1-5C80E701D488}" type="slidenum">
              <a:rPr lang="en-US" altLang="en-US" smtClean="0">
                <a:ea typeface="MS PGothic" panose="020B0600070205080204" pitchFamily="34" charset="-128"/>
              </a:rPr>
              <a:pPr fontAlgn="base">
                <a:spcBef>
                  <a:spcPct val="0"/>
                </a:spcBef>
                <a:spcAft>
                  <a:spcPct val="0"/>
                </a:spcAft>
                <a:defRPr/>
              </a:pPr>
              <a:t>‹#›</a:t>
            </a:fld>
            <a:endParaRPr lang="en-US" altLang="en-US">
              <a:ea typeface="MS PGothic" panose="020B0600070205080204" pitchFamily="34" charset="-128"/>
            </a:endParaRPr>
          </a:p>
        </p:txBody>
      </p:sp>
    </p:spTree>
    <p:extLst>
      <p:ext uri="{BB962C8B-B14F-4D97-AF65-F5344CB8AC3E}">
        <p14:creationId xmlns:p14="http://schemas.microsoft.com/office/powerpoint/2010/main" val="223724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7030A0"/>
                </a:solidFill>
              </a:defRPr>
            </a:lvl1pPr>
          </a:lstStyle>
          <a:p>
            <a:r>
              <a:rPr lang="en-US"/>
              <a:t>Click to edit Master title style</a:t>
            </a:r>
          </a:p>
        </p:txBody>
      </p:sp>
      <p:sp>
        <p:nvSpPr>
          <p:cNvPr id="3" name="Rectangle 67">
            <a:extLst>
              <a:ext uri="{FF2B5EF4-FFF2-40B4-BE49-F238E27FC236}">
                <a16:creationId xmlns:a16="http://schemas.microsoft.com/office/drawing/2014/main" id="{F80EB688-21A7-425E-BC3B-F8579C9CAD44}"/>
              </a:ext>
            </a:extLst>
          </p:cNvPr>
          <p:cNvSpPr>
            <a:spLocks noGrp="1" noChangeArrowheads="1"/>
          </p:cNvSpPr>
          <p:nvPr>
            <p:ph type="dt" sz="half" idx="10"/>
          </p:nvPr>
        </p:nvSpPr>
        <p:spPr>
          <a:ln/>
        </p:spPr>
        <p:txBody>
          <a:bodyPr/>
          <a:lstStyle>
            <a:lvl1pPr>
              <a:defRPr/>
            </a:lvl1pPr>
          </a:lstStyle>
          <a:p>
            <a:pPr fontAlgn="base">
              <a:spcBef>
                <a:spcPct val="0"/>
              </a:spcBef>
              <a:spcAft>
                <a:spcPct val="0"/>
              </a:spcAft>
              <a:defRPr/>
            </a:pPr>
            <a:fld id="{32AA2A8B-19F9-43B8-BFEF-F33703B25F57}" type="datetime3">
              <a:rPr lang="en-US" altLang="en-US" smtClean="0">
                <a:solidFill>
                  <a:srgbClr val="CAB8FF">
                    <a:lumMod val="10000"/>
                  </a:srgbClr>
                </a:solidFill>
                <a:ea typeface="MS PGothic" panose="020B0600070205080204" pitchFamily="34" charset="-128"/>
              </a:rPr>
              <a:t>18 April 2023</a:t>
            </a:fld>
            <a:endParaRPr lang="en-US" altLang="en-US">
              <a:solidFill>
                <a:srgbClr val="CAB8FF">
                  <a:lumMod val="10000"/>
                </a:srgbClr>
              </a:solidFill>
              <a:ea typeface="MS PGothic" panose="020B0600070205080204" pitchFamily="34" charset="-128"/>
            </a:endParaRPr>
          </a:p>
        </p:txBody>
      </p:sp>
      <p:sp>
        <p:nvSpPr>
          <p:cNvPr id="4" name="Rectangle 68">
            <a:extLst>
              <a:ext uri="{FF2B5EF4-FFF2-40B4-BE49-F238E27FC236}">
                <a16:creationId xmlns:a16="http://schemas.microsoft.com/office/drawing/2014/main" id="{9CE62784-732C-4C69-B01C-B16214B86BB9}"/>
              </a:ext>
            </a:extLst>
          </p:cNvPr>
          <p:cNvSpPr>
            <a:spLocks noGrp="1" noChangeArrowheads="1"/>
          </p:cNvSpPr>
          <p:nvPr>
            <p:ph type="ftr" sz="quarter" idx="11"/>
          </p:nvPr>
        </p:nvSpPr>
        <p:spPr>
          <a:ln/>
        </p:spPr>
        <p:txBody>
          <a:bodyPr/>
          <a:lstStyle>
            <a:lvl1pPr>
              <a:defRPr/>
            </a:lvl1pPr>
          </a:lstStyle>
          <a:p>
            <a:pPr fontAlgn="base">
              <a:spcBef>
                <a:spcPct val="0"/>
              </a:spcBef>
              <a:spcAft>
                <a:spcPct val="0"/>
              </a:spcAft>
              <a:defRPr/>
            </a:pPr>
            <a:r>
              <a:rPr lang="en-US" altLang="en-US">
                <a:solidFill>
                  <a:srgbClr val="CAB8FF">
                    <a:lumMod val="10000"/>
                  </a:srgbClr>
                </a:solidFill>
                <a:ea typeface="MS PGothic" panose="020B0600070205080204" pitchFamily="34" charset="-128"/>
              </a:rPr>
              <a:t>Presented by Dr. P. Balaji Srikaanth</a:t>
            </a:r>
          </a:p>
        </p:txBody>
      </p:sp>
      <p:sp>
        <p:nvSpPr>
          <p:cNvPr id="5" name="Rectangle 69">
            <a:extLst>
              <a:ext uri="{FF2B5EF4-FFF2-40B4-BE49-F238E27FC236}">
                <a16:creationId xmlns:a16="http://schemas.microsoft.com/office/drawing/2014/main" id="{4B499B27-D301-48EF-829E-C7CA6DE99B25}"/>
              </a:ext>
            </a:extLst>
          </p:cNvPr>
          <p:cNvSpPr>
            <a:spLocks noGrp="1" noChangeArrowheads="1"/>
          </p:cNvSpPr>
          <p:nvPr>
            <p:ph type="sldNum" sz="quarter" idx="12"/>
          </p:nvPr>
        </p:nvSpPr>
        <p:spPr>
          <a:ln/>
        </p:spPr>
        <p:txBody>
          <a:bodyPr/>
          <a:lstStyle>
            <a:lvl1pPr>
              <a:defRPr/>
            </a:lvl1pPr>
          </a:lstStyle>
          <a:p>
            <a:pPr fontAlgn="base">
              <a:spcBef>
                <a:spcPct val="0"/>
              </a:spcBef>
              <a:spcAft>
                <a:spcPct val="0"/>
              </a:spcAft>
              <a:defRPr/>
            </a:pPr>
            <a:fld id="{D840D993-483D-4245-90DD-171F6646D4A7}" type="slidenum">
              <a:rPr lang="en-US" altLang="en-US" smtClean="0">
                <a:ea typeface="MS PGothic" panose="020B0600070205080204" pitchFamily="34" charset="-128"/>
              </a:rPr>
              <a:pPr fontAlgn="base">
                <a:spcBef>
                  <a:spcPct val="0"/>
                </a:spcBef>
                <a:spcAft>
                  <a:spcPct val="0"/>
                </a:spcAft>
                <a:defRPr/>
              </a:pPr>
              <a:t>‹#›</a:t>
            </a:fld>
            <a:endParaRPr lang="en-US" altLang="en-US">
              <a:ea typeface="MS PGothic" panose="020B0600070205080204" pitchFamily="34" charset="-128"/>
            </a:endParaRPr>
          </a:p>
        </p:txBody>
      </p:sp>
    </p:spTree>
    <p:extLst>
      <p:ext uri="{BB962C8B-B14F-4D97-AF65-F5344CB8AC3E}">
        <p14:creationId xmlns:p14="http://schemas.microsoft.com/office/powerpoint/2010/main" val="1200494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7">
            <a:extLst>
              <a:ext uri="{FF2B5EF4-FFF2-40B4-BE49-F238E27FC236}">
                <a16:creationId xmlns:a16="http://schemas.microsoft.com/office/drawing/2014/main" id="{0F95B248-1DC2-4D81-A7C4-DBD898C4CD9D}"/>
              </a:ext>
            </a:extLst>
          </p:cNvPr>
          <p:cNvSpPr>
            <a:spLocks noGrp="1" noChangeArrowheads="1"/>
          </p:cNvSpPr>
          <p:nvPr>
            <p:ph type="dt" sz="half" idx="10"/>
          </p:nvPr>
        </p:nvSpPr>
        <p:spPr>
          <a:ln/>
        </p:spPr>
        <p:txBody>
          <a:bodyPr/>
          <a:lstStyle>
            <a:lvl1pPr>
              <a:defRPr/>
            </a:lvl1pPr>
          </a:lstStyle>
          <a:p>
            <a:pPr fontAlgn="base">
              <a:spcBef>
                <a:spcPct val="0"/>
              </a:spcBef>
              <a:spcAft>
                <a:spcPct val="0"/>
              </a:spcAft>
              <a:defRPr/>
            </a:pPr>
            <a:fld id="{EFD6E4B7-1387-48F2-BE97-14FE4F57DB3D}" type="datetime3">
              <a:rPr lang="en-US" altLang="en-US" smtClean="0">
                <a:solidFill>
                  <a:srgbClr val="CAB8FF">
                    <a:lumMod val="10000"/>
                  </a:srgbClr>
                </a:solidFill>
                <a:ea typeface="MS PGothic" panose="020B0600070205080204" pitchFamily="34" charset="-128"/>
              </a:rPr>
              <a:t>18 April 2023</a:t>
            </a:fld>
            <a:endParaRPr lang="en-US" altLang="en-US">
              <a:solidFill>
                <a:srgbClr val="CAB8FF">
                  <a:lumMod val="10000"/>
                </a:srgbClr>
              </a:solidFill>
              <a:ea typeface="MS PGothic" panose="020B0600070205080204" pitchFamily="34" charset="-128"/>
            </a:endParaRPr>
          </a:p>
        </p:txBody>
      </p:sp>
      <p:sp>
        <p:nvSpPr>
          <p:cNvPr id="3" name="Rectangle 68">
            <a:extLst>
              <a:ext uri="{FF2B5EF4-FFF2-40B4-BE49-F238E27FC236}">
                <a16:creationId xmlns:a16="http://schemas.microsoft.com/office/drawing/2014/main" id="{5B7B415A-AA72-436C-BE5D-308A12E77B8A}"/>
              </a:ext>
            </a:extLst>
          </p:cNvPr>
          <p:cNvSpPr>
            <a:spLocks noGrp="1" noChangeArrowheads="1"/>
          </p:cNvSpPr>
          <p:nvPr>
            <p:ph type="ftr" sz="quarter" idx="11"/>
          </p:nvPr>
        </p:nvSpPr>
        <p:spPr>
          <a:ln/>
        </p:spPr>
        <p:txBody>
          <a:bodyPr/>
          <a:lstStyle>
            <a:lvl1pPr>
              <a:defRPr/>
            </a:lvl1pPr>
          </a:lstStyle>
          <a:p>
            <a:pPr fontAlgn="base">
              <a:spcBef>
                <a:spcPct val="0"/>
              </a:spcBef>
              <a:spcAft>
                <a:spcPct val="0"/>
              </a:spcAft>
              <a:defRPr/>
            </a:pPr>
            <a:r>
              <a:rPr lang="en-US" altLang="en-US">
                <a:solidFill>
                  <a:srgbClr val="CAB8FF">
                    <a:lumMod val="10000"/>
                  </a:srgbClr>
                </a:solidFill>
                <a:ea typeface="MS PGothic" panose="020B0600070205080204" pitchFamily="34" charset="-128"/>
              </a:rPr>
              <a:t>Presented by Dr. P. Balaji Srikaanth</a:t>
            </a:r>
          </a:p>
        </p:txBody>
      </p:sp>
      <p:sp>
        <p:nvSpPr>
          <p:cNvPr id="4" name="Rectangle 69">
            <a:extLst>
              <a:ext uri="{FF2B5EF4-FFF2-40B4-BE49-F238E27FC236}">
                <a16:creationId xmlns:a16="http://schemas.microsoft.com/office/drawing/2014/main" id="{D5C88154-F96E-4D41-9D46-6E3DC918BD1F}"/>
              </a:ext>
            </a:extLst>
          </p:cNvPr>
          <p:cNvSpPr>
            <a:spLocks noGrp="1" noChangeArrowheads="1"/>
          </p:cNvSpPr>
          <p:nvPr>
            <p:ph type="sldNum" sz="quarter" idx="12"/>
          </p:nvPr>
        </p:nvSpPr>
        <p:spPr>
          <a:ln/>
        </p:spPr>
        <p:txBody>
          <a:bodyPr/>
          <a:lstStyle>
            <a:lvl1pPr>
              <a:defRPr/>
            </a:lvl1pPr>
          </a:lstStyle>
          <a:p>
            <a:pPr fontAlgn="base">
              <a:spcBef>
                <a:spcPct val="0"/>
              </a:spcBef>
              <a:spcAft>
                <a:spcPct val="0"/>
              </a:spcAft>
              <a:defRPr/>
            </a:pPr>
            <a:fld id="{30B53D6A-BD34-4B6F-A735-95C461DF8CBF}" type="slidenum">
              <a:rPr lang="en-US" altLang="en-US" smtClean="0">
                <a:ea typeface="MS PGothic" panose="020B0600070205080204" pitchFamily="34" charset="-128"/>
              </a:rPr>
              <a:pPr fontAlgn="base">
                <a:spcBef>
                  <a:spcPct val="0"/>
                </a:spcBef>
                <a:spcAft>
                  <a:spcPct val="0"/>
                </a:spcAft>
                <a:defRPr/>
              </a:pPr>
              <a:t>‹#›</a:t>
            </a:fld>
            <a:endParaRPr lang="en-US" altLang="en-US">
              <a:ea typeface="MS PGothic" panose="020B0600070205080204" pitchFamily="34" charset="-128"/>
            </a:endParaRPr>
          </a:p>
        </p:txBody>
      </p:sp>
    </p:spTree>
    <p:extLst>
      <p:ext uri="{BB962C8B-B14F-4D97-AF65-F5344CB8AC3E}">
        <p14:creationId xmlns:p14="http://schemas.microsoft.com/office/powerpoint/2010/main" val="722111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9" y="263525"/>
            <a:ext cx="3932766" cy="1600200"/>
          </a:xfrm>
        </p:spPr>
        <p:txBody>
          <a:bodyPr anchor="b"/>
          <a:lstStyle>
            <a:lvl1pPr>
              <a:defRPr sz="3200">
                <a:solidFill>
                  <a:srgbClr val="7030A0"/>
                </a:solidFill>
              </a:defRPr>
            </a:lvl1pPr>
          </a:lstStyle>
          <a:p>
            <a:r>
              <a:rPr lang="en-US"/>
              <a:t>Click to edit Master title style</a:t>
            </a:r>
          </a:p>
        </p:txBody>
      </p:sp>
      <p:sp>
        <p:nvSpPr>
          <p:cNvPr id="3" name="Content Placeholder 2"/>
          <p:cNvSpPr>
            <a:spLocks noGrp="1"/>
          </p:cNvSpPr>
          <p:nvPr>
            <p:ph idx="1"/>
          </p:nvPr>
        </p:nvSpPr>
        <p:spPr>
          <a:xfrm>
            <a:off x="5135895" y="987427"/>
            <a:ext cx="6816757" cy="4873625"/>
          </a:xfrm>
        </p:spPr>
        <p:txBody>
          <a:bodyPr/>
          <a:lstStyle>
            <a:lvl1pPr marL="342904" indent="-342904">
              <a:buClrTx/>
              <a:buFont typeface="Wingdings" panose="05000000000000000000" pitchFamily="2" charset="2"/>
              <a:buChar char="Ø"/>
              <a:defRPr sz="3200">
                <a:solidFill>
                  <a:schemeClr val="accent5">
                    <a:lumMod val="10000"/>
                  </a:schemeClr>
                </a:solidFill>
              </a:defRPr>
            </a:lvl1pPr>
            <a:lvl2pPr marL="742959" indent="-285753">
              <a:buClrTx/>
              <a:buFont typeface="Wingdings" panose="05000000000000000000" pitchFamily="2" charset="2"/>
              <a:buChar char="Ø"/>
              <a:defRPr sz="2800">
                <a:solidFill>
                  <a:schemeClr val="accent5">
                    <a:lumMod val="10000"/>
                  </a:schemeClr>
                </a:solidFill>
              </a:defRPr>
            </a:lvl2pPr>
            <a:lvl3pPr marL="1143015" indent="-228604">
              <a:buClrTx/>
              <a:buFont typeface="Wingdings" panose="05000000000000000000" pitchFamily="2" charset="2"/>
              <a:buChar char="Ø"/>
              <a:defRPr sz="2400">
                <a:solidFill>
                  <a:schemeClr val="accent5">
                    <a:lumMod val="10000"/>
                  </a:schemeClr>
                </a:solidFill>
              </a:defRPr>
            </a:lvl3pPr>
            <a:lvl4pPr marL="1600221" indent="-228604">
              <a:buClrTx/>
              <a:buFont typeface="Wingdings" panose="05000000000000000000" pitchFamily="2" charset="2"/>
              <a:buChar char="Ø"/>
              <a:defRPr sz="2000">
                <a:solidFill>
                  <a:schemeClr val="accent5">
                    <a:lumMod val="10000"/>
                  </a:schemeClr>
                </a:solidFill>
              </a:defRPr>
            </a:lvl4pPr>
            <a:lvl5pPr marL="2057427" indent="-228604">
              <a:buClrTx/>
              <a:buFont typeface="Wingdings" panose="05000000000000000000" pitchFamily="2" charset="2"/>
              <a:buChar char="Ø"/>
              <a:defRPr sz="2000">
                <a:solidFill>
                  <a:schemeClr val="accent5">
                    <a:lumMod val="10000"/>
                  </a:schemeClr>
                </a:solidFill>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39350" y="2057400"/>
            <a:ext cx="4754036" cy="3811588"/>
          </a:xfrm>
        </p:spPr>
        <p:txBody>
          <a:bodyPr/>
          <a:lstStyle>
            <a:lvl1pPr marL="0" indent="0">
              <a:buNone/>
              <a:defRPr sz="1600">
                <a:solidFill>
                  <a:schemeClr val="accent5">
                    <a:lumMod val="10000"/>
                  </a:schemeClr>
                </a:solidFill>
              </a:defRPr>
            </a:lvl1pPr>
            <a:lvl2pPr marL="457206" indent="0">
              <a:buNone/>
              <a:defRPr sz="1401"/>
            </a:lvl2pPr>
            <a:lvl3pPr marL="914411" indent="0">
              <a:buNone/>
              <a:defRPr sz="1200"/>
            </a:lvl3pPr>
            <a:lvl4pPr marL="1371617" indent="0">
              <a:buNone/>
              <a:defRPr sz="1001"/>
            </a:lvl4pPr>
            <a:lvl5pPr marL="1828823" indent="0">
              <a:buNone/>
              <a:defRPr sz="1001"/>
            </a:lvl5pPr>
            <a:lvl6pPr marL="2286029" indent="0">
              <a:buNone/>
              <a:defRPr sz="1001"/>
            </a:lvl6pPr>
            <a:lvl7pPr marL="2743234" indent="0">
              <a:buNone/>
              <a:defRPr sz="1001"/>
            </a:lvl7pPr>
            <a:lvl8pPr marL="3200440" indent="0">
              <a:buNone/>
              <a:defRPr sz="1001"/>
            </a:lvl8pPr>
            <a:lvl9pPr marL="3657646" indent="0">
              <a:buNone/>
              <a:defRPr sz="1001"/>
            </a:lvl9pPr>
          </a:lstStyle>
          <a:p>
            <a:pPr lvl="0"/>
            <a:r>
              <a:rPr lang="en-US"/>
              <a:t>Edit Master text styles</a:t>
            </a:r>
          </a:p>
        </p:txBody>
      </p:sp>
      <p:sp>
        <p:nvSpPr>
          <p:cNvPr id="5" name="Rectangle 67">
            <a:extLst>
              <a:ext uri="{FF2B5EF4-FFF2-40B4-BE49-F238E27FC236}">
                <a16:creationId xmlns:a16="http://schemas.microsoft.com/office/drawing/2014/main" id="{CB3CBAFB-1032-46FC-B41E-7D64B2A72369}"/>
              </a:ext>
            </a:extLst>
          </p:cNvPr>
          <p:cNvSpPr>
            <a:spLocks noGrp="1" noChangeArrowheads="1"/>
          </p:cNvSpPr>
          <p:nvPr>
            <p:ph type="dt" sz="half" idx="10"/>
          </p:nvPr>
        </p:nvSpPr>
        <p:spPr>
          <a:ln/>
        </p:spPr>
        <p:txBody>
          <a:bodyPr/>
          <a:lstStyle>
            <a:lvl1pPr>
              <a:defRPr/>
            </a:lvl1pPr>
          </a:lstStyle>
          <a:p>
            <a:pPr fontAlgn="base">
              <a:spcBef>
                <a:spcPct val="0"/>
              </a:spcBef>
              <a:spcAft>
                <a:spcPct val="0"/>
              </a:spcAft>
              <a:defRPr/>
            </a:pPr>
            <a:fld id="{52ABC251-AAFA-4114-8B3D-D9F4720AD380}" type="datetime3">
              <a:rPr lang="en-US" altLang="en-US" smtClean="0">
                <a:solidFill>
                  <a:srgbClr val="CAB8FF">
                    <a:lumMod val="10000"/>
                  </a:srgbClr>
                </a:solidFill>
                <a:ea typeface="MS PGothic" panose="020B0600070205080204" pitchFamily="34" charset="-128"/>
              </a:rPr>
              <a:t>18 April 2023</a:t>
            </a:fld>
            <a:endParaRPr lang="en-US" altLang="en-US">
              <a:solidFill>
                <a:srgbClr val="CAB8FF">
                  <a:lumMod val="10000"/>
                </a:srgbClr>
              </a:solidFill>
              <a:ea typeface="MS PGothic" panose="020B0600070205080204" pitchFamily="34" charset="-128"/>
            </a:endParaRPr>
          </a:p>
        </p:txBody>
      </p:sp>
      <p:sp>
        <p:nvSpPr>
          <p:cNvPr id="6" name="Rectangle 68">
            <a:extLst>
              <a:ext uri="{FF2B5EF4-FFF2-40B4-BE49-F238E27FC236}">
                <a16:creationId xmlns:a16="http://schemas.microsoft.com/office/drawing/2014/main" id="{7F66C0A2-4654-4A6C-8E08-09D6BDA14B62}"/>
              </a:ext>
            </a:extLst>
          </p:cNvPr>
          <p:cNvSpPr>
            <a:spLocks noGrp="1" noChangeArrowheads="1"/>
          </p:cNvSpPr>
          <p:nvPr>
            <p:ph type="ftr" sz="quarter" idx="11"/>
          </p:nvPr>
        </p:nvSpPr>
        <p:spPr>
          <a:ln/>
        </p:spPr>
        <p:txBody>
          <a:bodyPr/>
          <a:lstStyle>
            <a:lvl1pPr>
              <a:defRPr/>
            </a:lvl1pPr>
          </a:lstStyle>
          <a:p>
            <a:pPr fontAlgn="base">
              <a:spcBef>
                <a:spcPct val="0"/>
              </a:spcBef>
              <a:spcAft>
                <a:spcPct val="0"/>
              </a:spcAft>
              <a:defRPr/>
            </a:pPr>
            <a:r>
              <a:rPr lang="en-US" altLang="en-US">
                <a:solidFill>
                  <a:srgbClr val="CAB8FF">
                    <a:lumMod val="10000"/>
                  </a:srgbClr>
                </a:solidFill>
                <a:ea typeface="MS PGothic" panose="020B0600070205080204" pitchFamily="34" charset="-128"/>
              </a:rPr>
              <a:t>Presented by Dr. P. Balaji Srikaanth</a:t>
            </a:r>
          </a:p>
        </p:txBody>
      </p:sp>
      <p:sp>
        <p:nvSpPr>
          <p:cNvPr id="7" name="Rectangle 69">
            <a:extLst>
              <a:ext uri="{FF2B5EF4-FFF2-40B4-BE49-F238E27FC236}">
                <a16:creationId xmlns:a16="http://schemas.microsoft.com/office/drawing/2014/main" id="{B59C4FC3-504C-4AF5-B525-F7B503BC99BB}"/>
              </a:ext>
            </a:extLst>
          </p:cNvPr>
          <p:cNvSpPr>
            <a:spLocks noGrp="1" noChangeArrowheads="1"/>
          </p:cNvSpPr>
          <p:nvPr>
            <p:ph type="sldNum" sz="quarter" idx="12"/>
          </p:nvPr>
        </p:nvSpPr>
        <p:spPr>
          <a:ln/>
        </p:spPr>
        <p:txBody>
          <a:bodyPr/>
          <a:lstStyle>
            <a:lvl1pPr>
              <a:defRPr/>
            </a:lvl1pPr>
          </a:lstStyle>
          <a:p>
            <a:pPr fontAlgn="base">
              <a:spcBef>
                <a:spcPct val="0"/>
              </a:spcBef>
              <a:spcAft>
                <a:spcPct val="0"/>
              </a:spcAft>
              <a:defRPr/>
            </a:pPr>
            <a:fld id="{C7831B41-25CD-42C0-999B-9A120281E4DD}" type="slidenum">
              <a:rPr lang="en-US" altLang="en-US" smtClean="0">
                <a:ea typeface="MS PGothic" panose="020B0600070205080204" pitchFamily="34" charset="-128"/>
              </a:rPr>
              <a:pPr fontAlgn="base">
                <a:spcBef>
                  <a:spcPct val="0"/>
                </a:spcBef>
                <a:spcAft>
                  <a:spcPct val="0"/>
                </a:spcAft>
                <a:defRPr/>
              </a:pPr>
              <a:t>‹#›</a:t>
            </a:fld>
            <a:endParaRPr lang="en-US" altLang="en-US">
              <a:ea typeface="MS PGothic" panose="020B0600070205080204" pitchFamily="34" charset="-128"/>
            </a:endParaRPr>
          </a:p>
        </p:txBody>
      </p:sp>
    </p:spTree>
    <p:extLst>
      <p:ext uri="{BB962C8B-B14F-4D97-AF65-F5344CB8AC3E}">
        <p14:creationId xmlns:p14="http://schemas.microsoft.com/office/powerpoint/2010/main" val="871202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9" y="457200"/>
            <a:ext cx="3932766" cy="1600200"/>
          </a:xfrm>
        </p:spPr>
        <p:txBody>
          <a:bodyPr anchor="b"/>
          <a:lstStyle>
            <a:lvl1pPr>
              <a:defRPr sz="3200">
                <a:solidFill>
                  <a:srgbClr val="7030A0"/>
                </a:solidFill>
              </a:defRPr>
            </a:lvl1pPr>
          </a:lstStyle>
          <a:p>
            <a:r>
              <a:rPr lang="en-US"/>
              <a:t>Click to edit Master title style</a:t>
            </a:r>
          </a:p>
        </p:txBody>
      </p:sp>
      <p:sp>
        <p:nvSpPr>
          <p:cNvPr id="3" name="Picture Placeholder 2"/>
          <p:cNvSpPr>
            <a:spLocks noGrp="1"/>
          </p:cNvSpPr>
          <p:nvPr>
            <p:ph type="pic" idx="1"/>
          </p:nvPr>
        </p:nvSpPr>
        <p:spPr>
          <a:xfrm>
            <a:off x="5183718" y="987427"/>
            <a:ext cx="6576912" cy="4873625"/>
          </a:xfrm>
        </p:spPr>
        <p:txBody>
          <a:bodyPr/>
          <a:lstStyle>
            <a:lvl1pPr marL="0" indent="0">
              <a:buNone/>
              <a:defRPr sz="3200">
                <a:solidFill>
                  <a:schemeClr val="accent5">
                    <a:lumMod val="10000"/>
                  </a:schemeClr>
                </a:solidFill>
              </a:defRPr>
            </a:lvl1pPr>
            <a:lvl2pPr marL="457206" indent="0">
              <a:buNone/>
              <a:defRPr sz="2800"/>
            </a:lvl2pPr>
            <a:lvl3pPr marL="914411" indent="0">
              <a:buNone/>
              <a:defRPr sz="2400"/>
            </a:lvl3pPr>
            <a:lvl4pPr marL="1371617" indent="0">
              <a:buNone/>
              <a:defRPr sz="2000"/>
            </a:lvl4pPr>
            <a:lvl5pPr marL="1828823" indent="0">
              <a:buNone/>
              <a:defRPr sz="2000"/>
            </a:lvl5pPr>
            <a:lvl6pPr marL="2286029" indent="0">
              <a:buNone/>
              <a:defRPr sz="2000"/>
            </a:lvl6pPr>
            <a:lvl7pPr marL="2743234" indent="0">
              <a:buNone/>
              <a:defRPr sz="2000"/>
            </a:lvl7pPr>
            <a:lvl8pPr marL="3200440" indent="0">
              <a:buNone/>
              <a:defRPr sz="2000"/>
            </a:lvl8pPr>
            <a:lvl9pPr marL="3657646" indent="0">
              <a:buNone/>
              <a:defRPr sz="2000"/>
            </a:lvl9pPr>
          </a:lstStyle>
          <a:p>
            <a:pPr lvl="0"/>
            <a:endParaRPr lang="en-US" noProof="0"/>
          </a:p>
        </p:txBody>
      </p:sp>
      <p:sp>
        <p:nvSpPr>
          <p:cNvPr id="4" name="Text Placeholder 3"/>
          <p:cNvSpPr>
            <a:spLocks noGrp="1"/>
          </p:cNvSpPr>
          <p:nvPr>
            <p:ph type="body" sz="half" idx="2"/>
          </p:nvPr>
        </p:nvSpPr>
        <p:spPr>
          <a:xfrm>
            <a:off x="609600" y="2057400"/>
            <a:ext cx="4394201" cy="3811588"/>
          </a:xfrm>
        </p:spPr>
        <p:txBody>
          <a:bodyPr/>
          <a:lstStyle>
            <a:lvl1pPr marL="0" indent="0">
              <a:buNone/>
              <a:defRPr sz="1600">
                <a:solidFill>
                  <a:schemeClr val="accent5">
                    <a:lumMod val="10000"/>
                  </a:schemeClr>
                </a:solidFill>
              </a:defRPr>
            </a:lvl1pPr>
            <a:lvl2pPr marL="457206" indent="0">
              <a:buNone/>
              <a:defRPr sz="1401"/>
            </a:lvl2pPr>
            <a:lvl3pPr marL="914411" indent="0">
              <a:buNone/>
              <a:defRPr sz="1200"/>
            </a:lvl3pPr>
            <a:lvl4pPr marL="1371617" indent="0">
              <a:buNone/>
              <a:defRPr sz="1001"/>
            </a:lvl4pPr>
            <a:lvl5pPr marL="1828823" indent="0">
              <a:buNone/>
              <a:defRPr sz="1001"/>
            </a:lvl5pPr>
            <a:lvl6pPr marL="2286029" indent="0">
              <a:buNone/>
              <a:defRPr sz="1001"/>
            </a:lvl6pPr>
            <a:lvl7pPr marL="2743234" indent="0">
              <a:buNone/>
              <a:defRPr sz="1001"/>
            </a:lvl7pPr>
            <a:lvl8pPr marL="3200440" indent="0">
              <a:buNone/>
              <a:defRPr sz="1001"/>
            </a:lvl8pPr>
            <a:lvl9pPr marL="3657646" indent="0">
              <a:buNone/>
              <a:defRPr sz="1001"/>
            </a:lvl9pPr>
          </a:lstStyle>
          <a:p>
            <a:pPr lvl="0"/>
            <a:r>
              <a:rPr lang="en-US"/>
              <a:t>Edit Master text styles</a:t>
            </a:r>
          </a:p>
        </p:txBody>
      </p:sp>
      <p:sp>
        <p:nvSpPr>
          <p:cNvPr id="5" name="Rectangle 67">
            <a:extLst>
              <a:ext uri="{FF2B5EF4-FFF2-40B4-BE49-F238E27FC236}">
                <a16:creationId xmlns:a16="http://schemas.microsoft.com/office/drawing/2014/main" id="{C614123D-87B6-4697-91F6-70E038C2C813}"/>
              </a:ext>
            </a:extLst>
          </p:cNvPr>
          <p:cNvSpPr>
            <a:spLocks noGrp="1" noChangeArrowheads="1"/>
          </p:cNvSpPr>
          <p:nvPr>
            <p:ph type="dt" sz="half" idx="10"/>
          </p:nvPr>
        </p:nvSpPr>
        <p:spPr>
          <a:ln/>
        </p:spPr>
        <p:txBody>
          <a:bodyPr/>
          <a:lstStyle>
            <a:lvl1pPr>
              <a:defRPr/>
            </a:lvl1pPr>
          </a:lstStyle>
          <a:p>
            <a:pPr fontAlgn="base">
              <a:spcBef>
                <a:spcPct val="0"/>
              </a:spcBef>
              <a:spcAft>
                <a:spcPct val="0"/>
              </a:spcAft>
              <a:defRPr/>
            </a:pPr>
            <a:fld id="{C0D332C3-185C-4742-BE8C-91A4526839A4}" type="datetime3">
              <a:rPr lang="en-US" altLang="en-US" smtClean="0">
                <a:solidFill>
                  <a:srgbClr val="CAB8FF">
                    <a:lumMod val="10000"/>
                  </a:srgbClr>
                </a:solidFill>
                <a:ea typeface="MS PGothic" panose="020B0600070205080204" pitchFamily="34" charset="-128"/>
              </a:rPr>
              <a:t>18 April 2023</a:t>
            </a:fld>
            <a:endParaRPr lang="en-US" altLang="en-US">
              <a:solidFill>
                <a:srgbClr val="CAB8FF">
                  <a:lumMod val="10000"/>
                </a:srgbClr>
              </a:solidFill>
              <a:ea typeface="MS PGothic" panose="020B0600070205080204" pitchFamily="34" charset="-128"/>
            </a:endParaRPr>
          </a:p>
        </p:txBody>
      </p:sp>
      <p:sp>
        <p:nvSpPr>
          <p:cNvPr id="6" name="Rectangle 68">
            <a:extLst>
              <a:ext uri="{FF2B5EF4-FFF2-40B4-BE49-F238E27FC236}">
                <a16:creationId xmlns:a16="http://schemas.microsoft.com/office/drawing/2014/main" id="{E235E3D4-DE00-4BBB-ACC5-F3D5990267B0}"/>
              </a:ext>
            </a:extLst>
          </p:cNvPr>
          <p:cNvSpPr>
            <a:spLocks noGrp="1" noChangeArrowheads="1"/>
          </p:cNvSpPr>
          <p:nvPr>
            <p:ph type="ftr" sz="quarter" idx="11"/>
          </p:nvPr>
        </p:nvSpPr>
        <p:spPr>
          <a:ln/>
        </p:spPr>
        <p:txBody>
          <a:bodyPr/>
          <a:lstStyle>
            <a:lvl1pPr>
              <a:defRPr/>
            </a:lvl1pPr>
          </a:lstStyle>
          <a:p>
            <a:pPr fontAlgn="base">
              <a:spcBef>
                <a:spcPct val="0"/>
              </a:spcBef>
              <a:spcAft>
                <a:spcPct val="0"/>
              </a:spcAft>
              <a:defRPr/>
            </a:pPr>
            <a:r>
              <a:rPr lang="en-US" altLang="en-US">
                <a:solidFill>
                  <a:srgbClr val="CAB8FF">
                    <a:lumMod val="10000"/>
                  </a:srgbClr>
                </a:solidFill>
                <a:ea typeface="MS PGothic" panose="020B0600070205080204" pitchFamily="34" charset="-128"/>
              </a:rPr>
              <a:t>Presented by Dr. P. Balaji Srikaanth</a:t>
            </a:r>
          </a:p>
        </p:txBody>
      </p:sp>
      <p:sp>
        <p:nvSpPr>
          <p:cNvPr id="7" name="Rectangle 69">
            <a:extLst>
              <a:ext uri="{FF2B5EF4-FFF2-40B4-BE49-F238E27FC236}">
                <a16:creationId xmlns:a16="http://schemas.microsoft.com/office/drawing/2014/main" id="{958BEE03-CF11-4F9B-9727-FF7B234C5F77}"/>
              </a:ext>
            </a:extLst>
          </p:cNvPr>
          <p:cNvSpPr>
            <a:spLocks noGrp="1" noChangeArrowheads="1"/>
          </p:cNvSpPr>
          <p:nvPr>
            <p:ph type="sldNum" sz="quarter" idx="12"/>
          </p:nvPr>
        </p:nvSpPr>
        <p:spPr>
          <a:ln/>
        </p:spPr>
        <p:txBody>
          <a:bodyPr/>
          <a:lstStyle>
            <a:lvl1pPr>
              <a:defRPr/>
            </a:lvl1pPr>
          </a:lstStyle>
          <a:p>
            <a:pPr fontAlgn="base">
              <a:spcBef>
                <a:spcPct val="0"/>
              </a:spcBef>
              <a:spcAft>
                <a:spcPct val="0"/>
              </a:spcAft>
              <a:defRPr/>
            </a:pPr>
            <a:fld id="{B98D9837-3DC9-4B48-93B5-D5822CD2361E}" type="slidenum">
              <a:rPr lang="en-US" altLang="en-US" smtClean="0">
                <a:ea typeface="MS PGothic" panose="020B0600070205080204" pitchFamily="34" charset="-128"/>
              </a:rPr>
              <a:pPr fontAlgn="base">
                <a:spcBef>
                  <a:spcPct val="0"/>
                </a:spcBef>
                <a:spcAft>
                  <a:spcPct val="0"/>
                </a:spcAft>
                <a:defRPr/>
              </a:pPr>
              <a:t>‹#›</a:t>
            </a:fld>
            <a:endParaRPr lang="en-US" altLang="en-US">
              <a:ea typeface="MS PGothic" panose="020B0600070205080204" pitchFamily="34" charset="-128"/>
            </a:endParaRPr>
          </a:p>
        </p:txBody>
      </p:sp>
    </p:spTree>
    <p:extLst>
      <p:ext uri="{BB962C8B-B14F-4D97-AF65-F5344CB8AC3E}">
        <p14:creationId xmlns:p14="http://schemas.microsoft.com/office/powerpoint/2010/main" val="4114499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46082" name="Group 2">
            <a:extLst>
              <a:ext uri="{FF2B5EF4-FFF2-40B4-BE49-F238E27FC236}">
                <a16:creationId xmlns:a16="http://schemas.microsoft.com/office/drawing/2014/main" id="{C5B61B53-F656-4CBC-B53A-CBBD8052F5C0}"/>
              </a:ext>
            </a:extLst>
          </p:cNvPr>
          <p:cNvGrpSpPr>
            <a:grpSpLocks/>
          </p:cNvGrpSpPr>
          <p:nvPr/>
        </p:nvGrpSpPr>
        <p:grpSpPr bwMode="auto">
          <a:xfrm>
            <a:off x="3" y="4149080"/>
            <a:ext cx="12187767" cy="2590800"/>
            <a:chOff x="2" y="2688"/>
            <a:chExt cx="5758" cy="1632"/>
          </a:xfrm>
          <a:solidFill>
            <a:schemeClr val="tx1"/>
          </a:solidFill>
        </p:grpSpPr>
        <p:sp>
          <p:nvSpPr>
            <p:cNvPr id="46083" name="Freeform 3">
              <a:extLst>
                <a:ext uri="{FF2B5EF4-FFF2-40B4-BE49-F238E27FC236}">
                  <a16:creationId xmlns:a16="http://schemas.microsoft.com/office/drawing/2014/main" id="{5E0A5122-74DC-440C-8E9E-922BF5723761}"/>
                </a:ext>
              </a:extLst>
            </p:cNvPr>
            <p:cNvSpPr>
              <a:spLocks/>
            </p:cNvSpPr>
            <p:nvPr/>
          </p:nvSpPr>
          <p:spPr bwMode="hidden">
            <a:xfrm>
              <a:off x="2" y="2688"/>
              <a:ext cx="5758" cy="1632"/>
            </a:xfrm>
            <a:custGeom>
              <a:avLst/>
              <a:gdLst>
                <a:gd name="T0" fmla="*/ 5740 w 5740"/>
                <a:gd name="T1" fmla="*/ 4316 h 4316"/>
                <a:gd name="T2" fmla="*/ 0 w 5740"/>
                <a:gd name="T3" fmla="*/ 4316 h 4316"/>
                <a:gd name="T4" fmla="*/ 0 w 5740"/>
                <a:gd name="T5" fmla="*/ 0 h 4316"/>
                <a:gd name="T6" fmla="*/ 5740 w 5740"/>
                <a:gd name="T7" fmla="*/ 0 h 4316"/>
                <a:gd name="T8" fmla="*/ 5740 w 5740"/>
                <a:gd name="T9" fmla="*/ 4316 h 4316"/>
                <a:gd name="T10" fmla="*/ 5740 w 5740"/>
                <a:gd name="T11" fmla="*/ 4316 h 4316"/>
              </a:gdLst>
              <a:ahLst/>
              <a:cxnLst>
                <a:cxn ang="0">
                  <a:pos x="T0" y="T1"/>
                </a:cxn>
                <a:cxn ang="0">
                  <a:pos x="T2" y="T3"/>
                </a:cxn>
                <a:cxn ang="0">
                  <a:pos x="T4" y="T5"/>
                </a:cxn>
                <a:cxn ang="0">
                  <a:pos x="T6" y="T7"/>
                </a:cxn>
                <a:cxn ang="0">
                  <a:pos x="T8" y="T9"/>
                </a:cxn>
                <a:cxn ang="0">
                  <a:pos x="T10" y="T11"/>
                </a:cxn>
              </a:cxnLst>
              <a:rect l="0" t="0" r="r" b="b"/>
              <a:pathLst>
                <a:path w="5740" h="4316">
                  <a:moveTo>
                    <a:pt x="5740" y="4316"/>
                  </a:moveTo>
                  <a:lnTo>
                    <a:pt x="0" y="4316"/>
                  </a:lnTo>
                  <a:lnTo>
                    <a:pt x="0" y="0"/>
                  </a:lnTo>
                  <a:lnTo>
                    <a:pt x="5740" y="0"/>
                  </a:lnTo>
                  <a:lnTo>
                    <a:pt x="5740" y="4316"/>
                  </a:lnTo>
                  <a:lnTo>
                    <a:pt x="5740" y="4316"/>
                  </a:lnTo>
                  <a:close/>
                </a:path>
              </a:pathLst>
            </a:custGeom>
            <a:grpFill/>
            <a:ln>
              <a:noFill/>
            </a:ln>
          </p:spPr>
          <p:txBody>
            <a:bodyPr/>
            <a:lstStyle/>
            <a:p>
              <a:pPr marL="0" marR="0" lvl="0" indent="0" algn="l" defTabSz="914411"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dirty="0">
                <a:ln>
                  <a:noFill/>
                </a:ln>
                <a:solidFill>
                  <a:srgbClr val="CAB8FF">
                    <a:lumMod val="10000"/>
                  </a:srgbClr>
                </a:solidFill>
                <a:effectLst/>
                <a:uLnTx/>
                <a:uFillTx/>
                <a:latin typeface="Arial" panose="020B0604020202020204" pitchFamily="34" charset="0"/>
                <a:ea typeface="MS PGothic" panose="020B0600070205080204" pitchFamily="34" charset="-128"/>
                <a:cs typeface="+mn-cs"/>
              </a:endParaRPr>
            </a:p>
          </p:txBody>
        </p:sp>
        <p:grpSp>
          <p:nvGrpSpPr>
            <p:cNvPr id="46084" name="Group 4">
              <a:extLst>
                <a:ext uri="{FF2B5EF4-FFF2-40B4-BE49-F238E27FC236}">
                  <a16:creationId xmlns:a16="http://schemas.microsoft.com/office/drawing/2014/main" id="{B056039A-B6F2-4C4C-95C8-989B3150C4F8}"/>
                </a:ext>
              </a:extLst>
            </p:cNvPr>
            <p:cNvGrpSpPr>
              <a:grpSpLocks/>
            </p:cNvGrpSpPr>
            <p:nvPr/>
          </p:nvGrpSpPr>
          <p:grpSpPr bwMode="auto">
            <a:xfrm>
              <a:off x="1776" y="3024"/>
              <a:ext cx="3929" cy="1290"/>
              <a:chOff x="1776" y="3024"/>
              <a:chExt cx="3929" cy="1290"/>
            </a:xfrm>
            <a:grpFill/>
          </p:grpSpPr>
          <p:grpSp>
            <p:nvGrpSpPr>
              <p:cNvPr id="46085" name="Group 5">
                <a:extLst>
                  <a:ext uri="{FF2B5EF4-FFF2-40B4-BE49-F238E27FC236}">
                    <a16:creationId xmlns:a16="http://schemas.microsoft.com/office/drawing/2014/main" id="{23C281F7-381B-43DE-859B-920B621E29A8}"/>
                  </a:ext>
                </a:extLst>
              </p:cNvPr>
              <p:cNvGrpSpPr>
                <a:grpSpLocks/>
              </p:cNvGrpSpPr>
              <p:nvPr/>
            </p:nvGrpSpPr>
            <p:grpSpPr bwMode="auto">
              <a:xfrm>
                <a:off x="2268" y="3934"/>
                <a:ext cx="638" cy="377"/>
                <a:chOff x="2268" y="3934"/>
                <a:chExt cx="638" cy="377"/>
              </a:xfrm>
              <a:grpFill/>
            </p:grpSpPr>
            <p:sp>
              <p:nvSpPr>
                <p:cNvPr id="46086" name="Oval 6">
                  <a:extLst>
                    <a:ext uri="{FF2B5EF4-FFF2-40B4-BE49-F238E27FC236}">
                      <a16:creationId xmlns:a16="http://schemas.microsoft.com/office/drawing/2014/main" id="{1D7BFFF0-E7B7-465B-826E-E269968B3BD4}"/>
                    </a:ext>
                  </a:extLst>
                </p:cNvPr>
                <p:cNvSpPr>
                  <a:spLocks noChangeArrowheads="1"/>
                </p:cNvSpPr>
                <p:nvPr/>
              </p:nvSpPr>
              <p:spPr bwMode="hidden">
                <a:xfrm>
                  <a:off x="2268" y="3934"/>
                  <a:ext cx="638" cy="377"/>
                </a:xfrm>
                <a:prstGeom prst="ellipse">
                  <a:avLst/>
                </a:prstGeom>
                <a:grpFill/>
                <a:ln>
                  <a:noFill/>
                </a:ln>
                <a:effectLst/>
              </p:spPr>
              <p:txBody>
                <a:bodyPr/>
                <a:lstStyle/>
                <a:p>
                  <a:pPr marL="0" marR="0" lvl="0" indent="0" algn="l" defTabSz="914411"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a:ln>
                      <a:noFill/>
                    </a:ln>
                    <a:solidFill>
                      <a:srgbClr val="CAB8FF">
                        <a:lumMod val="10000"/>
                      </a:srgbClr>
                    </a:solidFill>
                    <a:effectLst/>
                    <a:uLnTx/>
                    <a:uFillTx/>
                    <a:latin typeface="Arial" panose="020B0604020202020204" pitchFamily="34" charset="0"/>
                    <a:ea typeface="MS PGothic" panose="020B0600070205080204" pitchFamily="34" charset="-128"/>
                    <a:cs typeface="+mn-cs"/>
                  </a:endParaRPr>
                </a:p>
              </p:txBody>
            </p:sp>
            <p:sp>
              <p:nvSpPr>
                <p:cNvPr id="46087" name="Oval 7">
                  <a:extLst>
                    <a:ext uri="{FF2B5EF4-FFF2-40B4-BE49-F238E27FC236}">
                      <a16:creationId xmlns:a16="http://schemas.microsoft.com/office/drawing/2014/main" id="{766240EA-5945-4C72-AC93-61FC23275774}"/>
                    </a:ext>
                  </a:extLst>
                </p:cNvPr>
                <p:cNvSpPr>
                  <a:spLocks noChangeArrowheads="1"/>
                </p:cNvSpPr>
                <p:nvPr/>
              </p:nvSpPr>
              <p:spPr bwMode="hidden">
                <a:xfrm>
                  <a:off x="2314" y="3958"/>
                  <a:ext cx="543" cy="332"/>
                </a:xfrm>
                <a:prstGeom prst="ellipse">
                  <a:avLst/>
                </a:prstGeom>
                <a:grpFill/>
                <a:ln>
                  <a:noFill/>
                </a:ln>
                <a:effectLst/>
              </p:spPr>
              <p:txBody>
                <a:bodyPr/>
                <a:lstStyle/>
                <a:p>
                  <a:pPr marL="0" marR="0" lvl="0" indent="0" algn="l" defTabSz="914411"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a:ln>
                      <a:noFill/>
                    </a:ln>
                    <a:solidFill>
                      <a:srgbClr val="CAB8FF">
                        <a:lumMod val="10000"/>
                      </a:srgbClr>
                    </a:solidFill>
                    <a:effectLst/>
                    <a:uLnTx/>
                    <a:uFillTx/>
                    <a:latin typeface="Arial" panose="020B0604020202020204" pitchFamily="34" charset="0"/>
                    <a:ea typeface="MS PGothic" panose="020B0600070205080204" pitchFamily="34" charset="-128"/>
                    <a:cs typeface="+mn-cs"/>
                  </a:endParaRPr>
                </a:p>
              </p:txBody>
            </p:sp>
            <p:sp>
              <p:nvSpPr>
                <p:cNvPr id="46088" name="Oval 8">
                  <a:extLst>
                    <a:ext uri="{FF2B5EF4-FFF2-40B4-BE49-F238E27FC236}">
                      <a16:creationId xmlns:a16="http://schemas.microsoft.com/office/drawing/2014/main" id="{9EF10439-DD8F-4FDD-A0FB-5DEEA3A44F77}"/>
                    </a:ext>
                  </a:extLst>
                </p:cNvPr>
                <p:cNvSpPr>
                  <a:spLocks noChangeArrowheads="1"/>
                </p:cNvSpPr>
                <p:nvPr/>
              </p:nvSpPr>
              <p:spPr bwMode="hidden">
                <a:xfrm>
                  <a:off x="2341" y="3979"/>
                  <a:ext cx="501" cy="299"/>
                </a:xfrm>
                <a:prstGeom prst="ellipse">
                  <a:avLst/>
                </a:prstGeom>
                <a:grpFill/>
                <a:ln>
                  <a:noFill/>
                </a:ln>
                <a:effectLst/>
              </p:spPr>
              <p:txBody>
                <a:bodyPr/>
                <a:lstStyle/>
                <a:p>
                  <a:pPr marL="0" marR="0" lvl="0" indent="0" algn="l" defTabSz="914411"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a:ln>
                      <a:noFill/>
                    </a:ln>
                    <a:solidFill>
                      <a:srgbClr val="CAB8FF">
                        <a:lumMod val="10000"/>
                      </a:srgbClr>
                    </a:solidFill>
                    <a:effectLst/>
                    <a:uLnTx/>
                    <a:uFillTx/>
                    <a:latin typeface="Arial" panose="020B0604020202020204" pitchFamily="34" charset="0"/>
                    <a:ea typeface="MS PGothic" panose="020B0600070205080204" pitchFamily="34" charset="-128"/>
                    <a:cs typeface="+mn-cs"/>
                  </a:endParaRPr>
                </a:p>
              </p:txBody>
            </p:sp>
            <p:sp>
              <p:nvSpPr>
                <p:cNvPr id="46089" name="Oval 9">
                  <a:extLst>
                    <a:ext uri="{FF2B5EF4-FFF2-40B4-BE49-F238E27FC236}">
                      <a16:creationId xmlns:a16="http://schemas.microsoft.com/office/drawing/2014/main" id="{99ABF565-3E0F-4C9E-8B47-5D3FE4FC8D21}"/>
                    </a:ext>
                  </a:extLst>
                </p:cNvPr>
                <p:cNvSpPr>
                  <a:spLocks noChangeArrowheads="1"/>
                </p:cNvSpPr>
                <p:nvPr/>
              </p:nvSpPr>
              <p:spPr bwMode="hidden">
                <a:xfrm>
                  <a:off x="2368" y="3997"/>
                  <a:ext cx="444" cy="258"/>
                </a:xfrm>
                <a:prstGeom prst="ellipse">
                  <a:avLst/>
                </a:prstGeom>
                <a:grpFill/>
                <a:ln>
                  <a:noFill/>
                </a:ln>
                <a:effectLst/>
              </p:spPr>
              <p:txBody>
                <a:bodyPr/>
                <a:lstStyle/>
                <a:p>
                  <a:pPr marL="0" marR="0" lvl="0" indent="0" algn="l" defTabSz="914411"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a:ln>
                      <a:noFill/>
                    </a:ln>
                    <a:solidFill>
                      <a:srgbClr val="CAB8FF">
                        <a:lumMod val="10000"/>
                      </a:srgbClr>
                    </a:solidFill>
                    <a:effectLst/>
                    <a:uLnTx/>
                    <a:uFillTx/>
                    <a:latin typeface="Arial" panose="020B0604020202020204" pitchFamily="34" charset="0"/>
                    <a:ea typeface="MS PGothic" panose="020B0600070205080204" pitchFamily="34" charset="-128"/>
                    <a:cs typeface="+mn-cs"/>
                  </a:endParaRPr>
                </a:p>
              </p:txBody>
            </p:sp>
            <p:sp>
              <p:nvSpPr>
                <p:cNvPr id="46090" name="Oval 10">
                  <a:extLst>
                    <a:ext uri="{FF2B5EF4-FFF2-40B4-BE49-F238E27FC236}">
                      <a16:creationId xmlns:a16="http://schemas.microsoft.com/office/drawing/2014/main" id="{F87486B1-F4A0-4316-9900-82EF47FEF059}"/>
                    </a:ext>
                  </a:extLst>
                </p:cNvPr>
                <p:cNvSpPr>
                  <a:spLocks noChangeArrowheads="1"/>
                </p:cNvSpPr>
                <p:nvPr/>
              </p:nvSpPr>
              <p:spPr bwMode="hidden">
                <a:xfrm>
                  <a:off x="2385" y="4005"/>
                  <a:ext cx="413" cy="240"/>
                </a:xfrm>
                <a:prstGeom prst="ellipse">
                  <a:avLst/>
                </a:prstGeom>
                <a:grpFill/>
                <a:ln>
                  <a:noFill/>
                </a:ln>
                <a:effectLst/>
              </p:spPr>
              <p:txBody>
                <a:bodyPr/>
                <a:lstStyle/>
                <a:p>
                  <a:pPr marL="0" marR="0" lvl="0" indent="0" algn="l" defTabSz="914411"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a:ln>
                      <a:noFill/>
                    </a:ln>
                    <a:solidFill>
                      <a:srgbClr val="CAB8FF">
                        <a:lumMod val="10000"/>
                      </a:srgbClr>
                    </a:solidFill>
                    <a:effectLst/>
                    <a:uLnTx/>
                    <a:uFillTx/>
                    <a:latin typeface="Arial" panose="020B0604020202020204" pitchFamily="34" charset="0"/>
                    <a:ea typeface="MS PGothic" panose="020B0600070205080204" pitchFamily="34" charset="-128"/>
                    <a:cs typeface="+mn-cs"/>
                  </a:endParaRPr>
                </a:p>
              </p:txBody>
            </p:sp>
            <p:sp>
              <p:nvSpPr>
                <p:cNvPr id="46091" name="Oval 11">
                  <a:extLst>
                    <a:ext uri="{FF2B5EF4-FFF2-40B4-BE49-F238E27FC236}">
                      <a16:creationId xmlns:a16="http://schemas.microsoft.com/office/drawing/2014/main" id="{7DD783CC-0CB5-4A5A-A46C-2C7E3D76355D}"/>
                    </a:ext>
                  </a:extLst>
                </p:cNvPr>
                <p:cNvSpPr>
                  <a:spLocks noChangeArrowheads="1"/>
                </p:cNvSpPr>
                <p:nvPr/>
              </p:nvSpPr>
              <p:spPr bwMode="hidden">
                <a:xfrm>
                  <a:off x="2437" y="4026"/>
                  <a:ext cx="306" cy="192"/>
                </a:xfrm>
                <a:prstGeom prst="ellipse">
                  <a:avLst/>
                </a:prstGeom>
                <a:grpFill/>
                <a:ln>
                  <a:noFill/>
                </a:ln>
                <a:effectLst/>
              </p:spPr>
              <p:txBody>
                <a:bodyPr/>
                <a:lstStyle/>
                <a:p>
                  <a:pPr marL="0" marR="0" lvl="0" indent="0" algn="l" defTabSz="914411"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a:ln>
                      <a:noFill/>
                    </a:ln>
                    <a:solidFill>
                      <a:srgbClr val="CAB8FF">
                        <a:lumMod val="10000"/>
                      </a:srgbClr>
                    </a:solidFill>
                    <a:effectLst/>
                    <a:uLnTx/>
                    <a:uFillTx/>
                    <a:latin typeface="Arial" panose="020B0604020202020204" pitchFamily="34" charset="0"/>
                    <a:ea typeface="MS PGothic" panose="020B0600070205080204" pitchFamily="34" charset="-128"/>
                    <a:cs typeface="+mn-cs"/>
                  </a:endParaRPr>
                </a:p>
              </p:txBody>
            </p:sp>
            <p:sp>
              <p:nvSpPr>
                <p:cNvPr id="46092" name="Oval 12">
                  <a:extLst>
                    <a:ext uri="{FF2B5EF4-FFF2-40B4-BE49-F238E27FC236}">
                      <a16:creationId xmlns:a16="http://schemas.microsoft.com/office/drawing/2014/main" id="{667D9FEE-7023-4488-8C04-F3D40B3741DC}"/>
                    </a:ext>
                  </a:extLst>
                </p:cNvPr>
                <p:cNvSpPr>
                  <a:spLocks noChangeArrowheads="1"/>
                </p:cNvSpPr>
                <p:nvPr/>
              </p:nvSpPr>
              <p:spPr bwMode="hidden">
                <a:xfrm>
                  <a:off x="2476" y="4056"/>
                  <a:ext cx="227" cy="135"/>
                </a:xfrm>
                <a:prstGeom prst="ellipse">
                  <a:avLst/>
                </a:prstGeom>
                <a:grpFill/>
                <a:ln>
                  <a:noFill/>
                </a:ln>
                <a:effectLst/>
              </p:spPr>
              <p:txBody>
                <a:bodyPr/>
                <a:lstStyle/>
                <a:p>
                  <a:pPr marL="0" marR="0" lvl="0" indent="0" algn="l" defTabSz="914411"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a:ln>
                      <a:noFill/>
                    </a:ln>
                    <a:solidFill>
                      <a:srgbClr val="CAB8FF">
                        <a:lumMod val="10000"/>
                      </a:srgbClr>
                    </a:solidFill>
                    <a:effectLst/>
                    <a:uLnTx/>
                    <a:uFillTx/>
                    <a:latin typeface="Arial" panose="020B0604020202020204" pitchFamily="34" charset="0"/>
                    <a:ea typeface="MS PGothic" panose="020B0600070205080204" pitchFamily="34" charset="-128"/>
                    <a:cs typeface="+mn-cs"/>
                  </a:endParaRPr>
                </a:p>
              </p:txBody>
            </p:sp>
            <p:sp>
              <p:nvSpPr>
                <p:cNvPr id="46093" name="Oval 13">
                  <a:extLst>
                    <a:ext uri="{FF2B5EF4-FFF2-40B4-BE49-F238E27FC236}">
                      <a16:creationId xmlns:a16="http://schemas.microsoft.com/office/drawing/2014/main" id="{753E0867-0B2B-473E-A3B5-77FC9E682537}"/>
                    </a:ext>
                  </a:extLst>
                </p:cNvPr>
                <p:cNvSpPr>
                  <a:spLocks noChangeArrowheads="1"/>
                </p:cNvSpPr>
                <p:nvPr/>
              </p:nvSpPr>
              <p:spPr bwMode="hidden">
                <a:xfrm>
                  <a:off x="2542" y="4097"/>
                  <a:ext cx="90" cy="60"/>
                </a:xfrm>
                <a:prstGeom prst="ellipse">
                  <a:avLst/>
                </a:prstGeom>
                <a:grpFill/>
                <a:ln>
                  <a:noFill/>
                </a:ln>
                <a:effectLst/>
              </p:spPr>
              <p:txBody>
                <a:bodyPr/>
                <a:lstStyle/>
                <a:p>
                  <a:pPr marL="0" marR="0" lvl="0" indent="0" algn="l" defTabSz="914411"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a:ln>
                      <a:noFill/>
                    </a:ln>
                    <a:solidFill>
                      <a:srgbClr val="CAB8FF">
                        <a:lumMod val="10000"/>
                      </a:srgbClr>
                    </a:solidFill>
                    <a:effectLst/>
                    <a:uLnTx/>
                    <a:uFillTx/>
                    <a:latin typeface="Arial" panose="020B0604020202020204" pitchFamily="34" charset="0"/>
                    <a:ea typeface="MS PGothic" panose="020B0600070205080204" pitchFamily="34" charset="-128"/>
                    <a:cs typeface="+mn-cs"/>
                  </a:endParaRPr>
                </a:p>
              </p:txBody>
            </p:sp>
          </p:grpSp>
          <p:sp>
            <p:nvSpPr>
              <p:cNvPr id="46094" name="Oval 14">
                <a:extLst>
                  <a:ext uri="{FF2B5EF4-FFF2-40B4-BE49-F238E27FC236}">
                    <a16:creationId xmlns:a16="http://schemas.microsoft.com/office/drawing/2014/main" id="{A7276D47-3773-402F-9C8B-065654F9C2E6}"/>
                  </a:ext>
                </a:extLst>
              </p:cNvPr>
              <p:cNvSpPr>
                <a:spLocks noChangeArrowheads="1"/>
              </p:cNvSpPr>
              <p:nvPr/>
            </p:nvSpPr>
            <p:spPr bwMode="hidden">
              <a:xfrm>
                <a:off x="3686" y="3810"/>
                <a:ext cx="532" cy="327"/>
              </a:xfrm>
              <a:prstGeom prst="ellipse">
                <a:avLst/>
              </a:prstGeom>
              <a:grpFill/>
              <a:ln>
                <a:noFill/>
              </a:ln>
              <a:effectLst/>
            </p:spPr>
            <p:txBody>
              <a:bodyPr/>
              <a:lstStyle/>
              <a:p>
                <a:pPr marL="0" marR="0" lvl="0" indent="0" algn="l" defTabSz="914411"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a:ln>
                    <a:noFill/>
                  </a:ln>
                  <a:solidFill>
                    <a:srgbClr val="CAB8FF">
                      <a:lumMod val="10000"/>
                    </a:srgbClr>
                  </a:solidFill>
                  <a:effectLst/>
                  <a:uLnTx/>
                  <a:uFillTx/>
                  <a:latin typeface="Arial" panose="020B0604020202020204" pitchFamily="34" charset="0"/>
                  <a:ea typeface="MS PGothic" panose="020B0600070205080204" pitchFamily="34" charset="-128"/>
                  <a:cs typeface="+mn-cs"/>
                </a:endParaRPr>
              </a:p>
            </p:txBody>
          </p:sp>
          <p:sp>
            <p:nvSpPr>
              <p:cNvPr id="46095" name="Oval 15">
                <a:extLst>
                  <a:ext uri="{FF2B5EF4-FFF2-40B4-BE49-F238E27FC236}">
                    <a16:creationId xmlns:a16="http://schemas.microsoft.com/office/drawing/2014/main" id="{2219D458-E38C-4534-B787-6D33FACECC73}"/>
                  </a:ext>
                </a:extLst>
              </p:cNvPr>
              <p:cNvSpPr>
                <a:spLocks noChangeArrowheads="1"/>
              </p:cNvSpPr>
              <p:nvPr/>
            </p:nvSpPr>
            <p:spPr bwMode="hidden">
              <a:xfrm>
                <a:off x="3726" y="3840"/>
                <a:ext cx="452" cy="275"/>
              </a:xfrm>
              <a:prstGeom prst="ellipse">
                <a:avLst/>
              </a:prstGeom>
              <a:grpFill/>
              <a:ln>
                <a:noFill/>
              </a:ln>
              <a:effectLst/>
            </p:spPr>
            <p:txBody>
              <a:bodyPr/>
              <a:lstStyle/>
              <a:p>
                <a:pPr marL="0" marR="0" lvl="0" indent="0" algn="l" defTabSz="914411"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a:ln>
                    <a:noFill/>
                  </a:ln>
                  <a:solidFill>
                    <a:srgbClr val="CAB8FF">
                      <a:lumMod val="10000"/>
                    </a:srgbClr>
                  </a:solidFill>
                  <a:effectLst/>
                  <a:uLnTx/>
                  <a:uFillTx/>
                  <a:latin typeface="Arial" panose="020B0604020202020204" pitchFamily="34" charset="0"/>
                  <a:ea typeface="MS PGothic" panose="020B0600070205080204" pitchFamily="34" charset="-128"/>
                  <a:cs typeface="+mn-cs"/>
                </a:endParaRPr>
              </a:p>
            </p:txBody>
          </p:sp>
          <p:sp>
            <p:nvSpPr>
              <p:cNvPr id="46096" name="Oval 16">
                <a:extLst>
                  <a:ext uri="{FF2B5EF4-FFF2-40B4-BE49-F238E27FC236}">
                    <a16:creationId xmlns:a16="http://schemas.microsoft.com/office/drawing/2014/main" id="{E8CB1E03-CCEE-4AAD-86ED-2DFB92DD6DE4}"/>
                  </a:ext>
                </a:extLst>
              </p:cNvPr>
              <p:cNvSpPr>
                <a:spLocks noChangeArrowheads="1"/>
              </p:cNvSpPr>
              <p:nvPr/>
            </p:nvSpPr>
            <p:spPr bwMode="hidden">
              <a:xfrm>
                <a:off x="3782" y="3872"/>
                <a:ext cx="344" cy="207"/>
              </a:xfrm>
              <a:prstGeom prst="ellipse">
                <a:avLst/>
              </a:prstGeom>
              <a:grpFill/>
              <a:ln>
                <a:noFill/>
              </a:ln>
              <a:effectLst/>
            </p:spPr>
            <p:txBody>
              <a:bodyPr/>
              <a:lstStyle/>
              <a:p>
                <a:pPr marL="0" marR="0" lvl="0" indent="0" algn="l" defTabSz="914411"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a:ln>
                    <a:noFill/>
                  </a:ln>
                  <a:solidFill>
                    <a:srgbClr val="CAB8FF">
                      <a:lumMod val="10000"/>
                    </a:srgbClr>
                  </a:solidFill>
                  <a:effectLst/>
                  <a:uLnTx/>
                  <a:uFillTx/>
                  <a:latin typeface="Arial" panose="020B0604020202020204" pitchFamily="34" charset="0"/>
                  <a:ea typeface="MS PGothic" panose="020B0600070205080204" pitchFamily="34" charset="-128"/>
                  <a:cs typeface="+mn-cs"/>
                </a:endParaRPr>
              </a:p>
            </p:txBody>
          </p:sp>
          <p:sp>
            <p:nvSpPr>
              <p:cNvPr id="46097" name="Oval 17">
                <a:extLst>
                  <a:ext uri="{FF2B5EF4-FFF2-40B4-BE49-F238E27FC236}">
                    <a16:creationId xmlns:a16="http://schemas.microsoft.com/office/drawing/2014/main" id="{9599F964-20E8-4CFA-86FD-FD3C3BA1DAE0}"/>
                  </a:ext>
                </a:extLst>
              </p:cNvPr>
              <p:cNvSpPr>
                <a:spLocks noChangeArrowheads="1"/>
              </p:cNvSpPr>
              <p:nvPr/>
            </p:nvSpPr>
            <p:spPr bwMode="hidden">
              <a:xfrm>
                <a:off x="3822" y="3896"/>
                <a:ext cx="262" cy="159"/>
              </a:xfrm>
              <a:prstGeom prst="ellipse">
                <a:avLst/>
              </a:prstGeom>
              <a:grpFill/>
              <a:ln>
                <a:noFill/>
              </a:ln>
              <a:effectLst/>
            </p:spPr>
            <p:txBody>
              <a:bodyPr/>
              <a:lstStyle/>
              <a:p>
                <a:pPr marL="0" marR="0" lvl="0" indent="0" algn="l" defTabSz="914411"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a:ln>
                    <a:noFill/>
                  </a:ln>
                  <a:solidFill>
                    <a:srgbClr val="CAB8FF">
                      <a:lumMod val="10000"/>
                    </a:srgbClr>
                  </a:solidFill>
                  <a:effectLst/>
                  <a:uLnTx/>
                  <a:uFillTx/>
                  <a:latin typeface="Arial" panose="020B0604020202020204" pitchFamily="34" charset="0"/>
                  <a:ea typeface="MS PGothic" panose="020B0600070205080204" pitchFamily="34" charset="-128"/>
                  <a:cs typeface="+mn-cs"/>
                </a:endParaRPr>
              </a:p>
            </p:txBody>
          </p:sp>
          <p:sp>
            <p:nvSpPr>
              <p:cNvPr id="46098" name="Oval 18">
                <a:extLst>
                  <a:ext uri="{FF2B5EF4-FFF2-40B4-BE49-F238E27FC236}">
                    <a16:creationId xmlns:a16="http://schemas.microsoft.com/office/drawing/2014/main" id="{BEFC4D63-1C60-4361-A4BE-93C76592F1E9}"/>
                  </a:ext>
                </a:extLst>
              </p:cNvPr>
              <p:cNvSpPr>
                <a:spLocks noChangeArrowheads="1"/>
              </p:cNvSpPr>
              <p:nvPr/>
            </p:nvSpPr>
            <p:spPr bwMode="hidden">
              <a:xfrm>
                <a:off x="3856" y="3922"/>
                <a:ext cx="192" cy="107"/>
              </a:xfrm>
              <a:prstGeom prst="ellipse">
                <a:avLst/>
              </a:prstGeom>
              <a:grpFill/>
              <a:ln>
                <a:noFill/>
              </a:ln>
              <a:effectLst/>
            </p:spPr>
            <p:txBody>
              <a:bodyPr/>
              <a:lstStyle/>
              <a:p>
                <a:pPr marL="0" marR="0" lvl="0" indent="0" algn="l" defTabSz="914411"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a:ln>
                    <a:noFill/>
                  </a:ln>
                  <a:solidFill>
                    <a:srgbClr val="CAB8FF">
                      <a:lumMod val="10000"/>
                    </a:srgbClr>
                  </a:solidFill>
                  <a:effectLst/>
                  <a:uLnTx/>
                  <a:uFillTx/>
                  <a:latin typeface="Arial" panose="020B0604020202020204" pitchFamily="34" charset="0"/>
                  <a:ea typeface="MS PGothic" panose="020B0600070205080204" pitchFamily="34" charset="-128"/>
                  <a:cs typeface="+mn-cs"/>
                </a:endParaRPr>
              </a:p>
            </p:txBody>
          </p:sp>
          <p:sp>
            <p:nvSpPr>
              <p:cNvPr id="46099" name="Freeform 19">
                <a:extLst>
                  <a:ext uri="{FF2B5EF4-FFF2-40B4-BE49-F238E27FC236}">
                    <a16:creationId xmlns:a16="http://schemas.microsoft.com/office/drawing/2014/main" id="{2220B81B-E245-42D3-820D-ED7585CCD86D}"/>
                  </a:ext>
                </a:extLst>
              </p:cNvPr>
              <p:cNvSpPr>
                <a:spLocks/>
              </p:cNvSpPr>
              <p:nvPr/>
            </p:nvSpPr>
            <p:spPr bwMode="hidden">
              <a:xfrm>
                <a:off x="3575" y="3715"/>
                <a:ext cx="383" cy="161"/>
              </a:xfrm>
              <a:custGeom>
                <a:avLst/>
                <a:gdLst>
                  <a:gd name="T0" fmla="*/ 376 w 382"/>
                  <a:gd name="T1" fmla="*/ 12 h 161"/>
                  <a:gd name="T2" fmla="*/ 257 w 382"/>
                  <a:gd name="T3" fmla="*/ 24 h 161"/>
                  <a:gd name="T4" fmla="*/ 149 w 382"/>
                  <a:gd name="T5" fmla="*/ 54 h 161"/>
                  <a:gd name="T6" fmla="*/ 101 w 382"/>
                  <a:gd name="T7" fmla="*/ 77 h 161"/>
                  <a:gd name="T8" fmla="*/ 59 w 382"/>
                  <a:gd name="T9" fmla="*/ 101 h 161"/>
                  <a:gd name="T10" fmla="*/ 24 w 382"/>
                  <a:gd name="T11" fmla="*/ 131 h 161"/>
                  <a:gd name="T12" fmla="*/ 0 w 382"/>
                  <a:gd name="T13" fmla="*/ 161 h 161"/>
                  <a:gd name="T14" fmla="*/ 0 w 382"/>
                  <a:gd name="T15" fmla="*/ 137 h 161"/>
                  <a:gd name="T16" fmla="*/ 29 w 382"/>
                  <a:gd name="T17" fmla="*/ 107 h 161"/>
                  <a:gd name="T18" fmla="*/ 65 w 382"/>
                  <a:gd name="T19" fmla="*/ 83 h 161"/>
                  <a:gd name="T20" fmla="*/ 155 w 382"/>
                  <a:gd name="T21" fmla="*/ 36 h 161"/>
                  <a:gd name="T22" fmla="*/ 257 w 382"/>
                  <a:gd name="T23" fmla="*/ 12 h 161"/>
                  <a:gd name="T24" fmla="*/ 376 w 382"/>
                  <a:gd name="T25" fmla="*/ 0 h 161"/>
                  <a:gd name="T26" fmla="*/ 376 w 382"/>
                  <a:gd name="T27" fmla="*/ 0 h 161"/>
                  <a:gd name="T28" fmla="*/ 382 w 382"/>
                  <a:gd name="T29" fmla="*/ 0 h 161"/>
                  <a:gd name="T30" fmla="*/ 382 w 382"/>
                  <a:gd name="T31" fmla="*/ 12 h 161"/>
                  <a:gd name="T32" fmla="*/ 376 w 382"/>
                  <a:gd name="T33" fmla="*/ 12 h 161"/>
                  <a:gd name="T34" fmla="*/ 376 w 382"/>
                  <a:gd name="T35" fmla="*/ 12 h 161"/>
                  <a:gd name="T36" fmla="*/ 376 w 382"/>
                  <a:gd name="T37" fmla="*/ 12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pFill/>
              <a:ln>
                <a:noFill/>
              </a:ln>
            </p:spPr>
            <p:txBody>
              <a:bodyPr/>
              <a:lstStyle/>
              <a:p>
                <a:pPr marL="0" marR="0" lvl="0" indent="0" algn="l" defTabSz="914411"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a:ln>
                    <a:noFill/>
                  </a:ln>
                  <a:solidFill>
                    <a:srgbClr val="CAB8FF">
                      <a:lumMod val="10000"/>
                    </a:srgbClr>
                  </a:solidFill>
                  <a:effectLst/>
                  <a:uLnTx/>
                  <a:uFillTx/>
                  <a:latin typeface="Arial" panose="020B0604020202020204" pitchFamily="34" charset="0"/>
                  <a:ea typeface="MS PGothic" panose="020B0600070205080204" pitchFamily="34" charset="-128"/>
                  <a:cs typeface="+mn-cs"/>
                </a:endParaRPr>
              </a:p>
            </p:txBody>
          </p:sp>
          <p:sp>
            <p:nvSpPr>
              <p:cNvPr id="46100" name="Freeform 20">
                <a:extLst>
                  <a:ext uri="{FF2B5EF4-FFF2-40B4-BE49-F238E27FC236}">
                    <a16:creationId xmlns:a16="http://schemas.microsoft.com/office/drawing/2014/main" id="{84835D59-BA3D-44ED-A040-09F5D0793241}"/>
                  </a:ext>
                </a:extLst>
              </p:cNvPr>
              <p:cNvSpPr>
                <a:spLocks/>
              </p:cNvSpPr>
              <p:nvPr/>
            </p:nvSpPr>
            <p:spPr bwMode="hidden">
              <a:xfrm>
                <a:off x="3695" y="4170"/>
                <a:ext cx="444" cy="66"/>
              </a:xfrm>
              <a:custGeom>
                <a:avLst/>
                <a:gdLst>
                  <a:gd name="T0" fmla="*/ 257 w 443"/>
                  <a:gd name="T1" fmla="*/ 54 h 66"/>
                  <a:gd name="T2" fmla="*/ 353 w 443"/>
                  <a:gd name="T3" fmla="*/ 48 h 66"/>
                  <a:gd name="T4" fmla="*/ 443 w 443"/>
                  <a:gd name="T5" fmla="*/ 24 h 66"/>
                  <a:gd name="T6" fmla="*/ 443 w 443"/>
                  <a:gd name="T7" fmla="*/ 36 h 66"/>
                  <a:gd name="T8" fmla="*/ 353 w 443"/>
                  <a:gd name="T9" fmla="*/ 60 h 66"/>
                  <a:gd name="T10" fmla="*/ 257 w 443"/>
                  <a:gd name="T11" fmla="*/ 66 h 66"/>
                  <a:gd name="T12" fmla="*/ 186 w 443"/>
                  <a:gd name="T13" fmla="*/ 60 h 66"/>
                  <a:gd name="T14" fmla="*/ 120 w 443"/>
                  <a:gd name="T15" fmla="*/ 48 h 66"/>
                  <a:gd name="T16" fmla="*/ 60 w 443"/>
                  <a:gd name="T17" fmla="*/ 36 h 66"/>
                  <a:gd name="T18" fmla="*/ 0 w 443"/>
                  <a:gd name="T19" fmla="*/ 12 h 66"/>
                  <a:gd name="T20" fmla="*/ 0 w 443"/>
                  <a:gd name="T21" fmla="*/ 0 h 66"/>
                  <a:gd name="T22" fmla="*/ 54 w 443"/>
                  <a:gd name="T23" fmla="*/ 24 h 66"/>
                  <a:gd name="T24" fmla="*/ 120 w 443"/>
                  <a:gd name="T25" fmla="*/ 36 h 66"/>
                  <a:gd name="T26" fmla="*/ 186 w 443"/>
                  <a:gd name="T27" fmla="*/ 48 h 66"/>
                  <a:gd name="T28" fmla="*/ 257 w 443"/>
                  <a:gd name="T29" fmla="*/ 54 h 66"/>
                  <a:gd name="T30" fmla="*/ 257 w 443"/>
                  <a:gd name="T31" fmla="*/ 5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pFill/>
              <a:ln>
                <a:noFill/>
              </a:ln>
            </p:spPr>
            <p:txBody>
              <a:bodyPr/>
              <a:lstStyle/>
              <a:p>
                <a:pPr marL="0" marR="0" lvl="0" indent="0" algn="l" defTabSz="914411"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a:ln>
                    <a:noFill/>
                  </a:ln>
                  <a:solidFill>
                    <a:srgbClr val="CAB8FF">
                      <a:lumMod val="10000"/>
                    </a:srgbClr>
                  </a:solidFill>
                  <a:effectLst/>
                  <a:uLnTx/>
                  <a:uFillTx/>
                  <a:latin typeface="Arial" panose="020B0604020202020204" pitchFamily="34" charset="0"/>
                  <a:ea typeface="MS PGothic" panose="020B0600070205080204" pitchFamily="34" charset="-128"/>
                  <a:cs typeface="+mn-cs"/>
                </a:endParaRPr>
              </a:p>
            </p:txBody>
          </p:sp>
          <p:sp>
            <p:nvSpPr>
              <p:cNvPr id="46101" name="Freeform 21">
                <a:extLst>
                  <a:ext uri="{FF2B5EF4-FFF2-40B4-BE49-F238E27FC236}">
                    <a16:creationId xmlns:a16="http://schemas.microsoft.com/office/drawing/2014/main" id="{ECF44BE2-CCD2-4DD9-94B7-EDF4D2BF987F}"/>
                  </a:ext>
                </a:extLst>
              </p:cNvPr>
              <p:cNvSpPr>
                <a:spLocks/>
              </p:cNvSpPr>
              <p:nvPr/>
            </p:nvSpPr>
            <p:spPr bwMode="hidden">
              <a:xfrm>
                <a:off x="3527" y="3906"/>
                <a:ext cx="89" cy="216"/>
              </a:xfrm>
              <a:custGeom>
                <a:avLst/>
                <a:gdLst>
                  <a:gd name="T0" fmla="*/ 12 w 89"/>
                  <a:gd name="T1" fmla="*/ 66 h 216"/>
                  <a:gd name="T2" fmla="*/ 18 w 89"/>
                  <a:gd name="T3" fmla="*/ 108 h 216"/>
                  <a:gd name="T4" fmla="*/ 36 w 89"/>
                  <a:gd name="T5" fmla="*/ 144 h 216"/>
                  <a:gd name="T6" fmla="*/ 60 w 89"/>
                  <a:gd name="T7" fmla="*/ 180 h 216"/>
                  <a:gd name="T8" fmla="*/ 89 w 89"/>
                  <a:gd name="T9" fmla="*/ 216 h 216"/>
                  <a:gd name="T10" fmla="*/ 72 w 89"/>
                  <a:gd name="T11" fmla="*/ 216 h 216"/>
                  <a:gd name="T12" fmla="*/ 42 w 89"/>
                  <a:gd name="T13" fmla="*/ 180 h 216"/>
                  <a:gd name="T14" fmla="*/ 18 w 89"/>
                  <a:gd name="T15" fmla="*/ 144 h 216"/>
                  <a:gd name="T16" fmla="*/ 6 w 89"/>
                  <a:gd name="T17" fmla="*/ 108 h 216"/>
                  <a:gd name="T18" fmla="*/ 0 w 89"/>
                  <a:gd name="T19" fmla="*/ 66 h 216"/>
                  <a:gd name="T20" fmla="*/ 0 w 89"/>
                  <a:gd name="T21" fmla="*/ 30 h 216"/>
                  <a:gd name="T22" fmla="*/ 12 w 89"/>
                  <a:gd name="T23" fmla="*/ 0 h 216"/>
                  <a:gd name="T24" fmla="*/ 30 w 89"/>
                  <a:gd name="T25" fmla="*/ 0 h 216"/>
                  <a:gd name="T26" fmla="*/ 18 w 89"/>
                  <a:gd name="T27" fmla="*/ 30 h 216"/>
                  <a:gd name="T28" fmla="*/ 12 w 89"/>
                  <a:gd name="T29" fmla="*/ 66 h 216"/>
                  <a:gd name="T30" fmla="*/ 12 w 89"/>
                  <a:gd name="T31" fmla="*/ 66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pFill/>
              <a:ln>
                <a:noFill/>
              </a:ln>
            </p:spPr>
            <p:txBody>
              <a:bodyPr/>
              <a:lstStyle/>
              <a:p>
                <a:pPr marL="0" marR="0" lvl="0" indent="0" algn="l" defTabSz="914411"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a:ln>
                    <a:noFill/>
                  </a:ln>
                  <a:solidFill>
                    <a:srgbClr val="CAB8FF">
                      <a:lumMod val="10000"/>
                    </a:srgbClr>
                  </a:solidFill>
                  <a:effectLst/>
                  <a:uLnTx/>
                  <a:uFillTx/>
                  <a:latin typeface="Arial" panose="020B0604020202020204" pitchFamily="34" charset="0"/>
                  <a:ea typeface="MS PGothic" panose="020B0600070205080204" pitchFamily="34" charset="-128"/>
                  <a:cs typeface="+mn-cs"/>
                </a:endParaRPr>
              </a:p>
            </p:txBody>
          </p:sp>
          <p:sp>
            <p:nvSpPr>
              <p:cNvPr id="46102" name="Freeform 22">
                <a:extLst>
                  <a:ext uri="{FF2B5EF4-FFF2-40B4-BE49-F238E27FC236}">
                    <a16:creationId xmlns:a16="http://schemas.microsoft.com/office/drawing/2014/main" id="{3B23DE55-C0D6-4F2C-9BB6-2DCA0A93D7C5}"/>
                  </a:ext>
                </a:extLst>
              </p:cNvPr>
              <p:cNvSpPr>
                <a:spLocks/>
              </p:cNvSpPr>
              <p:nvPr/>
            </p:nvSpPr>
            <p:spPr bwMode="hidden">
              <a:xfrm>
                <a:off x="3569" y="3745"/>
                <a:ext cx="750" cy="461"/>
              </a:xfrm>
              <a:custGeom>
                <a:avLst/>
                <a:gdLst>
                  <a:gd name="T0" fmla="*/ 382 w 747"/>
                  <a:gd name="T1" fmla="*/ 443 h 461"/>
                  <a:gd name="T2" fmla="*/ 311 w 747"/>
                  <a:gd name="T3" fmla="*/ 437 h 461"/>
                  <a:gd name="T4" fmla="*/ 245 w 747"/>
                  <a:gd name="T5" fmla="*/ 425 h 461"/>
                  <a:gd name="T6" fmla="*/ 185 w 747"/>
                  <a:gd name="T7" fmla="*/ 407 h 461"/>
                  <a:gd name="T8" fmla="*/ 131 w 747"/>
                  <a:gd name="T9" fmla="*/ 383 h 461"/>
                  <a:gd name="T10" fmla="*/ 83 w 747"/>
                  <a:gd name="T11" fmla="*/ 347 h 461"/>
                  <a:gd name="T12" fmla="*/ 53 w 747"/>
                  <a:gd name="T13" fmla="*/ 311 h 461"/>
                  <a:gd name="T14" fmla="*/ 30 w 747"/>
                  <a:gd name="T15" fmla="*/ 269 h 461"/>
                  <a:gd name="T16" fmla="*/ 24 w 747"/>
                  <a:gd name="T17" fmla="*/ 227 h 461"/>
                  <a:gd name="T18" fmla="*/ 30 w 747"/>
                  <a:gd name="T19" fmla="*/ 185 h 461"/>
                  <a:gd name="T20" fmla="*/ 53 w 747"/>
                  <a:gd name="T21" fmla="*/ 143 h 461"/>
                  <a:gd name="T22" fmla="*/ 83 w 747"/>
                  <a:gd name="T23" fmla="*/ 107 h 461"/>
                  <a:gd name="T24" fmla="*/ 131 w 747"/>
                  <a:gd name="T25" fmla="*/ 77 h 461"/>
                  <a:gd name="T26" fmla="*/ 185 w 747"/>
                  <a:gd name="T27" fmla="*/ 47 h 461"/>
                  <a:gd name="T28" fmla="*/ 245 w 747"/>
                  <a:gd name="T29" fmla="*/ 30 h 461"/>
                  <a:gd name="T30" fmla="*/ 311 w 747"/>
                  <a:gd name="T31" fmla="*/ 18 h 461"/>
                  <a:gd name="T32" fmla="*/ 382 w 747"/>
                  <a:gd name="T33" fmla="*/ 12 h 461"/>
                  <a:gd name="T34" fmla="*/ 478 w 747"/>
                  <a:gd name="T35" fmla="*/ 18 h 461"/>
                  <a:gd name="T36" fmla="*/ 562 w 747"/>
                  <a:gd name="T37" fmla="*/ 41 h 461"/>
                  <a:gd name="T38" fmla="*/ 562 w 747"/>
                  <a:gd name="T39" fmla="*/ 36 h 461"/>
                  <a:gd name="T40" fmla="*/ 562 w 747"/>
                  <a:gd name="T41" fmla="*/ 30 h 461"/>
                  <a:gd name="T42" fmla="*/ 478 w 747"/>
                  <a:gd name="T43" fmla="*/ 6 h 461"/>
                  <a:gd name="T44" fmla="*/ 382 w 747"/>
                  <a:gd name="T45" fmla="*/ 0 h 461"/>
                  <a:gd name="T46" fmla="*/ 305 w 747"/>
                  <a:gd name="T47" fmla="*/ 6 h 461"/>
                  <a:gd name="T48" fmla="*/ 233 w 747"/>
                  <a:gd name="T49" fmla="*/ 18 h 461"/>
                  <a:gd name="T50" fmla="*/ 167 w 747"/>
                  <a:gd name="T51" fmla="*/ 41 h 461"/>
                  <a:gd name="T52" fmla="*/ 113 w 747"/>
                  <a:gd name="T53" fmla="*/ 65 h 461"/>
                  <a:gd name="T54" fmla="*/ 65 w 747"/>
                  <a:gd name="T55" fmla="*/ 101 h 461"/>
                  <a:gd name="T56" fmla="*/ 30 w 747"/>
                  <a:gd name="T57" fmla="*/ 137 h 461"/>
                  <a:gd name="T58" fmla="*/ 6 w 747"/>
                  <a:gd name="T59" fmla="*/ 179 h 461"/>
                  <a:gd name="T60" fmla="*/ 0 w 747"/>
                  <a:gd name="T61" fmla="*/ 227 h 461"/>
                  <a:gd name="T62" fmla="*/ 6 w 747"/>
                  <a:gd name="T63" fmla="*/ 275 h 461"/>
                  <a:gd name="T64" fmla="*/ 30 w 747"/>
                  <a:gd name="T65" fmla="*/ 317 h 461"/>
                  <a:gd name="T66" fmla="*/ 65 w 747"/>
                  <a:gd name="T67" fmla="*/ 359 h 461"/>
                  <a:gd name="T68" fmla="*/ 113 w 747"/>
                  <a:gd name="T69" fmla="*/ 395 h 461"/>
                  <a:gd name="T70" fmla="*/ 167 w 747"/>
                  <a:gd name="T71" fmla="*/ 419 h 461"/>
                  <a:gd name="T72" fmla="*/ 233 w 747"/>
                  <a:gd name="T73" fmla="*/ 443 h 461"/>
                  <a:gd name="T74" fmla="*/ 305 w 747"/>
                  <a:gd name="T75" fmla="*/ 455 h 461"/>
                  <a:gd name="T76" fmla="*/ 382 w 747"/>
                  <a:gd name="T77" fmla="*/ 461 h 461"/>
                  <a:gd name="T78" fmla="*/ 448 w 747"/>
                  <a:gd name="T79" fmla="*/ 455 h 461"/>
                  <a:gd name="T80" fmla="*/ 508 w 747"/>
                  <a:gd name="T81" fmla="*/ 449 h 461"/>
                  <a:gd name="T82" fmla="*/ 609 w 747"/>
                  <a:gd name="T83" fmla="*/ 413 h 461"/>
                  <a:gd name="T84" fmla="*/ 657 w 747"/>
                  <a:gd name="T85" fmla="*/ 389 h 461"/>
                  <a:gd name="T86" fmla="*/ 693 w 747"/>
                  <a:gd name="T87" fmla="*/ 359 h 461"/>
                  <a:gd name="T88" fmla="*/ 723 w 747"/>
                  <a:gd name="T89" fmla="*/ 329 h 461"/>
                  <a:gd name="T90" fmla="*/ 747 w 747"/>
                  <a:gd name="T91" fmla="*/ 293 h 461"/>
                  <a:gd name="T92" fmla="*/ 741 w 747"/>
                  <a:gd name="T93" fmla="*/ 287 h 461"/>
                  <a:gd name="T94" fmla="*/ 729 w 747"/>
                  <a:gd name="T95" fmla="*/ 281 h 461"/>
                  <a:gd name="T96" fmla="*/ 711 w 747"/>
                  <a:gd name="T97" fmla="*/ 317 h 461"/>
                  <a:gd name="T98" fmla="*/ 681 w 747"/>
                  <a:gd name="T99" fmla="*/ 347 h 461"/>
                  <a:gd name="T100" fmla="*/ 645 w 747"/>
                  <a:gd name="T101" fmla="*/ 377 h 461"/>
                  <a:gd name="T102" fmla="*/ 604 w 747"/>
                  <a:gd name="T103" fmla="*/ 401 h 461"/>
                  <a:gd name="T104" fmla="*/ 502 w 747"/>
                  <a:gd name="T105" fmla="*/ 431 h 461"/>
                  <a:gd name="T106" fmla="*/ 442 w 747"/>
                  <a:gd name="T107" fmla="*/ 443 h 461"/>
                  <a:gd name="T108" fmla="*/ 382 w 747"/>
                  <a:gd name="T109" fmla="*/ 443 h 461"/>
                  <a:gd name="T110" fmla="*/ 382 w 747"/>
                  <a:gd name="T111" fmla="*/ 443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pFill/>
              <a:ln>
                <a:noFill/>
              </a:ln>
            </p:spPr>
            <p:txBody>
              <a:bodyPr/>
              <a:lstStyle/>
              <a:p>
                <a:pPr marL="0" marR="0" lvl="0" indent="0" algn="l" defTabSz="914411"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a:ln>
                    <a:noFill/>
                  </a:ln>
                  <a:solidFill>
                    <a:srgbClr val="CAB8FF">
                      <a:lumMod val="10000"/>
                    </a:srgbClr>
                  </a:solidFill>
                  <a:effectLst/>
                  <a:uLnTx/>
                  <a:uFillTx/>
                  <a:latin typeface="Arial" panose="020B0604020202020204" pitchFamily="34" charset="0"/>
                  <a:ea typeface="MS PGothic" panose="020B0600070205080204" pitchFamily="34" charset="-128"/>
                  <a:cs typeface="+mn-cs"/>
                </a:endParaRPr>
              </a:p>
            </p:txBody>
          </p:sp>
          <p:sp>
            <p:nvSpPr>
              <p:cNvPr id="46103" name="Freeform 23">
                <a:extLst>
                  <a:ext uri="{FF2B5EF4-FFF2-40B4-BE49-F238E27FC236}">
                    <a16:creationId xmlns:a16="http://schemas.microsoft.com/office/drawing/2014/main" id="{ECA86471-3E82-48C7-B1D8-536666E9F8FF}"/>
                  </a:ext>
                </a:extLst>
              </p:cNvPr>
              <p:cNvSpPr>
                <a:spLocks/>
              </p:cNvSpPr>
              <p:nvPr/>
            </p:nvSpPr>
            <p:spPr bwMode="hidden">
              <a:xfrm>
                <a:off x="4037" y="3721"/>
                <a:ext cx="96" cy="30"/>
              </a:xfrm>
              <a:custGeom>
                <a:avLst/>
                <a:gdLst>
                  <a:gd name="T0" fmla="*/ 0 w 96"/>
                  <a:gd name="T1" fmla="*/ 0 h 30"/>
                  <a:gd name="T2" fmla="*/ 0 w 96"/>
                  <a:gd name="T3" fmla="*/ 12 h 30"/>
                  <a:gd name="T4" fmla="*/ 48 w 96"/>
                  <a:gd name="T5" fmla="*/ 18 h 30"/>
                  <a:gd name="T6" fmla="*/ 96 w 96"/>
                  <a:gd name="T7" fmla="*/ 30 h 30"/>
                  <a:gd name="T8" fmla="*/ 96 w 96"/>
                  <a:gd name="T9" fmla="*/ 24 h 30"/>
                  <a:gd name="T10" fmla="*/ 96 w 96"/>
                  <a:gd name="T11" fmla="*/ 18 h 30"/>
                  <a:gd name="T12" fmla="*/ 48 w 96"/>
                  <a:gd name="T13" fmla="*/ 12 h 30"/>
                  <a:gd name="T14" fmla="*/ 0 w 96"/>
                  <a:gd name="T15" fmla="*/ 0 h 30"/>
                  <a:gd name="T16" fmla="*/ 0 w 96"/>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pFill/>
              <a:ln>
                <a:noFill/>
              </a:ln>
            </p:spPr>
            <p:txBody>
              <a:bodyPr/>
              <a:lstStyle/>
              <a:p>
                <a:pPr marL="0" marR="0" lvl="0" indent="0" algn="l" defTabSz="914411"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a:ln>
                    <a:noFill/>
                  </a:ln>
                  <a:solidFill>
                    <a:srgbClr val="CAB8FF">
                      <a:lumMod val="10000"/>
                    </a:srgbClr>
                  </a:solidFill>
                  <a:effectLst/>
                  <a:uLnTx/>
                  <a:uFillTx/>
                  <a:latin typeface="Arial" panose="020B0604020202020204" pitchFamily="34" charset="0"/>
                  <a:ea typeface="MS PGothic" panose="020B0600070205080204" pitchFamily="34" charset="-128"/>
                  <a:cs typeface="+mn-cs"/>
                </a:endParaRPr>
              </a:p>
            </p:txBody>
          </p:sp>
          <p:sp>
            <p:nvSpPr>
              <p:cNvPr id="46104" name="Freeform 24">
                <a:extLst>
                  <a:ext uri="{FF2B5EF4-FFF2-40B4-BE49-F238E27FC236}">
                    <a16:creationId xmlns:a16="http://schemas.microsoft.com/office/drawing/2014/main" id="{84123BA3-2152-4FF1-9242-1DCE162C0587}"/>
                  </a:ext>
                </a:extLst>
              </p:cNvPr>
              <p:cNvSpPr>
                <a:spLocks/>
              </p:cNvSpPr>
              <p:nvPr/>
            </p:nvSpPr>
            <p:spPr bwMode="hidden">
              <a:xfrm>
                <a:off x="4175" y="4050"/>
                <a:ext cx="180" cy="132"/>
              </a:xfrm>
              <a:custGeom>
                <a:avLst/>
                <a:gdLst>
                  <a:gd name="T0" fmla="*/ 0 w 179"/>
                  <a:gd name="T1" fmla="*/ 132 h 132"/>
                  <a:gd name="T2" fmla="*/ 29 w 179"/>
                  <a:gd name="T3" fmla="*/ 132 h 132"/>
                  <a:gd name="T4" fmla="*/ 77 w 179"/>
                  <a:gd name="T5" fmla="*/ 108 h 132"/>
                  <a:gd name="T6" fmla="*/ 119 w 179"/>
                  <a:gd name="T7" fmla="*/ 78 h 132"/>
                  <a:gd name="T8" fmla="*/ 155 w 179"/>
                  <a:gd name="T9" fmla="*/ 48 h 132"/>
                  <a:gd name="T10" fmla="*/ 179 w 179"/>
                  <a:gd name="T11" fmla="*/ 12 h 132"/>
                  <a:gd name="T12" fmla="*/ 173 w 179"/>
                  <a:gd name="T13" fmla="*/ 6 h 132"/>
                  <a:gd name="T14" fmla="*/ 167 w 179"/>
                  <a:gd name="T15" fmla="*/ 0 h 132"/>
                  <a:gd name="T16" fmla="*/ 137 w 179"/>
                  <a:gd name="T17" fmla="*/ 42 h 132"/>
                  <a:gd name="T18" fmla="*/ 101 w 179"/>
                  <a:gd name="T19" fmla="*/ 78 h 132"/>
                  <a:gd name="T20" fmla="*/ 53 w 179"/>
                  <a:gd name="T21" fmla="*/ 108 h 132"/>
                  <a:gd name="T22" fmla="*/ 0 w 179"/>
                  <a:gd name="T23" fmla="*/ 132 h 132"/>
                  <a:gd name="T24" fmla="*/ 0 w 179"/>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pFill/>
              <a:ln>
                <a:noFill/>
              </a:ln>
            </p:spPr>
            <p:txBody>
              <a:bodyPr/>
              <a:lstStyle/>
              <a:p>
                <a:pPr marL="0" marR="0" lvl="0" indent="0" algn="l" defTabSz="914411"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a:ln>
                    <a:noFill/>
                  </a:ln>
                  <a:solidFill>
                    <a:srgbClr val="CAB8FF">
                      <a:lumMod val="10000"/>
                    </a:srgbClr>
                  </a:solidFill>
                  <a:effectLst/>
                  <a:uLnTx/>
                  <a:uFillTx/>
                  <a:latin typeface="Arial" panose="020B0604020202020204" pitchFamily="34" charset="0"/>
                  <a:ea typeface="MS PGothic" panose="020B0600070205080204" pitchFamily="34" charset="-128"/>
                  <a:cs typeface="+mn-cs"/>
                </a:endParaRPr>
              </a:p>
            </p:txBody>
          </p:sp>
          <p:sp>
            <p:nvSpPr>
              <p:cNvPr id="46105" name="Freeform 25">
                <a:extLst>
                  <a:ext uri="{FF2B5EF4-FFF2-40B4-BE49-F238E27FC236}">
                    <a16:creationId xmlns:a16="http://schemas.microsoft.com/office/drawing/2014/main" id="{048B7D91-333C-4A53-ADA7-AE081B726069}"/>
                  </a:ext>
                </a:extLst>
              </p:cNvPr>
              <p:cNvSpPr>
                <a:spLocks/>
              </p:cNvSpPr>
              <p:nvPr/>
            </p:nvSpPr>
            <p:spPr bwMode="hidden">
              <a:xfrm>
                <a:off x="2585" y="3822"/>
                <a:ext cx="449" cy="186"/>
              </a:xfrm>
              <a:custGeom>
                <a:avLst/>
                <a:gdLst>
                  <a:gd name="T0" fmla="*/ 6 w 448"/>
                  <a:gd name="T1" fmla="*/ 6 h 186"/>
                  <a:gd name="T2" fmla="*/ 78 w 448"/>
                  <a:gd name="T3" fmla="*/ 12 h 186"/>
                  <a:gd name="T4" fmla="*/ 150 w 448"/>
                  <a:gd name="T5" fmla="*/ 18 h 186"/>
                  <a:gd name="T6" fmla="*/ 215 w 448"/>
                  <a:gd name="T7" fmla="*/ 36 h 186"/>
                  <a:gd name="T8" fmla="*/ 275 w 448"/>
                  <a:gd name="T9" fmla="*/ 60 h 186"/>
                  <a:gd name="T10" fmla="*/ 329 w 448"/>
                  <a:gd name="T11" fmla="*/ 84 h 186"/>
                  <a:gd name="T12" fmla="*/ 377 w 448"/>
                  <a:gd name="T13" fmla="*/ 114 h 186"/>
                  <a:gd name="T14" fmla="*/ 419 w 448"/>
                  <a:gd name="T15" fmla="*/ 150 h 186"/>
                  <a:gd name="T16" fmla="*/ 448 w 448"/>
                  <a:gd name="T17" fmla="*/ 186 h 186"/>
                  <a:gd name="T18" fmla="*/ 448 w 448"/>
                  <a:gd name="T19" fmla="*/ 162 h 186"/>
                  <a:gd name="T20" fmla="*/ 413 w 448"/>
                  <a:gd name="T21" fmla="*/ 126 h 186"/>
                  <a:gd name="T22" fmla="*/ 371 w 448"/>
                  <a:gd name="T23" fmla="*/ 96 h 186"/>
                  <a:gd name="T24" fmla="*/ 323 w 448"/>
                  <a:gd name="T25" fmla="*/ 66 h 186"/>
                  <a:gd name="T26" fmla="*/ 269 w 448"/>
                  <a:gd name="T27" fmla="*/ 48 h 186"/>
                  <a:gd name="T28" fmla="*/ 144 w 448"/>
                  <a:gd name="T29" fmla="*/ 12 h 186"/>
                  <a:gd name="T30" fmla="*/ 78 w 448"/>
                  <a:gd name="T31" fmla="*/ 6 h 186"/>
                  <a:gd name="T32" fmla="*/ 6 w 448"/>
                  <a:gd name="T33" fmla="*/ 0 h 186"/>
                  <a:gd name="T34" fmla="*/ 0 w 448"/>
                  <a:gd name="T35" fmla="*/ 0 h 186"/>
                  <a:gd name="T36" fmla="*/ 0 w 448"/>
                  <a:gd name="T37" fmla="*/ 0 h 186"/>
                  <a:gd name="T38" fmla="*/ 0 w 448"/>
                  <a:gd name="T39" fmla="*/ 6 h 186"/>
                  <a:gd name="T40" fmla="*/ 0 w 448"/>
                  <a:gd name="T41" fmla="*/ 6 h 186"/>
                  <a:gd name="T42" fmla="*/ 6 w 448"/>
                  <a:gd name="T43" fmla="*/ 6 h 186"/>
                  <a:gd name="T44" fmla="*/ 6 w 448"/>
                  <a:gd name="T45" fmla="*/ 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pFill/>
              <a:ln>
                <a:noFill/>
              </a:ln>
            </p:spPr>
            <p:txBody>
              <a:bodyPr/>
              <a:lstStyle/>
              <a:p>
                <a:pPr marL="0" marR="0" lvl="0" indent="0" algn="l" defTabSz="914411"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a:ln>
                    <a:noFill/>
                  </a:ln>
                  <a:solidFill>
                    <a:srgbClr val="CAB8FF">
                      <a:lumMod val="10000"/>
                    </a:srgbClr>
                  </a:solidFill>
                  <a:effectLst/>
                  <a:uLnTx/>
                  <a:uFillTx/>
                  <a:latin typeface="Arial" panose="020B0604020202020204" pitchFamily="34" charset="0"/>
                  <a:ea typeface="MS PGothic" panose="020B0600070205080204" pitchFamily="34" charset="-128"/>
                  <a:cs typeface="+mn-cs"/>
                </a:endParaRPr>
              </a:p>
            </p:txBody>
          </p:sp>
          <p:sp>
            <p:nvSpPr>
              <p:cNvPr id="46106" name="Freeform 26">
                <a:extLst>
                  <a:ext uri="{FF2B5EF4-FFF2-40B4-BE49-F238E27FC236}">
                    <a16:creationId xmlns:a16="http://schemas.microsoft.com/office/drawing/2014/main" id="{A012F262-AC4E-4F16-A7EF-DA920E35B517}"/>
                  </a:ext>
                </a:extLst>
              </p:cNvPr>
              <p:cNvSpPr>
                <a:spLocks/>
              </p:cNvSpPr>
              <p:nvPr/>
            </p:nvSpPr>
            <p:spPr bwMode="hidden">
              <a:xfrm>
                <a:off x="2142" y="3852"/>
                <a:ext cx="892" cy="462"/>
              </a:xfrm>
              <a:custGeom>
                <a:avLst/>
                <a:gdLst>
                  <a:gd name="T0" fmla="*/ 23 w 890"/>
                  <a:gd name="T1" fmla="*/ 276 h 462"/>
                  <a:gd name="T2" fmla="*/ 29 w 890"/>
                  <a:gd name="T3" fmla="*/ 222 h 462"/>
                  <a:gd name="T4" fmla="*/ 59 w 890"/>
                  <a:gd name="T5" fmla="*/ 174 h 462"/>
                  <a:gd name="T6" fmla="*/ 95 w 890"/>
                  <a:gd name="T7" fmla="*/ 132 h 462"/>
                  <a:gd name="T8" fmla="*/ 149 w 890"/>
                  <a:gd name="T9" fmla="*/ 96 h 462"/>
                  <a:gd name="T10" fmla="*/ 209 w 890"/>
                  <a:gd name="T11" fmla="*/ 60 h 462"/>
                  <a:gd name="T12" fmla="*/ 281 w 890"/>
                  <a:gd name="T13" fmla="*/ 36 h 462"/>
                  <a:gd name="T14" fmla="*/ 364 w 890"/>
                  <a:gd name="T15" fmla="*/ 24 h 462"/>
                  <a:gd name="T16" fmla="*/ 448 w 890"/>
                  <a:gd name="T17" fmla="*/ 18 h 462"/>
                  <a:gd name="T18" fmla="*/ 532 w 890"/>
                  <a:gd name="T19" fmla="*/ 24 h 462"/>
                  <a:gd name="T20" fmla="*/ 609 w 890"/>
                  <a:gd name="T21" fmla="*/ 36 h 462"/>
                  <a:gd name="T22" fmla="*/ 681 w 890"/>
                  <a:gd name="T23" fmla="*/ 60 h 462"/>
                  <a:gd name="T24" fmla="*/ 741 w 890"/>
                  <a:gd name="T25" fmla="*/ 96 h 462"/>
                  <a:gd name="T26" fmla="*/ 795 w 890"/>
                  <a:gd name="T27" fmla="*/ 132 h 462"/>
                  <a:gd name="T28" fmla="*/ 831 w 890"/>
                  <a:gd name="T29" fmla="*/ 174 h 462"/>
                  <a:gd name="T30" fmla="*/ 861 w 890"/>
                  <a:gd name="T31" fmla="*/ 222 h 462"/>
                  <a:gd name="T32" fmla="*/ 867 w 890"/>
                  <a:gd name="T33" fmla="*/ 276 h 462"/>
                  <a:gd name="T34" fmla="*/ 855 w 890"/>
                  <a:gd name="T35" fmla="*/ 330 h 462"/>
                  <a:gd name="T36" fmla="*/ 831 w 890"/>
                  <a:gd name="T37" fmla="*/ 378 h 462"/>
                  <a:gd name="T38" fmla="*/ 783 w 890"/>
                  <a:gd name="T39" fmla="*/ 426 h 462"/>
                  <a:gd name="T40" fmla="*/ 723 w 890"/>
                  <a:gd name="T41" fmla="*/ 462 h 462"/>
                  <a:gd name="T42" fmla="*/ 765 w 890"/>
                  <a:gd name="T43" fmla="*/ 462 h 462"/>
                  <a:gd name="T44" fmla="*/ 819 w 890"/>
                  <a:gd name="T45" fmla="*/ 426 h 462"/>
                  <a:gd name="T46" fmla="*/ 855 w 890"/>
                  <a:gd name="T47" fmla="*/ 378 h 462"/>
                  <a:gd name="T48" fmla="*/ 884 w 890"/>
                  <a:gd name="T49" fmla="*/ 330 h 462"/>
                  <a:gd name="T50" fmla="*/ 890 w 890"/>
                  <a:gd name="T51" fmla="*/ 276 h 462"/>
                  <a:gd name="T52" fmla="*/ 884 w 890"/>
                  <a:gd name="T53" fmla="*/ 222 h 462"/>
                  <a:gd name="T54" fmla="*/ 855 w 890"/>
                  <a:gd name="T55" fmla="*/ 168 h 462"/>
                  <a:gd name="T56" fmla="*/ 813 w 890"/>
                  <a:gd name="T57" fmla="*/ 120 h 462"/>
                  <a:gd name="T58" fmla="*/ 759 w 890"/>
                  <a:gd name="T59" fmla="*/ 84 h 462"/>
                  <a:gd name="T60" fmla="*/ 693 w 890"/>
                  <a:gd name="T61" fmla="*/ 48 h 462"/>
                  <a:gd name="T62" fmla="*/ 621 w 890"/>
                  <a:gd name="T63" fmla="*/ 24 h 462"/>
                  <a:gd name="T64" fmla="*/ 538 w 890"/>
                  <a:gd name="T65" fmla="*/ 6 h 462"/>
                  <a:gd name="T66" fmla="*/ 448 w 890"/>
                  <a:gd name="T67" fmla="*/ 0 h 462"/>
                  <a:gd name="T68" fmla="*/ 358 w 890"/>
                  <a:gd name="T69" fmla="*/ 6 h 462"/>
                  <a:gd name="T70" fmla="*/ 275 w 890"/>
                  <a:gd name="T71" fmla="*/ 24 h 462"/>
                  <a:gd name="T72" fmla="*/ 197 w 890"/>
                  <a:gd name="T73" fmla="*/ 48 h 462"/>
                  <a:gd name="T74" fmla="*/ 131 w 890"/>
                  <a:gd name="T75" fmla="*/ 84 h 462"/>
                  <a:gd name="T76" fmla="*/ 77 w 890"/>
                  <a:gd name="T77" fmla="*/ 120 h 462"/>
                  <a:gd name="T78" fmla="*/ 35 w 890"/>
                  <a:gd name="T79" fmla="*/ 168 h 462"/>
                  <a:gd name="T80" fmla="*/ 12 w 890"/>
                  <a:gd name="T81" fmla="*/ 222 h 462"/>
                  <a:gd name="T82" fmla="*/ 0 w 890"/>
                  <a:gd name="T83" fmla="*/ 276 h 462"/>
                  <a:gd name="T84" fmla="*/ 6 w 890"/>
                  <a:gd name="T85" fmla="*/ 330 h 462"/>
                  <a:gd name="T86" fmla="*/ 35 w 890"/>
                  <a:gd name="T87" fmla="*/ 378 h 462"/>
                  <a:gd name="T88" fmla="*/ 71 w 890"/>
                  <a:gd name="T89" fmla="*/ 426 h 462"/>
                  <a:gd name="T90" fmla="*/ 125 w 890"/>
                  <a:gd name="T91" fmla="*/ 462 h 462"/>
                  <a:gd name="T92" fmla="*/ 167 w 890"/>
                  <a:gd name="T93" fmla="*/ 462 h 462"/>
                  <a:gd name="T94" fmla="*/ 107 w 890"/>
                  <a:gd name="T95" fmla="*/ 426 h 462"/>
                  <a:gd name="T96" fmla="*/ 59 w 890"/>
                  <a:gd name="T97" fmla="*/ 378 h 462"/>
                  <a:gd name="T98" fmla="*/ 35 w 890"/>
                  <a:gd name="T99" fmla="*/ 330 h 462"/>
                  <a:gd name="T100" fmla="*/ 23 w 890"/>
                  <a:gd name="T101" fmla="*/ 276 h 462"/>
                  <a:gd name="T102" fmla="*/ 23 w 890"/>
                  <a:gd name="T103" fmla="*/ 276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pFill/>
              <a:ln>
                <a:noFill/>
              </a:ln>
            </p:spPr>
            <p:txBody>
              <a:bodyPr/>
              <a:lstStyle/>
              <a:p>
                <a:pPr marL="0" marR="0" lvl="0" indent="0" algn="l" defTabSz="914411"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a:ln>
                    <a:noFill/>
                  </a:ln>
                  <a:solidFill>
                    <a:srgbClr val="CAB8FF">
                      <a:lumMod val="10000"/>
                    </a:srgbClr>
                  </a:solidFill>
                  <a:effectLst/>
                  <a:uLnTx/>
                  <a:uFillTx/>
                  <a:latin typeface="Arial" panose="020B0604020202020204" pitchFamily="34" charset="0"/>
                  <a:ea typeface="MS PGothic" panose="020B0600070205080204" pitchFamily="34" charset="-128"/>
                  <a:cs typeface="+mn-cs"/>
                </a:endParaRPr>
              </a:p>
            </p:txBody>
          </p:sp>
          <p:sp>
            <p:nvSpPr>
              <p:cNvPr id="46107" name="Freeform 27">
                <a:extLst>
                  <a:ext uri="{FF2B5EF4-FFF2-40B4-BE49-F238E27FC236}">
                    <a16:creationId xmlns:a16="http://schemas.microsoft.com/office/drawing/2014/main" id="{C76A67E0-9C71-420E-8DC4-5832605299DF}"/>
                  </a:ext>
                </a:extLst>
              </p:cNvPr>
              <p:cNvSpPr>
                <a:spLocks/>
              </p:cNvSpPr>
              <p:nvPr/>
            </p:nvSpPr>
            <p:spPr bwMode="hidden">
              <a:xfrm>
                <a:off x="2082" y="3828"/>
                <a:ext cx="407" cy="486"/>
              </a:xfrm>
              <a:custGeom>
                <a:avLst/>
                <a:gdLst>
                  <a:gd name="T0" fmla="*/ 18 w 406"/>
                  <a:gd name="T1" fmla="*/ 300 h 486"/>
                  <a:gd name="T2" fmla="*/ 24 w 406"/>
                  <a:gd name="T3" fmla="*/ 246 h 486"/>
                  <a:gd name="T4" fmla="*/ 48 w 406"/>
                  <a:gd name="T5" fmla="*/ 198 h 486"/>
                  <a:gd name="T6" fmla="*/ 83 w 406"/>
                  <a:gd name="T7" fmla="*/ 150 h 486"/>
                  <a:gd name="T8" fmla="*/ 131 w 406"/>
                  <a:gd name="T9" fmla="*/ 108 h 486"/>
                  <a:gd name="T10" fmla="*/ 185 w 406"/>
                  <a:gd name="T11" fmla="*/ 72 h 486"/>
                  <a:gd name="T12" fmla="*/ 251 w 406"/>
                  <a:gd name="T13" fmla="*/ 42 h 486"/>
                  <a:gd name="T14" fmla="*/ 329 w 406"/>
                  <a:gd name="T15" fmla="*/ 24 h 486"/>
                  <a:gd name="T16" fmla="*/ 406 w 406"/>
                  <a:gd name="T17" fmla="*/ 6 h 486"/>
                  <a:gd name="T18" fmla="*/ 406 w 406"/>
                  <a:gd name="T19" fmla="*/ 0 h 486"/>
                  <a:gd name="T20" fmla="*/ 323 w 406"/>
                  <a:gd name="T21" fmla="*/ 12 h 486"/>
                  <a:gd name="T22" fmla="*/ 245 w 406"/>
                  <a:gd name="T23" fmla="*/ 36 h 486"/>
                  <a:gd name="T24" fmla="*/ 179 w 406"/>
                  <a:gd name="T25" fmla="*/ 66 h 486"/>
                  <a:gd name="T26" fmla="*/ 119 w 406"/>
                  <a:gd name="T27" fmla="*/ 102 h 486"/>
                  <a:gd name="T28" fmla="*/ 72 w 406"/>
                  <a:gd name="T29" fmla="*/ 144 h 486"/>
                  <a:gd name="T30" fmla="*/ 30 w 406"/>
                  <a:gd name="T31" fmla="*/ 192 h 486"/>
                  <a:gd name="T32" fmla="*/ 6 w 406"/>
                  <a:gd name="T33" fmla="*/ 246 h 486"/>
                  <a:gd name="T34" fmla="*/ 0 w 406"/>
                  <a:gd name="T35" fmla="*/ 300 h 486"/>
                  <a:gd name="T36" fmla="*/ 6 w 406"/>
                  <a:gd name="T37" fmla="*/ 348 h 486"/>
                  <a:gd name="T38" fmla="*/ 30 w 406"/>
                  <a:gd name="T39" fmla="*/ 396 h 486"/>
                  <a:gd name="T40" fmla="*/ 66 w 406"/>
                  <a:gd name="T41" fmla="*/ 444 h 486"/>
                  <a:gd name="T42" fmla="*/ 107 w 406"/>
                  <a:gd name="T43" fmla="*/ 486 h 486"/>
                  <a:gd name="T44" fmla="*/ 131 w 406"/>
                  <a:gd name="T45" fmla="*/ 486 h 486"/>
                  <a:gd name="T46" fmla="*/ 83 w 406"/>
                  <a:gd name="T47" fmla="*/ 450 h 486"/>
                  <a:gd name="T48" fmla="*/ 48 w 406"/>
                  <a:gd name="T49" fmla="*/ 402 h 486"/>
                  <a:gd name="T50" fmla="*/ 24 w 406"/>
                  <a:gd name="T51" fmla="*/ 354 h 486"/>
                  <a:gd name="T52" fmla="*/ 18 w 406"/>
                  <a:gd name="T53" fmla="*/ 300 h 486"/>
                  <a:gd name="T54" fmla="*/ 18 w 406"/>
                  <a:gd name="T55" fmla="*/ 300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pFill/>
              <a:ln>
                <a:noFill/>
              </a:ln>
            </p:spPr>
            <p:txBody>
              <a:bodyPr/>
              <a:lstStyle/>
              <a:p>
                <a:pPr marL="0" marR="0" lvl="0" indent="0" algn="l" defTabSz="914411"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a:ln>
                    <a:noFill/>
                  </a:ln>
                  <a:solidFill>
                    <a:srgbClr val="CAB8FF">
                      <a:lumMod val="10000"/>
                    </a:srgbClr>
                  </a:solidFill>
                  <a:effectLst/>
                  <a:uLnTx/>
                  <a:uFillTx/>
                  <a:latin typeface="Arial" panose="020B0604020202020204" pitchFamily="34" charset="0"/>
                  <a:ea typeface="MS PGothic" panose="020B0600070205080204" pitchFamily="34" charset="-128"/>
                  <a:cs typeface="+mn-cs"/>
                </a:endParaRPr>
              </a:p>
            </p:txBody>
          </p:sp>
          <p:sp>
            <p:nvSpPr>
              <p:cNvPr id="46108" name="Freeform 28">
                <a:extLst>
                  <a:ext uri="{FF2B5EF4-FFF2-40B4-BE49-F238E27FC236}">
                    <a16:creationId xmlns:a16="http://schemas.microsoft.com/office/drawing/2014/main" id="{CB0AC957-4A71-4DDE-861D-AFA49224AF24}"/>
                  </a:ext>
                </a:extLst>
              </p:cNvPr>
              <p:cNvSpPr>
                <a:spLocks/>
              </p:cNvSpPr>
              <p:nvPr/>
            </p:nvSpPr>
            <p:spPr bwMode="hidden">
              <a:xfrm>
                <a:off x="2987" y="4044"/>
                <a:ext cx="108" cy="252"/>
              </a:xfrm>
              <a:custGeom>
                <a:avLst/>
                <a:gdLst>
                  <a:gd name="T0" fmla="*/ 89 w 107"/>
                  <a:gd name="T1" fmla="*/ 84 h 252"/>
                  <a:gd name="T2" fmla="*/ 83 w 107"/>
                  <a:gd name="T3" fmla="*/ 132 h 252"/>
                  <a:gd name="T4" fmla="*/ 65 w 107"/>
                  <a:gd name="T5" fmla="*/ 174 h 252"/>
                  <a:gd name="T6" fmla="*/ 36 w 107"/>
                  <a:gd name="T7" fmla="*/ 216 h 252"/>
                  <a:gd name="T8" fmla="*/ 0 w 107"/>
                  <a:gd name="T9" fmla="*/ 252 h 252"/>
                  <a:gd name="T10" fmla="*/ 18 w 107"/>
                  <a:gd name="T11" fmla="*/ 252 h 252"/>
                  <a:gd name="T12" fmla="*/ 53 w 107"/>
                  <a:gd name="T13" fmla="*/ 216 h 252"/>
                  <a:gd name="T14" fmla="*/ 83 w 107"/>
                  <a:gd name="T15" fmla="*/ 174 h 252"/>
                  <a:gd name="T16" fmla="*/ 101 w 107"/>
                  <a:gd name="T17" fmla="*/ 132 h 252"/>
                  <a:gd name="T18" fmla="*/ 107 w 107"/>
                  <a:gd name="T19" fmla="*/ 84 h 252"/>
                  <a:gd name="T20" fmla="*/ 101 w 107"/>
                  <a:gd name="T21" fmla="*/ 42 h 252"/>
                  <a:gd name="T22" fmla="*/ 89 w 107"/>
                  <a:gd name="T23" fmla="*/ 0 h 252"/>
                  <a:gd name="T24" fmla="*/ 65 w 107"/>
                  <a:gd name="T25" fmla="*/ 0 h 252"/>
                  <a:gd name="T26" fmla="*/ 83 w 107"/>
                  <a:gd name="T27" fmla="*/ 42 h 252"/>
                  <a:gd name="T28" fmla="*/ 89 w 107"/>
                  <a:gd name="T29" fmla="*/ 84 h 252"/>
                  <a:gd name="T30" fmla="*/ 89 w 107"/>
                  <a:gd name="T31" fmla="*/ 84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pFill/>
              <a:ln>
                <a:noFill/>
              </a:ln>
            </p:spPr>
            <p:txBody>
              <a:bodyPr/>
              <a:lstStyle/>
              <a:p>
                <a:pPr marL="0" marR="0" lvl="0" indent="0" algn="l" defTabSz="914411"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a:ln>
                    <a:noFill/>
                  </a:ln>
                  <a:solidFill>
                    <a:srgbClr val="CAB8FF">
                      <a:lumMod val="10000"/>
                    </a:srgbClr>
                  </a:solidFill>
                  <a:effectLst/>
                  <a:uLnTx/>
                  <a:uFillTx/>
                  <a:latin typeface="Arial" panose="020B0604020202020204" pitchFamily="34" charset="0"/>
                  <a:ea typeface="MS PGothic" panose="020B0600070205080204" pitchFamily="34" charset="-128"/>
                  <a:cs typeface="+mn-cs"/>
                </a:endParaRPr>
              </a:p>
            </p:txBody>
          </p:sp>
          <p:sp>
            <p:nvSpPr>
              <p:cNvPr id="46109" name="Freeform 29">
                <a:extLst>
                  <a:ext uri="{FF2B5EF4-FFF2-40B4-BE49-F238E27FC236}">
                    <a16:creationId xmlns:a16="http://schemas.microsoft.com/office/drawing/2014/main" id="{56340B26-02D7-4D6D-951C-0534674A2CA9}"/>
                  </a:ext>
                </a:extLst>
              </p:cNvPr>
              <p:cNvSpPr>
                <a:spLocks/>
              </p:cNvSpPr>
              <p:nvPr/>
            </p:nvSpPr>
            <p:spPr bwMode="hidden">
              <a:xfrm>
                <a:off x="2068" y="3685"/>
                <a:ext cx="835" cy="150"/>
              </a:xfrm>
              <a:custGeom>
                <a:avLst/>
                <a:gdLst>
                  <a:gd name="T0" fmla="*/ 518 w 835"/>
                  <a:gd name="T1" fmla="*/ 18 h 150"/>
                  <a:gd name="T2" fmla="*/ 597 w 835"/>
                  <a:gd name="T3" fmla="*/ 24 h 150"/>
                  <a:gd name="T4" fmla="*/ 682 w 835"/>
                  <a:gd name="T5" fmla="*/ 30 h 150"/>
                  <a:gd name="T6" fmla="*/ 755 w 835"/>
                  <a:gd name="T7" fmla="*/ 42 h 150"/>
                  <a:gd name="T8" fmla="*/ 828 w 835"/>
                  <a:gd name="T9" fmla="*/ 60 h 150"/>
                  <a:gd name="T10" fmla="*/ 835 w 835"/>
                  <a:gd name="T11" fmla="*/ 42 h 150"/>
                  <a:gd name="T12" fmla="*/ 761 w 835"/>
                  <a:gd name="T13" fmla="*/ 24 h 150"/>
                  <a:gd name="T14" fmla="*/ 688 w 835"/>
                  <a:gd name="T15" fmla="*/ 12 h 150"/>
                  <a:gd name="T16" fmla="*/ 603 w 835"/>
                  <a:gd name="T17" fmla="*/ 6 h 150"/>
                  <a:gd name="T18" fmla="*/ 518 w 835"/>
                  <a:gd name="T19" fmla="*/ 0 h 150"/>
                  <a:gd name="T20" fmla="*/ 372 w 835"/>
                  <a:gd name="T21" fmla="*/ 12 h 150"/>
                  <a:gd name="T22" fmla="*/ 232 w 835"/>
                  <a:gd name="T23" fmla="*/ 36 h 150"/>
                  <a:gd name="T24" fmla="*/ 110 w 835"/>
                  <a:gd name="T25" fmla="*/ 78 h 150"/>
                  <a:gd name="T26" fmla="*/ 0 w 835"/>
                  <a:gd name="T27" fmla="*/ 132 h 150"/>
                  <a:gd name="T28" fmla="*/ 19 w 835"/>
                  <a:gd name="T29" fmla="*/ 150 h 150"/>
                  <a:gd name="T30" fmla="*/ 122 w 835"/>
                  <a:gd name="T31" fmla="*/ 96 h 150"/>
                  <a:gd name="T32" fmla="*/ 244 w 835"/>
                  <a:gd name="T33" fmla="*/ 54 h 150"/>
                  <a:gd name="T34" fmla="*/ 378 w 835"/>
                  <a:gd name="T35" fmla="*/ 30 h 150"/>
                  <a:gd name="T36" fmla="*/ 518 w 835"/>
                  <a:gd name="T37" fmla="*/ 18 h 150"/>
                  <a:gd name="T38" fmla="*/ 518 w 835"/>
                  <a:gd name="T39" fmla="*/ 1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grpFill/>
              <a:ln>
                <a:noFill/>
              </a:ln>
            </p:spPr>
            <p:txBody>
              <a:bodyPr/>
              <a:lstStyle/>
              <a:p>
                <a:pPr marL="0" marR="0" lvl="0" indent="0" algn="l" defTabSz="914411"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a:ln>
                    <a:noFill/>
                  </a:ln>
                  <a:solidFill>
                    <a:srgbClr val="CAB8FF">
                      <a:lumMod val="10000"/>
                    </a:srgbClr>
                  </a:solidFill>
                  <a:effectLst/>
                  <a:uLnTx/>
                  <a:uFillTx/>
                  <a:latin typeface="Arial" panose="020B0604020202020204" pitchFamily="34" charset="0"/>
                  <a:ea typeface="MS PGothic" panose="020B0600070205080204" pitchFamily="34" charset="-128"/>
                  <a:cs typeface="+mn-cs"/>
                </a:endParaRPr>
              </a:p>
            </p:txBody>
          </p:sp>
          <p:sp>
            <p:nvSpPr>
              <p:cNvPr id="46110" name="Freeform 30">
                <a:extLst>
                  <a:ext uri="{FF2B5EF4-FFF2-40B4-BE49-F238E27FC236}">
                    <a16:creationId xmlns:a16="http://schemas.microsoft.com/office/drawing/2014/main" id="{8A05B9BA-92C6-4AF3-9038-E9B3A5CD54CA}"/>
                  </a:ext>
                </a:extLst>
              </p:cNvPr>
              <p:cNvSpPr>
                <a:spLocks/>
              </p:cNvSpPr>
              <p:nvPr/>
            </p:nvSpPr>
            <p:spPr bwMode="hidden">
              <a:xfrm>
                <a:off x="1867" y="3853"/>
                <a:ext cx="171" cy="461"/>
              </a:xfrm>
              <a:custGeom>
                <a:avLst/>
                <a:gdLst>
                  <a:gd name="T0" fmla="*/ 31 w 171"/>
                  <a:gd name="T1" fmla="*/ 263 h 461"/>
                  <a:gd name="T2" fmla="*/ 43 w 171"/>
                  <a:gd name="T3" fmla="*/ 191 h 461"/>
                  <a:gd name="T4" fmla="*/ 67 w 171"/>
                  <a:gd name="T5" fmla="*/ 131 h 461"/>
                  <a:gd name="T6" fmla="*/ 116 w 171"/>
                  <a:gd name="T7" fmla="*/ 72 h 461"/>
                  <a:gd name="T8" fmla="*/ 171 w 171"/>
                  <a:gd name="T9" fmla="*/ 18 h 461"/>
                  <a:gd name="T10" fmla="*/ 153 w 171"/>
                  <a:gd name="T11" fmla="*/ 0 h 461"/>
                  <a:gd name="T12" fmla="*/ 86 w 171"/>
                  <a:gd name="T13" fmla="*/ 60 h 461"/>
                  <a:gd name="T14" fmla="*/ 43 w 171"/>
                  <a:gd name="T15" fmla="*/ 120 h 461"/>
                  <a:gd name="T16" fmla="*/ 13 w 171"/>
                  <a:gd name="T17" fmla="*/ 191 h 461"/>
                  <a:gd name="T18" fmla="*/ 0 w 171"/>
                  <a:gd name="T19" fmla="*/ 263 h 461"/>
                  <a:gd name="T20" fmla="*/ 6 w 171"/>
                  <a:gd name="T21" fmla="*/ 317 h 461"/>
                  <a:gd name="T22" fmla="*/ 25 w 171"/>
                  <a:gd name="T23" fmla="*/ 365 h 461"/>
                  <a:gd name="T24" fmla="*/ 49 w 171"/>
                  <a:gd name="T25" fmla="*/ 413 h 461"/>
                  <a:gd name="T26" fmla="*/ 86 w 171"/>
                  <a:gd name="T27" fmla="*/ 461 h 461"/>
                  <a:gd name="T28" fmla="*/ 122 w 171"/>
                  <a:gd name="T29" fmla="*/ 461 h 461"/>
                  <a:gd name="T30" fmla="*/ 86 w 171"/>
                  <a:gd name="T31" fmla="*/ 413 h 461"/>
                  <a:gd name="T32" fmla="*/ 55 w 171"/>
                  <a:gd name="T33" fmla="*/ 365 h 461"/>
                  <a:gd name="T34" fmla="*/ 37 w 171"/>
                  <a:gd name="T35" fmla="*/ 317 h 461"/>
                  <a:gd name="T36" fmla="*/ 31 w 171"/>
                  <a:gd name="T37" fmla="*/ 263 h 461"/>
                  <a:gd name="T38" fmla="*/ 31 w 171"/>
                  <a:gd name="T39" fmla="*/ 263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grpFill/>
              <a:ln>
                <a:noFill/>
              </a:ln>
            </p:spPr>
            <p:txBody>
              <a:bodyPr/>
              <a:lstStyle/>
              <a:p>
                <a:pPr marL="0" marR="0" lvl="0" indent="0" algn="l" defTabSz="914411"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a:ln>
                    <a:noFill/>
                  </a:ln>
                  <a:solidFill>
                    <a:srgbClr val="CAB8FF">
                      <a:lumMod val="10000"/>
                    </a:srgbClr>
                  </a:solidFill>
                  <a:effectLst/>
                  <a:uLnTx/>
                  <a:uFillTx/>
                  <a:latin typeface="Arial" panose="020B0604020202020204" pitchFamily="34" charset="0"/>
                  <a:ea typeface="MS PGothic" panose="020B0600070205080204" pitchFamily="34" charset="-128"/>
                  <a:cs typeface="+mn-cs"/>
                </a:endParaRPr>
              </a:p>
            </p:txBody>
          </p:sp>
          <p:sp>
            <p:nvSpPr>
              <p:cNvPr id="46111" name="Freeform 31">
                <a:extLst>
                  <a:ext uri="{FF2B5EF4-FFF2-40B4-BE49-F238E27FC236}">
                    <a16:creationId xmlns:a16="http://schemas.microsoft.com/office/drawing/2014/main" id="{AC363C8F-F3C2-4A50-943F-CFD35AAED132}"/>
                  </a:ext>
                </a:extLst>
              </p:cNvPr>
              <p:cNvSpPr>
                <a:spLocks/>
              </p:cNvSpPr>
              <p:nvPr/>
            </p:nvSpPr>
            <p:spPr bwMode="hidden">
              <a:xfrm>
                <a:off x="2951" y="3751"/>
                <a:ext cx="360" cy="563"/>
              </a:xfrm>
              <a:custGeom>
                <a:avLst/>
                <a:gdLst>
                  <a:gd name="T0" fmla="*/ 360 w 360"/>
                  <a:gd name="T1" fmla="*/ 365 h 563"/>
                  <a:gd name="T2" fmla="*/ 353 w 360"/>
                  <a:gd name="T3" fmla="*/ 305 h 563"/>
                  <a:gd name="T4" fmla="*/ 335 w 360"/>
                  <a:gd name="T5" fmla="*/ 251 h 563"/>
                  <a:gd name="T6" fmla="*/ 305 w 360"/>
                  <a:gd name="T7" fmla="*/ 204 h 563"/>
                  <a:gd name="T8" fmla="*/ 262 w 360"/>
                  <a:gd name="T9" fmla="*/ 156 h 563"/>
                  <a:gd name="T10" fmla="*/ 213 w 360"/>
                  <a:gd name="T11" fmla="*/ 108 h 563"/>
                  <a:gd name="T12" fmla="*/ 159 w 360"/>
                  <a:gd name="T13" fmla="*/ 66 h 563"/>
                  <a:gd name="T14" fmla="*/ 92 w 360"/>
                  <a:gd name="T15" fmla="*/ 30 h 563"/>
                  <a:gd name="T16" fmla="*/ 19 w 360"/>
                  <a:gd name="T17" fmla="*/ 0 h 563"/>
                  <a:gd name="T18" fmla="*/ 0 w 360"/>
                  <a:gd name="T19" fmla="*/ 12 h 563"/>
                  <a:gd name="T20" fmla="*/ 67 w 360"/>
                  <a:gd name="T21" fmla="*/ 42 h 563"/>
                  <a:gd name="T22" fmla="*/ 134 w 360"/>
                  <a:gd name="T23" fmla="*/ 78 h 563"/>
                  <a:gd name="T24" fmla="*/ 189 w 360"/>
                  <a:gd name="T25" fmla="*/ 114 h 563"/>
                  <a:gd name="T26" fmla="*/ 238 w 360"/>
                  <a:gd name="T27" fmla="*/ 162 h 563"/>
                  <a:gd name="T28" fmla="*/ 274 w 360"/>
                  <a:gd name="T29" fmla="*/ 210 h 563"/>
                  <a:gd name="T30" fmla="*/ 299 w 360"/>
                  <a:gd name="T31" fmla="*/ 257 h 563"/>
                  <a:gd name="T32" fmla="*/ 317 w 360"/>
                  <a:gd name="T33" fmla="*/ 311 h 563"/>
                  <a:gd name="T34" fmla="*/ 323 w 360"/>
                  <a:gd name="T35" fmla="*/ 365 h 563"/>
                  <a:gd name="T36" fmla="*/ 317 w 360"/>
                  <a:gd name="T37" fmla="*/ 419 h 563"/>
                  <a:gd name="T38" fmla="*/ 299 w 360"/>
                  <a:gd name="T39" fmla="*/ 467 h 563"/>
                  <a:gd name="T40" fmla="*/ 274 w 360"/>
                  <a:gd name="T41" fmla="*/ 515 h 563"/>
                  <a:gd name="T42" fmla="*/ 238 w 360"/>
                  <a:gd name="T43" fmla="*/ 563 h 563"/>
                  <a:gd name="T44" fmla="*/ 268 w 360"/>
                  <a:gd name="T45" fmla="*/ 563 h 563"/>
                  <a:gd name="T46" fmla="*/ 311 w 360"/>
                  <a:gd name="T47" fmla="*/ 515 h 563"/>
                  <a:gd name="T48" fmla="*/ 335 w 360"/>
                  <a:gd name="T49" fmla="*/ 467 h 563"/>
                  <a:gd name="T50" fmla="*/ 353 w 360"/>
                  <a:gd name="T51" fmla="*/ 419 h 563"/>
                  <a:gd name="T52" fmla="*/ 360 w 360"/>
                  <a:gd name="T53" fmla="*/ 365 h 563"/>
                  <a:gd name="T54" fmla="*/ 360 w 360"/>
                  <a:gd name="T55" fmla="*/ 365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pFill/>
              <a:ln>
                <a:noFill/>
              </a:ln>
            </p:spPr>
            <p:txBody>
              <a:bodyPr/>
              <a:lstStyle/>
              <a:p>
                <a:pPr marL="0" marR="0" lvl="0" indent="0" algn="l" defTabSz="914411"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a:ln>
                    <a:noFill/>
                  </a:ln>
                  <a:solidFill>
                    <a:srgbClr val="CAB8FF">
                      <a:lumMod val="10000"/>
                    </a:srgbClr>
                  </a:solidFill>
                  <a:effectLst/>
                  <a:uLnTx/>
                  <a:uFillTx/>
                  <a:latin typeface="Arial" panose="020B0604020202020204" pitchFamily="34" charset="0"/>
                  <a:ea typeface="MS PGothic" panose="020B0600070205080204" pitchFamily="34" charset="-128"/>
                  <a:cs typeface="+mn-cs"/>
                </a:endParaRPr>
              </a:p>
            </p:txBody>
          </p:sp>
          <p:sp>
            <p:nvSpPr>
              <p:cNvPr id="46112" name="Freeform 32">
                <a:extLst>
                  <a:ext uri="{FF2B5EF4-FFF2-40B4-BE49-F238E27FC236}">
                    <a16:creationId xmlns:a16="http://schemas.microsoft.com/office/drawing/2014/main" id="{C6295F51-24AB-4EB5-A4DB-869764188289}"/>
                  </a:ext>
                </a:extLst>
              </p:cNvPr>
              <p:cNvSpPr>
                <a:spLocks/>
              </p:cNvSpPr>
              <p:nvPr/>
            </p:nvSpPr>
            <p:spPr bwMode="hidden">
              <a:xfrm>
                <a:off x="2318" y="3631"/>
                <a:ext cx="1078" cy="425"/>
              </a:xfrm>
              <a:custGeom>
                <a:avLst/>
                <a:gdLst>
                  <a:gd name="T0" fmla="*/ 1053 w 1078"/>
                  <a:gd name="T1" fmla="*/ 425 h 425"/>
                  <a:gd name="T2" fmla="*/ 1078 w 1078"/>
                  <a:gd name="T3" fmla="*/ 419 h 425"/>
                  <a:gd name="T4" fmla="*/ 1066 w 1078"/>
                  <a:gd name="T5" fmla="*/ 377 h 425"/>
                  <a:gd name="T6" fmla="*/ 1047 w 1078"/>
                  <a:gd name="T7" fmla="*/ 336 h 425"/>
                  <a:gd name="T8" fmla="*/ 986 w 1078"/>
                  <a:gd name="T9" fmla="*/ 252 h 425"/>
                  <a:gd name="T10" fmla="*/ 907 w 1078"/>
                  <a:gd name="T11" fmla="*/ 180 h 425"/>
                  <a:gd name="T12" fmla="*/ 810 w 1078"/>
                  <a:gd name="T13" fmla="*/ 120 h 425"/>
                  <a:gd name="T14" fmla="*/ 694 w 1078"/>
                  <a:gd name="T15" fmla="*/ 72 h 425"/>
                  <a:gd name="T16" fmla="*/ 560 w 1078"/>
                  <a:gd name="T17" fmla="*/ 30 h 425"/>
                  <a:gd name="T18" fmla="*/ 420 w 1078"/>
                  <a:gd name="T19" fmla="*/ 6 h 425"/>
                  <a:gd name="T20" fmla="*/ 268 w 1078"/>
                  <a:gd name="T21" fmla="*/ 0 h 425"/>
                  <a:gd name="T22" fmla="*/ 134 w 1078"/>
                  <a:gd name="T23" fmla="*/ 6 h 425"/>
                  <a:gd name="T24" fmla="*/ 0 w 1078"/>
                  <a:gd name="T25" fmla="*/ 24 h 425"/>
                  <a:gd name="T26" fmla="*/ 12 w 1078"/>
                  <a:gd name="T27" fmla="*/ 36 h 425"/>
                  <a:gd name="T28" fmla="*/ 134 w 1078"/>
                  <a:gd name="T29" fmla="*/ 18 h 425"/>
                  <a:gd name="T30" fmla="*/ 268 w 1078"/>
                  <a:gd name="T31" fmla="*/ 12 h 425"/>
                  <a:gd name="T32" fmla="*/ 420 w 1078"/>
                  <a:gd name="T33" fmla="*/ 18 h 425"/>
                  <a:gd name="T34" fmla="*/ 554 w 1078"/>
                  <a:gd name="T35" fmla="*/ 42 h 425"/>
                  <a:gd name="T36" fmla="*/ 682 w 1078"/>
                  <a:gd name="T37" fmla="*/ 84 h 425"/>
                  <a:gd name="T38" fmla="*/ 798 w 1078"/>
                  <a:gd name="T39" fmla="*/ 132 h 425"/>
                  <a:gd name="T40" fmla="*/ 895 w 1078"/>
                  <a:gd name="T41" fmla="*/ 192 h 425"/>
                  <a:gd name="T42" fmla="*/ 968 w 1078"/>
                  <a:gd name="T43" fmla="*/ 264 h 425"/>
                  <a:gd name="T44" fmla="*/ 999 w 1078"/>
                  <a:gd name="T45" fmla="*/ 300 h 425"/>
                  <a:gd name="T46" fmla="*/ 1023 w 1078"/>
                  <a:gd name="T47" fmla="*/ 342 h 425"/>
                  <a:gd name="T48" fmla="*/ 1041 w 1078"/>
                  <a:gd name="T49" fmla="*/ 383 h 425"/>
                  <a:gd name="T50" fmla="*/ 1053 w 1078"/>
                  <a:gd name="T51" fmla="*/ 425 h 425"/>
                  <a:gd name="T52" fmla="*/ 1053 w 1078"/>
                  <a:gd name="T53" fmla="*/ 425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pFill/>
              <a:ln>
                <a:noFill/>
              </a:ln>
            </p:spPr>
            <p:txBody>
              <a:bodyPr/>
              <a:lstStyle/>
              <a:p>
                <a:pPr marL="0" marR="0" lvl="0" indent="0" algn="l" defTabSz="914411"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a:ln>
                    <a:noFill/>
                  </a:ln>
                  <a:solidFill>
                    <a:srgbClr val="CAB8FF">
                      <a:lumMod val="10000"/>
                    </a:srgbClr>
                  </a:solidFill>
                  <a:effectLst/>
                  <a:uLnTx/>
                  <a:uFillTx/>
                  <a:latin typeface="Arial" panose="020B0604020202020204" pitchFamily="34" charset="0"/>
                  <a:ea typeface="MS PGothic" panose="020B0600070205080204" pitchFamily="34" charset="-128"/>
                  <a:cs typeface="+mn-cs"/>
                </a:endParaRPr>
              </a:p>
            </p:txBody>
          </p:sp>
          <p:sp>
            <p:nvSpPr>
              <p:cNvPr id="46113" name="Freeform 33">
                <a:extLst>
                  <a:ext uri="{FF2B5EF4-FFF2-40B4-BE49-F238E27FC236}">
                    <a16:creationId xmlns:a16="http://schemas.microsoft.com/office/drawing/2014/main" id="{886FF10B-76A9-49D9-B8A8-C37ADCE283A5}"/>
                  </a:ext>
                </a:extLst>
              </p:cNvPr>
              <p:cNvSpPr>
                <a:spLocks/>
              </p:cNvSpPr>
              <p:nvPr/>
            </p:nvSpPr>
            <p:spPr bwMode="hidden">
              <a:xfrm>
                <a:off x="3304" y="4080"/>
                <a:ext cx="98" cy="234"/>
              </a:xfrm>
              <a:custGeom>
                <a:avLst/>
                <a:gdLst>
                  <a:gd name="T0" fmla="*/ 0 w 98"/>
                  <a:gd name="T1" fmla="*/ 234 h 234"/>
                  <a:gd name="T2" fmla="*/ 25 w 98"/>
                  <a:gd name="T3" fmla="*/ 234 h 234"/>
                  <a:gd name="T4" fmla="*/ 55 w 98"/>
                  <a:gd name="T5" fmla="*/ 186 h 234"/>
                  <a:gd name="T6" fmla="*/ 80 w 98"/>
                  <a:gd name="T7" fmla="*/ 138 h 234"/>
                  <a:gd name="T8" fmla="*/ 92 w 98"/>
                  <a:gd name="T9" fmla="*/ 90 h 234"/>
                  <a:gd name="T10" fmla="*/ 98 w 98"/>
                  <a:gd name="T11" fmla="*/ 36 h 234"/>
                  <a:gd name="T12" fmla="*/ 98 w 98"/>
                  <a:gd name="T13" fmla="*/ 0 h 234"/>
                  <a:gd name="T14" fmla="*/ 74 w 98"/>
                  <a:gd name="T15" fmla="*/ 0 h 234"/>
                  <a:gd name="T16" fmla="*/ 74 w 98"/>
                  <a:gd name="T17" fmla="*/ 36 h 234"/>
                  <a:gd name="T18" fmla="*/ 67 w 98"/>
                  <a:gd name="T19" fmla="*/ 90 h 234"/>
                  <a:gd name="T20" fmla="*/ 55 w 98"/>
                  <a:gd name="T21" fmla="*/ 138 h 234"/>
                  <a:gd name="T22" fmla="*/ 31 w 98"/>
                  <a:gd name="T23" fmla="*/ 186 h 234"/>
                  <a:gd name="T24" fmla="*/ 0 w 98"/>
                  <a:gd name="T25" fmla="*/ 234 h 234"/>
                  <a:gd name="T26" fmla="*/ 0 w 98"/>
                  <a:gd name="T27" fmla="*/ 23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pFill/>
              <a:ln>
                <a:noFill/>
              </a:ln>
            </p:spPr>
            <p:txBody>
              <a:bodyPr/>
              <a:lstStyle/>
              <a:p>
                <a:pPr marL="0" marR="0" lvl="0" indent="0" algn="l" defTabSz="914411"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a:ln>
                    <a:noFill/>
                  </a:ln>
                  <a:solidFill>
                    <a:srgbClr val="CAB8FF">
                      <a:lumMod val="10000"/>
                    </a:srgbClr>
                  </a:solidFill>
                  <a:effectLst/>
                  <a:uLnTx/>
                  <a:uFillTx/>
                  <a:latin typeface="Arial" panose="020B0604020202020204" pitchFamily="34" charset="0"/>
                  <a:ea typeface="MS PGothic" panose="020B0600070205080204" pitchFamily="34" charset="-128"/>
                  <a:cs typeface="+mn-cs"/>
                </a:endParaRPr>
              </a:p>
            </p:txBody>
          </p:sp>
          <p:sp>
            <p:nvSpPr>
              <p:cNvPr id="46114" name="Freeform 34">
                <a:extLst>
                  <a:ext uri="{FF2B5EF4-FFF2-40B4-BE49-F238E27FC236}">
                    <a16:creationId xmlns:a16="http://schemas.microsoft.com/office/drawing/2014/main" id="{6D2F0623-7382-4B28-9C15-A56919BD2CAF}"/>
                  </a:ext>
                </a:extLst>
              </p:cNvPr>
              <p:cNvSpPr>
                <a:spLocks/>
              </p:cNvSpPr>
              <p:nvPr/>
            </p:nvSpPr>
            <p:spPr bwMode="hidden">
              <a:xfrm>
                <a:off x="1776" y="3673"/>
                <a:ext cx="481" cy="641"/>
              </a:xfrm>
              <a:custGeom>
                <a:avLst/>
                <a:gdLst>
                  <a:gd name="T0" fmla="*/ 18 w 481"/>
                  <a:gd name="T1" fmla="*/ 443 h 641"/>
                  <a:gd name="T2" fmla="*/ 24 w 481"/>
                  <a:gd name="T3" fmla="*/ 371 h 641"/>
                  <a:gd name="T4" fmla="*/ 55 w 481"/>
                  <a:gd name="T5" fmla="*/ 305 h 641"/>
                  <a:gd name="T6" fmla="*/ 91 w 481"/>
                  <a:gd name="T7" fmla="*/ 246 h 641"/>
                  <a:gd name="T8" fmla="*/ 146 w 481"/>
                  <a:gd name="T9" fmla="*/ 186 h 641"/>
                  <a:gd name="T10" fmla="*/ 213 w 481"/>
                  <a:gd name="T11" fmla="*/ 132 h 641"/>
                  <a:gd name="T12" fmla="*/ 292 w 481"/>
                  <a:gd name="T13" fmla="*/ 84 h 641"/>
                  <a:gd name="T14" fmla="*/ 384 w 481"/>
                  <a:gd name="T15" fmla="*/ 48 h 641"/>
                  <a:gd name="T16" fmla="*/ 481 w 481"/>
                  <a:gd name="T17" fmla="*/ 12 h 641"/>
                  <a:gd name="T18" fmla="*/ 457 w 481"/>
                  <a:gd name="T19" fmla="*/ 0 h 641"/>
                  <a:gd name="T20" fmla="*/ 359 w 481"/>
                  <a:gd name="T21" fmla="*/ 36 h 641"/>
                  <a:gd name="T22" fmla="*/ 274 w 481"/>
                  <a:gd name="T23" fmla="*/ 78 h 641"/>
                  <a:gd name="T24" fmla="*/ 195 w 481"/>
                  <a:gd name="T25" fmla="*/ 126 h 641"/>
                  <a:gd name="T26" fmla="*/ 128 w 481"/>
                  <a:gd name="T27" fmla="*/ 180 h 641"/>
                  <a:gd name="T28" fmla="*/ 73 w 481"/>
                  <a:gd name="T29" fmla="*/ 240 h 641"/>
                  <a:gd name="T30" fmla="*/ 37 w 481"/>
                  <a:gd name="T31" fmla="*/ 305 h 641"/>
                  <a:gd name="T32" fmla="*/ 6 w 481"/>
                  <a:gd name="T33" fmla="*/ 371 h 641"/>
                  <a:gd name="T34" fmla="*/ 0 w 481"/>
                  <a:gd name="T35" fmla="*/ 443 h 641"/>
                  <a:gd name="T36" fmla="*/ 6 w 481"/>
                  <a:gd name="T37" fmla="*/ 497 h 641"/>
                  <a:gd name="T38" fmla="*/ 18 w 481"/>
                  <a:gd name="T39" fmla="*/ 545 h 641"/>
                  <a:gd name="T40" fmla="*/ 43 w 481"/>
                  <a:gd name="T41" fmla="*/ 593 h 641"/>
                  <a:gd name="T42" fmla="*/ 73 w 481"/>
                  <a:gd name="T43" fmla="*/ 641 h 641"/>
                  <a:gd name="T44" fmla="*/ 97 w 481"/>
                  <a:gd name="T45" fmla="*/ 641 h 641"/>
                  <a:gd name="T46" fmla="*/ 67 w 481"/>
                  <a:gd name="T47" fmla="*/ 593 h 641"/>
                  <a:gd name="T48" fmla="*/ 43 w 481"/>
                  <a:gd name="T49" fmla="*/ 545 h 641"/>
                  <a:gd name="T50" fmla="*/ 24 w 481"/>
                  <a:gd name="T51" fmla="*/ 497 h 641"/>
                  <a:gd name="T52" fmla="*/ 18 w 481"/>
                  <a:gd name="T53" fmla="*/ 443 h 641"/>
                  <a:gd name="T54" fmla="*/ 18 w 481"/>
                  <a:gd name="T55" fmla="*/ 443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grpFill/>
              <a:ln>
                <a:noFill/>
              </a:ln>
            </p:spPr>
            <p:txBody>
              <a:bodyPr/>
              <a:lstStyle/>
              <a:p>
                <a:pPr marL="0" marR="0" lvl="0" indent="0" algn="l" defTabSz="914411"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a:ln>
                    <a:noFill/>
                  </a:ln>
                  <a:solidFill>
                    <a:srgbClr val="CAB8FF">
                      <a:lumMod val="10000"/>
                    </a:srgbClr>
                  </a:solidFill>
                  <a:effectLst/>
                  <a:uLnTx/>
                  <a:uFillTx/>
                  <a:latin typeface="Arial" panose="020B0604020202020204" pitchFamily="34" charset="0"/>
                  <a:ea typeface="MS PGothic" panose="020B0600070205080204" pitchFamily="34" charset="-128"/>
                  <a:cs typeface="+mn-cs"/>
                </a:endParaRPr>
              </a:p>
            </p:txBody>
          </p:sp>
          <p:sp>
            <p:nvSpPr>
              <p:cNvPr id="46115" name="Freeform 35">
                <a:extLst>
                  <a:ext uri="{FF2B5EF4-FFF2-40B4-BE49-F238E27FC236}">
                    <a16:creationId xmlns:a16="http://schemas.microsoft.com/office/drawing/2014/main" id="{C00F81C8-F4D1-42F9-90A1-18861F1E79AA}"/>
                  </a:ext>
                </a:extLst>
              </p:cNvPr>
              <p:cNvSpPr>
                <a:spLocks noEditPoints="1"/>
              </p:cNvSpPr>
              <p:nvPr/>
            </p:nvSpPr>
            <p:spPr bwMode="hidden">
              <a:xfrm>
                <a:off x="4200" y="3402"/>
                <a:ext cx="1201" cy="731"/>
              </a:xfrm>
              <a:custGeom>
                <a:avLst/>
                <a:gdLst>
                  <a:gd name="T0" fmla="*/ 484 w 1201"/>
                  <a:gd name="T1" fmla="*/ 6 h 731"/>
                  <a:gd name="T2" fmla="*/ 263 w 1201"/>
                  <a:gd name="T3" fmla="*/ 60 h 731"/>
                  <a:gd name="T4" fmla="*/ 101 w 1201"/>
                  <a:gd name="T5" fmla="*/ 162 h 731"/>
                  <a:gd name="T6" fmla="*/ 12 w 1201"/>
                  <a:gd name="T7" fmla="*/ 294 h 731"/>
                  <a:gd name="T8" fmla="*/ 0 w 1201"/>
                  <a:gd name="T9" fmla="*/ 366 h 731"/>
                  <a:gd name="T10" fmla="*/ 12 w 1201"/>
                  <a:gd name="T11" fmla="*/ 437 h 731"/>
                  <a:gd name="T12" fmla="*/ 101 w 1201"/>
                  <a:gd name="T13" fmla="*/ 569 h 731"/>
                  <a:gd name="T14" fmla="*/ 263 w 1201"/>
                  <a:gd name="T15" fmla="*/ 671 h 731"/>
                  <a:gd name="T16" fmla="*/ 484 w 1201"/>
                  <a:gd name="T17" fmla="*/ 725 h 731"/>
                  <a:gd name="T18" fmla="*/ 723 w 1201"/>
                  <a:gd name="T19" fmla="*/ 725 h 731"/>
                  <a:gd name="T20" fmla="*/ 938 w 1201"/>
                  <a:gd name="T21" fmla="*/ 671 h 731"/>
                  <a:gd name="T22" fmla="*/ 1100 w 1201"/>
                  <a:gd name="T23" fmla="*/ 569 h 731"/>
                  <a:gd name="T24" fmla="*/ 1189 w 1201"/>
                  <a:gd name="T25" fmla="*/ 437 h 731"/>
                  <a:gd name="T26" fmla="*/ 1201 w 1201"/>
                  <a:gd name="T27" fmla="*/ 366 h 731"/>
                  <a:gd name="T28" fmla="*/ 1189 w 1201"/>
                  <a:gd name="T29" fmla="*/ 294 h 731"/>
                  <a:gd name="T30" fmla="*/ 1100 w 1201"/>
                  <a:gd name="T31" fmla="*/ 162 h 731"/>
                  <a:gd name="T32" fmla="*/ 938 w 1201"/>
                  <a:gd name="T33" fmla="*/ 60 h 731"/>
                  <a:gd name="T34" fmla="*/ 723 w 1201"/>
                  <a:gd name="T35" fmla="*/ 6 h 731"/>
                  <a:gd name="T36" fmla="*/ 604 w 1201"/>
                  <a:gd name="T37" fmla="*/ 0 h 731"/>
                  <a:gd name="T38" fmla="*/ 490 w 1201"/>
                  <a:gd name="T39" fmla="*/ 701 h 731"/>
                  <a:gd name="T40" fmla="*/ 287 w 1201"/>
                  <a:gd name="T41" fmla="*/ 647 h 731"/>
                  <a:gd name="T42" fmla="*/ 131 w 1201"/>
                  <a:gd name="T43" fmla="*/ 557 h 731"/>
                  <a:gd name="T44" fmla="*/ 48 w 1201"/>
                  <a:gd name="T45" fmla="*/ 437 h 731"/>
                  <a:gd name="T46" fmla="*/ 36 w 1201"/>
                  <a:gd name="T47" fmla="*/ 366 h 731"/>
                  <a:gd name="T48" fmla="*/ 48 w 1201"/>
                  <a:gd name="T49" fmla="*/ 300 h 731"/>
                  <a:gd name="T50" fmla="*/ 131 w 1201"/>
                  <a:gd name="T51" fmla="*/ 174 h 731"/>
                  <a:gd name="T52" fmla="*/ 287 w 1201"/>
                  <a:gd name="T53" fmla="*/ 84 h 731"/>
                  <a:gd name="T54" fmla="*/ 490 w 1201"/>
                  <a:gd name="T55" fmla="*/ 30 h 731"/>
                  <a:gd name="T56" fmla="*/ 717 w 1201"/>
                  <a:gd name="T57" fmla="*/ 30 h 731"/>
                  <a:gd name="T58" fmla="*/ 920 w 1201"/>
                  <a:gd name="T59" fmla="*/ 84 h 731"/>
                  <a:gd name="T60" fmla="*/ 1070 w 1201"/>
                  <a:gd name="T61" fmla="*/ 174 h 731"/>
                  <a:gd name="T62" fmla="*/ 1153 w 1201"/>
                  <a:gd name="T63" fmla="*/ 300 h 731"/>
                  <a:gd name="T64" fmla="*/ 1153 w 1201"/>
                  <a:gd name="T65" fmla="*/ 437 h 731"/>
                  <a:gd name="T66" fmla="*/ 1070 w 1201"/>
                  <a:gd name="T67" fmla="*/ 557 h 731"/>
                  <a:gd name="T68" fmla="*/ 920 w 1201"/>
                  <a:gd name="T69" fmla="*/ 647 h 731"/>
                  <a:gd name="T70" fmla="*/ 717 w 1201"/>
                  <a:gd name="T71" fmla="*/ 701 h 731"/>
                  <a:gd name="T72" fmla="*/ 604 w 1201"/>
                  <a:gd name="T73" fmla="*/ 707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pFill/>
              <a:ln>
                <a:noFill/>
              </a:ln>
            </p:spPr>
            <p:txBody>
              <a:bodyPr/>
              <a:lstStyle/>
              <a:p>
                <a:pPr marL="0" marR="0" lvl="0" indent="0" algn="l" defTabSz="914411"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a:ln>
                    <a:noFill/>
                  </a:ln>
                  <a:solidFill>
                    <a:srgbClr val="CAB8FF">
                      <a:lumMod val="10000"/>
                    </a:srgbClr>
                  </a:solidFill>
                  <a:effectLst/>
                  <a:uLnTx/>
                  <a:uFillTx/>
                  <a:latin typeface="Arial" panose="020B0604020202020204" pitchFamily="34" charset="0"/>
                  <a:ea typeface="MS PGothic" panose="020B0600070205080204" pitchFamily="34" charset="-128"/>
                  <a:cs typeface="+mn-cs"/>
                </a:endParaRPr>
              </a:p>
            </p:txBody>
          </p:sp>
          <p:sp>
            <p:nvSpPr>
              <p:cNvPr id="46116" name="Freeform 36">
                <a:extLst>
                  <a:ext uri="{FF2B5EF4-FFF2-40B4-BE49-F238E27FC236}">
                    <a16:creationId xmlns:a16="http://schemas.microsoft.com/office/drawing/2014/main" id="{6078C749-F523-4530-8B24-C11CCFC29734}"/>
                  </a:ext>
                </a:extLst>
              </p:cNvPr>
              <p:cNvSpPr>
                <a:spLocks/>
              </p:cNvSpPr>
              <p:nvPr/>
            </p:nvSpPr>
            <p:spPr bwMode="hidden">
              <a:xfrm>
                <a:off x="4128" y="3366"/>
                <a:ext cx="544" cy="737"/>
              </a:xfrm>
              <a:custGeom>
                <a:avLst/>
                <a:gdLst>
                  <a:gd name="T0" fmla="*/ 24 w 544"/>
                  <a:gd name="T1" fmla="*/ 402 h 737"/>
                  <a:gd name="T2" fmla="*/ 36 w 544"/>
                  <a:gd name="T3" fmla="*/ 330 h 737"/>
                  <a:gd name="T4" fmla="*/ 66 w 544"/>
                  <a:gd name="T5" fmla="*/ 264 h 737"/>
                  <a:gd name="T6" fmla="*/ 108 w 544"/>
                  <a:gd name="T7" fmla="*/ 204 h 737"/>
                  <a:gd name="T8" fmla="*/ 173 w 544"/>
                  <a:gd name="T9" fmla="*/ 150 h 737"/>
                  <a:gd name="T10" fmla="*/ 251 w 544"/>
                  <a:gd name="T11" fmla="*/ 102 h 737"/>
                  <a:gd name="T12" fmla="*/ 335 w 544"/>
                  <a:gd name="T13" fmla="*/ 60 h 737"/>
                  <a:gd name="T14" fmla="*/ 436 w 544"/>
                  <a:gd name="T15" fmla="*/ 30 h 737"/>
                  <a:gd name="T16" fmla="*/ 544 w 544"/>
                  <a:gd name="T17" fmla="*/ 12 h 737"/>
                  <a:gd name="T18" fmla="*/ 544 w 544"/>
                  <a:gd name="T19" fmla="*/ 0 h 737"/>
                  <a:gd name="T20" fmla="*/ 430 w 544"/>
                  <a:gd name="T21" fmla="*/ 18 h 737"/>
                  <a:gd name="T22" fmla="*/ 329 w 544"/>
                  <a:gd name="T23" fmla="*/ 48 h 737"/>
                  <a:gd name="T24" fmla="*/ 233 w 544"/>
                  <a:gd name="T25" fmla="*/ 90 h 737"/>
                  <a:gd name="T26" fmla="*/ 155 w 544"/>
                  <a:gd name="T27" fmla="*/ 138 h 737"/>
                  <a:gd name="T28" fmla="*/ 90 w 544"/>
                  <a:gd name="T29" fmla="*/ 198 h 737"/>
                  <a:gd name="T30" fmla="*/ 42 w 544"/>
                  <a:gd name="T31" fmla="*/ 258 h 737"/>
                  <a:gd name="T32" fmla="*/ 12 w 544"/>
                  <a:gd name="T33" fmla="*/ 330 h 737"/>
                  <a:gd name="T34" fmla="*/ 0 w 544"/>
                  <a:gd name="T35" fmla="*/ 402 h 737"/>
                  <a:gd name="T36" fmla="*/ 6 w 544"/>
                  <a:gd name="T37" fmla="*/ 455 h 737"/>
                  <a:gd name="T38" fmla="*/ 18 w 544"/>
                  <a:gd name="T39" fmla="*/ 503 h 737"/>
                  <a:gd name="T40" fmla="*/ 42 w 544"/>
                  <a:gd name="T41" fmla="*/ 545 h 737"/>
                  <a:gd name="T42" fmla="*/ 78 w 544"/>
                  <a:gd name="T43" fmla="*/ 593 h 737"/>
                  <a:gd name="T44" fmla="*/ 114 w 544"/>
                  <a:gd name="T45" fmla="*/ 635 h 737"/>
                  <a:gd name="T46" fmla="*/ 161 w 544"/>
                  <a:gd name="T47" fmla="*/ 671 h 737"/>
                  <a:gd name="T48" fmla="*/ 221 w 544"/>
                  <a:gd name="T49" fmla="*/ 707 h 737"/>
                  <a:gd name="T50" fmla="*/ 281 w 544"/>
                  <a:gd name="T51" fmla="*/ 737 h 737"/>
                  <a:gd name="T52" fmla="*/ 323 w 544"/>
                  <a:gd name="T53" fmla="*/ 737 h 737"/>
                  <a:gd name="T54" fmla="*/ 257 w 544"/>
                  <a:gd name="T55" fmla="*/ 707 h 737"/>
                  <a:gd name="T56" fmla="*/ 203 w 544"/>
                  <a:gd name="T57" fmla="*/ 671 h 737"/>
                  <a:gd name="T58" fmla="*/ 149 w 544"/>
                  <a:gd name="T59" fmla="*/ 635 h 737"/>
                  <a:gd name="T60" fmla="*/ 108 w 544"/>
                  <a:gd name="T61" fmla="*/ 593 h 737"/>
                  <a:gd name="T62" fmla="*/ 72 w 544"/>
                  <a:gd name="T63" fmla="*/ 551 h 737"/>
                  <a:gd name="T64" fmla="*/ 48 w 544"/>
                  <a:gd name="T65" fmla="*/ 503 h 737"/>
                  <a:gd name="T66" fmla="*/ 30 w 544"/>
                  <a:gd name="T67" fmla="*/ 455 h 737"/>
                  <a:gd name="T68" fmla="*/ 24 w 544"/>
                  <a:gd name="T69" fmla="*/ 402 h 737"/>
                  <a:gd name="T70" fmla="*/ 24 w 544"/>
                  <a:gd name="T71" fmla="*/ 402 h 7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pFill/>
              <a:ln>
                <a:noFill/>
              </a:ln>
            </p:spPr>
            <p:txBody>
              <a:bodyPr/>
              <a:lstStyle/>
              <a:p>
                <a:pPr marL="0" marR="0" lvl="0" indent="0" algn="l" defTabSz="914411"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a:ln>
                    <a:noFill/>
                  </a:ln>
                  <a:solidFill>
                    <a:srgbClr val="CAB8FF">
                      <a:lumMod val="10000"/>
                    </a:srgbClr>
                  </a:solidFill>
                  <a:effectLst/>
                  <a:uLnTx/>
                  <a:uFillTx/>
                  <a:latin typeface="Arial" panose="020B0604020202020204" pitchFamily="34" charset="0"/>
                  <a:ea typeface="MS PGothic" panose="020B0600070205080204" pitchFamily="34" charset="-128"/>
                  <a:cs typeface="+mn-cs"/>
                </a:endParaRPr>
              </a:p>
            </p:txBody>
          </p:sp>
          <p:sp>
            <p:nvSpPr>
              <p:cNvPr id="46117" name="Freeform 37">
                <a:extLst>
                  <a:ext uri="{FF2B5EF4-FFF2-40B4-BE49-F238E27FC236}">
                    <a16:creationId xmlns:a16="http://schemas.microsoft.com/office/drawing/2014/main" id="{41DBACDC-EECC-4BF3-9536-0DE15D0FF65F}"/>
                  </a:ext>
                </a:extLst>
              </p:cNvPr>
              <p:cNvSpPr>
                <a:spLocks/>
              </p:cNvSpPr>
              <p:nvPr/>
            </p:nvSpPr>
            <p:spPr bwMode="hidden">
              <a:xfrm>
                <a:off x="4792" y="3360"/>
                <a:ext cx="609" cy="252"/>
              </a:xfrm>
              <a:custGeom>
                <a:avLst/>
                <a:gdLst>
                  <a:gd name="T0" fmla="*/ 12 w 609"/>
                  <a:gd name="T1" fmla="*/ 12 h 252"/>
                  <a:gd name="T2" fmla="*/ 113 w 609"/>
                  <a:gd name="T3" fmla="*/ 18 h 252"/>
                  <a:gd name="T4" fmla="*/ 203 w 609"/>
                  <a:gd name="T5" fmla="*/ 30 h 252"/>
                  <a:gd name="T6" fmla="*/ 292 w 609"/>
                  <a:gd name="T7" fmla="*/ 48 h 252"/>
                  <a:gd name="T8" fmla="*/ 376 w 609"/>
                  <a:gd name="T9" fmla="*/ 78 h 252"/>
                  <a:gd name="T10" fmla="*/ 448 w 609"/>
                  <a:gd name="T11" fmla="*/ 114 h 252"/>
                  <a:gd name="T12" fmla="*/ 514 w 609"/>
                  <a:gd name="T13" fmla="*/ 156 h 252"/>
                  <a:gd name="T14" fmla="*/ 567 w 609"/>
                  <a:gd name="T15" fmla="*/ 198 h 252"/>
                  <a:gd name="T16" fmla="*/ 609 w 609"/>
                  <a:gd name="T17" fmla="*/ 252 h 252"/>
                  <a:gd name="T18" fmla="*/ 609 w 609"/>
                  <a:gd name="T19" fmla="*/ 216 h 252"/>
                  <a:gd name="T20" fmla="*/ 561 w 609"/>
                  <a:gd name="T21" fmla="*/ 168 h 252"/>
                  <a:gd name="T22" fmla="*/ 502 w 609"/>
                  <a:gd name="T23" fmla="*/ 126 h 252"/>
                  <a:gd name="T24" fmla="*/ 436 w 609"/>
                  <a:gd name="T25" fmla="*/ 90 h 252"/>
                  <a:gd name="T26" fmla="*/ 364 w 609"/>
                  <a:gd name="T27" fmla="*/ 60 h 252"/>
                  <a:gd name="T28" fmla="*/ 286 w 609"/>
                  <a:gd name="T29" fmla="*/ 36 h 252"/>
                  <a:gd name="T30" fmla="*/ 197 w 609"/>
                  <a:gd name="T31" fmla="*/ 18 h 252"/>
                  <a:gd name="T32" fmla="*/ 107 w 609"/>
                  <a:gd name="T33" fmla="*/ 6 h 252"/>
                  <a:gd name="T34" fmla="*/ 12 w 609"/>
                  <a:gd name="T35" fmla="*/ 0 h 252"/>
                  <a:gd name="T36" fmla="*/ 6 w 609"/>
                  <a:gd name="T37" fmla="*/ 0 h 252"/>
                  <a:gd name="T38" fmla="*/ 0 w 609"/>
                  <a:gd name="T39" fmla="*/ 0 h 252"/>
                  <a:gd name="T40" fmla="*/ 0 w 609"/>
                  <a:gd name="T41" fmla="*/ 12 h 252"/>
                  <a:gd name="T42" fmla="*/ 6 w 609"/>
                  <a:gd name="T43" fmla="*/ 12 h 252"/>
                  <a:gd name="T44" fmla="*/ 12 w 609"/>
                  <a:gd name="T45" fmla="*/ 12 h 252"/>
                  <a:gd name="T46" fmla="*/ 12 w 609"/>
                  <a:gd name="T47" fmla="*/ 1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pFill/>
              <a:ln>
                <a:noFill/>
              </a:ln>
            </p:spPr>
            <p:txBody>
              <a:bodyPr/>
              <a:lstStyle/>
              <a:p>
                <a:pPr marL="0" marR="0" lvl="0" indent="0" algn="l" defTabSz="914411"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a:ln>
                    <a:noFill/>
                  </a:ln>
                  <a:solidFill>
                    <a:srgbClr val="CAB8FF">
                      <a:lumMod val="10000"/>
                    </a:srgbClr>
                  </a:solidFill>
                  <a:effectLst/>
                  <a:uLnTx/>
                  <a:uFillTx/>
                  <a:latin typeface="Arial" panose="020B0604020202020204" pitchFamily="34" charset="0"/>
                  <a:ea typeface="MS PGothic" panose="020B0600070205080204" pitchFamily="34" charset="-128"/>
                  <a:cs typeface="+mn-cs"/>
                </a:endParaRPr>
              </a:p>
            </p:txBody>
          </p:sp>
          <p:sp>
            <p:nvSpPr>
              <p:cNvPr id="46118" name="Freeform 38">
                <a:extLst>
                  <a:ext uri="{FF2B5EF4-FFF2-40B4-BE49-F238E27FC236}">
                    <a16:creationId xmlns:a16="http://schemas.microsoft.com/office/drawing/2014/main" id="{54975D82-84FA-4FA1-9094-B6FCD94AD1D8}"/>
                  </a:ext>
                </a:extLst>
              </p:cNvPr>
              <p:cNvSpPr>
                <a:spLocks/>
              </p:cNvSpPr>
              <p:nvPr/>
            </p:nvSpPr>
            <p:spPr bwMode="hidden">
              <a:xfrm>
                <a:off x="5246" y="4007"/>
                <a:ext cx="72" cy="54"/>
              </a:xfrm>
              <a:custGeom>
                <a:avLst/>
                <a:gdLst>
                  <a:gd name="T0" fmla="*/ 72 w 72"/>
                  <a:gd name="T1" fmla="*/ 0 h 54"/>
                  <a:gd name="T2" fmla="*/ 36 w 72"/>
                  <a:gd name="T3" fmla="*/ 30 h 54"/>
                  <a:gd name="T4" fmla="*/ 0 w 72"/>
                  <a:gd name="T5" fmla="*/ 54 h 54"/>
                  <a:gd name="T6" fmla="*/ 36 w 72"/>
                  <a:gd name="T7" fmla="*/ 54 h 54"/>
                  <a:gd name="T8" fmla="*/ 54 w 72"/>
                  <a:gd name="T9" fmla="*/ 42 h 54"/>
                  <a:gd name="T10" fmla="*/ 72 w 72"/>
                  <a:gd name="T11" fmla="*/ 24 h 54"/>
                  <a:gd name="T12" fmla="*/ 72 w 72"/>
                  <a:gd name="T13" fmla="*/ 24 h 54"/>
                  <a:gd name="T14" fmla="*/ 72 w 72"/>
                  <a:gd name="T15" fmla="*/ 0 h 54"/>
                  <a:gd name="T16" fmla="*/ 72 w 72"/>
                  <a:gd name="T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pFill/>
              <a:ln>
                <a:noFill/>
              </a:ln>
            </p:spPr>
            <p:txBody>
              <a:bodyPr/>
              <a:lstStyle/>
              <a:p>
                <a:pPr marL="0" marR="0" lvl="0" indent="0" algn="l" defTabSz="914411"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a:ln>
                    <a:noFill/>
                  </a:ln>
                  <a:solidFill>
                    <a:srgbClr val="CAB8FF">
                      <a:lumMod val="10000"/>
                    </a:srgbClr>
                  </a:solidFill>
                  <a:effectLst/>
                  <a:uLnTx/>
                  <a:uFillTx/>
                  <a:latin typeface="Arial" panose="020B0604020202020204" pitchFamily="34" charset="0"/>
                  <a:ea typeface="MS PGothic" panose="020B0600070205080204" pitchFamily="34" charset="-128"/>
                  <a:cs typeface="+mn-cs"/>
                </a:endParaRPr>
              </a:p>
            </p:txBody>
          </p:sp>
          <p:sp>
            <p:nvSpPr>
              <p:cNvPr id="46119" name="Freeform 39">
                <a:extLst>
                  <a:ext uri="{FF2B5EF4-FFF2-40B4-BE49-F238E27FC236}">
                    <a16:creationId xmlns:a16="http://schemas.microsoft.com/office/drawing/2014/main" id="{5D630EE7-E2A8-4531-8D3A-667A85D94D11}"/>
                  </a:ext>
                </a:extLst>
              </p:cNvPr>
              <p:cNvSpPr>
                <a:spLocks/>
              </p:cNvSpPr>
              <p:nvPr/>
            </p:nvSpPr>
            <p:spPr bwMode="hidden">
              <a:xfrm>
                <a:off x="4505" y="4073"/>
                <a:ext cx="705" cy="108"/>
              </a:xfrm>
              <a:custGeom>
                <a:avLst/>
                <a:gdLst>
                  <a:gd name="T0" fmla="*/ 299 w 705"/>
                  <a:gd name="T1" fmla="*/ 90 h 108"/>
                  <a:gd name="T2" fmla="*/ 221 w 705"/>
                  <a:gd name="T3" fmla="*/ 90 h 108"/>
                  <a:gd name="T4" fmla="*/ 143 w 705"/>
                  <a:gd name="T5" fmla="*/ 78 h 108"/>
                  <a:gd name="T6" fmla="*/ 0 w 705"/>
                  <a:gd name="T7" fmla="*/ 48 h 108"/>
                  <a:gd name="T8" fmla="*/ 0 w 705"/>
                  <a:gd name="T9" fmla="*/ 66 h 108"/>
                  <a:gd name="T10" fmla="*/ 143 w 705"/>
                  <a:gd name="T11" fmla="*/ 96 h 108"/>
                  <a:gd name="T12" fmla="*/ 221 w 705"/>
                  <a:gd name="T13" fmla="*/ 108 h 108"/>
                  <a:gd name="T14" fmla="*/ 299 w 705"/>
                  <a:gd name="T15" fmla="*/ 108 h 108"/>
                  <a:gd name="T16" fmla="*/ 412 w 705"/>
                  <a:gd name="T17" fmla="*/ 102 h 108"/>
                  <a:gd name="T18" fmla="*/ 520 w 705"/>
                  <a:gd name="T19" fmla="*/ 84 h 108"/>
                  <a:gd name="T20" fmla="*/ 615 w 705"/>
                  <a:gd name="T21" fmla="*/ 60 h 108"/>
                  <a:gd name="T22" fmla="*/ 705 w 705"/>
                  <a:gd name="T23" fmla="*/ 24 h 108"/>
                  <a:gd name="T24" fmla="*/ 705 w 705"/>
                  <a:gd name="T25" fmla="*/ 0 h 108"/>
                  <a:gd name="T26" fmla="*/ 615 w 705"/>
                  <a:gd name="T27" fmla="*/ 42 h 108"/>
                  <a:gd name="T28" fmla="*/ 520 w 705"/>
                  <a:gd name="T29" fmla="*/ 66 h 108"/>
                  <a:gd name="T30" fmla="*/ 412 w 705"/>
                  <a:gd name="T31" fmla="*/ 84 h 108"/>
                  <a:gd name="T32" fmla="*/ 299 w 705"/>
                  <a:gd name="T33" fmla="*/ 90 h 108"/>
                  <a:gd name="T34" fmla="*/ 299 w 705"/>
                  <a:gd name="T35" fmla="*/ 9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pFill/>
              <a:ln>
                <a:noFill/>
              </a:ln>
            </p:spPr>
            <p:txBody>
              <a:bodyPr/>
              <a:lstStyle/>
              <a:p>
                <a:pPr marL="0" marR="0" lvl="0" indent="0" algn="l" defTabSz="914411"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a:ln>
                    <a:noFill/>
                  </a:ln>
                  <a:solidFill>
                    <a:srgbClr val="CAB8FF">
                      <a:lumMod val="10000"/>
                    </a:srgbClr>
                  </a:solidFill>
                  <a:effectLst/>
                  <a:uLnTx/>
                  <a:uFillTx/>
                  <a:latin typeface="Arial" panose="020B0604020202020204" pitchFamily="34" charset="0"/>
                  <a:ea typeface="MS PGothic" panose="020B0600070205080204" pitchFamily="34" charset="-128"/>
                  <a:cs typeface="+mn-cs"/>
                </a:endParaRPr>
              </a:p>
            </p:txBody>
          </p:sp>
          <p:sp>
            <p:nvSpPr>
              <p:cNvPr id="46120" name="Freeform 40">
                <a:extLst>
                  <a:ext uri="{FF2B5EF4-FFF2-40B4-BE49-F238E27FC236}">
                    <a16:creationId xmlns:a16="http://schemas.microsoft.com/office/drawing/2014/main" id="{7D58898A-D2C8-4CDF-95A5-DB1F0D7B887A}"/>
                  </a:ext>
                </a:extLst>
              </p:cNvPr>
              <p:cNvSpPr>
                <a:spLocks/>
              </p:cNvSpPr>
              <p:nvPr/>
            </p:nvSpPr>
            <p:spPr bwMode="hidden">
              <a:xfrm>
                <a:off x="5336" y="3654"/>
                <a:ext cx="143" cy="341"/>
              </a:xfrm>
              <a:custGeom>
                <a:avLst/>
                <a:gdLst>
                  <a:gd name="T0" fmla="*/ 119 w 143"/>
                  <a:gd name="T1" fmla="*/ 114 h 341"/>
                  <a:gd name="T2" fmla="*/ 113 w 143"/>
                  <a:gd name="T3" fmla="*/ 173 h 341"/>
                  <a:gd name="T4" fmla="*/ 89 w 143"/>
                  <a:gd name="T5" fmla="*/ 239 h 341"/>
                  <a:gd name="T6" fmla="*/ 47 w 143"/>
                  <a:gd name="T7" fmla="*/ 293 h 341"/>
                  <a:gd name="T8" fmla="*/ 0 w 143"/>
                  <a:gd name="T9" fmla="*/ 341 h 341"/>
                  <a:gd name="T10" fmla="*/ 29 w 143"/>
                  <a:gd name="T11" fmla="*/ 341 h 341"/>
                  <a:gd name="T12" fmla="*/ 77 w 143"/>
                  <a:gd name="T13" fmla="*/ 287 h 341"/>
                  <a:gd name="T14" fmla="*/ 113 w 143"/>
                  <a:gd name="T15" fmla="*/ 233 h 341"/>
                  <a:gd name="T16" fmla="*/ 137 w 143"/>
                  <a:gd name="T17" fmla="*/ 173 h 341"/>
                  <a:gd name="T18" fmla="*/ 143 w 143"/>
                  <a:gd name="T19" fmla="*/ 114 h 341"/>
                  <a:gd name="T20" fmla="*/ 137 w 143"/>
                  <a:gd name="T21" fmla="*/ 60 h 341"/>
                  <a:gd name="T22" fmla="*/ 119 w 143"/>
                  <a:gd name="T23" fmla="*/ 0 h 341"/>
                  <a:gd name="T24" fmla="*/ 89 w 143"/>
                  <a:gd name="T25" fmla="*/ 0 h 341"/>
                  <a:gd name="T26" fmla="*/ 113 w 143"/>
                  <a:gd name="T27" fmla="*/ 60 h 341"/>
                  <a:gd name="T28" fmla="*/ 119 w 143"/>
                  <a:gd name="T29" fmla="*/ 114 h 341"/>
                  <a:gd name="T30" fmla="*/ 119 w 143"/>
                  <a:gd name="T31" fmla="*/ 114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pFill/>
              <a:ln>
                <a:noFill/>
              </a:ln>
            </p:spPr>
            <p:txBody>
              <a:bodyPr/>
              <a:lstStyle/>
              <a:p>
                <a:pPr marL="0" marR="0" lvl="0" indent="0" algn="l" defTabSz="914411"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a:ln>
                    <a:noFill/>
                  </a:ln>
                  <a:solidFill>
                    <a:srgbClr val="CAB8FF">
                      <a:lumMod val="10000"/>
                    </a:srgbClr>
                  </a:solidFill>
                  <a:effectLst/>
                  <a:uLnTx/>
                  <a:uFillTx/>
                  <a:latin typeface="Arial" panose="020B0604020202020204" pitchFamily="34" charset="0"/>
                  <a:ea typeface="MS PGothic" panose="020B0600070205080204" pitchFamily="34" charset="-128"/>
                  <a:cs typeface="+mn-cs"/>
                </a:endParaRPr>
              </a:p>
            </p:txBody>
          </p:sp>
          <p:sp>
            <p:nvSpPr>
              <p:cNvPr id="46121" name="Freeform 41">
                <a:extLst>
                  <a:ext uri="{FF2B5EF4-FFF2-40B4-BE49-F238E27FC236}">
                    <a16:creationId xmlns:a16="http://schemas.microsoft.com/office/drawing/2014/main" id="{26118774-426A-4A0C-95B1-5B3E59E6F99C}"/>
                  </a:ext>
                </a:extLst>
              </p:cNvPr>
              <p:cNvSpPr>
                <a:spLocks/>
              </p:cNvSpPr>
              <p:nvPr/>
            </p:nvSpPr>
            <p:spPr bwMode="hidden">
              <a:xfrm>
                <a:off x="5061" y="3624"/>
                <a:ext cx="83" cy="90"/>
              </a:xfrm>
              <a:custGeom>
                <a:avLst/>
                <a:gdLst>
                  <a:gd name="T0" fmla="*/ 59 w 83"/>
                  <a:gd name="T1" fmla="*/ 90 h 90"/>
                  <a:gd name="T2" fmla="*/ 83 w 83"/>
                  <a:gd name="T3" fmla="*/ 84 h 90"/>
                  <a:gd name="T4" fmla="*/ 71 w 83"/>
                  <a:gd name="T5" fmla="*/ 60 h 90"/>
                  <a:gd name="T6" fmla="*/ 53 w 83"/>
                  <a:gd name="T7" fmla="*/ 42 h 90"/>
                  <a:gd name="T8" fmla="*/ 6 w 83"/>
                  <a:gd name="T9" fmla="*/ 0 h 90"/>
                  <a:gd name="T10" fmla="*/ 0 w 83"/>
                  <a:gd name="T11" fmla="*/ 18 h 90"/>
                  <a:gd name="T12" fmla="*/ 35 w 83"/>
                  <a:gd name="T13" fmla="*/ 48 h 90"/>
                  <a:gd name="T14" fmla="*/ 59 w 83"/>
                  <a:gd name="T15" fmla="*/ 90 h 90"/>
                  <a:gd name="T16" fmla="*/ 59 w 83"/>
                  <a:gd name="T1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pFill/>
              <a:ln>
                <a:noFill/>
              </a:ln>
            </p:spPr>
            <p:txBody>
              <a:bodyPr/>
              <a:lstStyle/>
              <a:p>
                <a:pPr marL="0" marR="0" lvl="0" indent="0" algn="l" defTabSz="914411"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a:ln>
                    <a:noFill/>
                  </a:ln>
                  <a:solidFill>
                    <a:srgbClr val="CAB8FF">
                      <a:lumMod val="10000"/>
                    </a:srgbClr>
                  </a:solidFill>
                  <a:effectLst/>
                  <a:uLnTx/>
                  <a:uFillTx/>
                  <a:latin typeface="Arial" panose="020B0604020202020204" pitchFamily="34" charset="0"/>
                  <a:ea typeface="MS PGothic" panose="020B0600070205080204" pitchFamily="34" charset="-128"/>
                  <a:cs typeface="+mn-cs"/>
                </a:endParaRPr>
              </a:p>
            </p:txBody>
          </p:sp>
          <p:sp>
            <p:nvSpPr>
              <p:cNvPr id="46122" name="Freeform 42">
                <a:extLst>
                  <a:ext uri="{FF2B5EF4-FFF2-40B4-BE49-F238E27FC236}">
                    <a16:creationId xmlns:a16="http://schemas.microsoft.com/office/drawing/2014/main" id="{B89942BF-E873-47F0-9753-BC47EC514660}"/>
                  </a:ext>
                </a:extLst>
              </p:cNvPr>
              <p:cNvSpPr>
                <a:spLocks/>
              </p:cNvSpPr>
              <p:nvPr/>
            </p:nvSpPr>
            <p:spPr bwMode="hidden">
              <a:xfrm>
                <a:off x="4445" y="3552"/>
                <a:ext cx="717" cy="431"/>
              </a:xfrm>
              <a:custGeom>
                <a:avLst/>
                <a:gdLst>
                  <a:gd name="T0" fmla="*/ 693 w 717"/>
                  <a:gd name="T1" fmla="*/ 216 h 431"/>
                  <a:gd name="T2" fmla="*/ 687 w 717"/>
                  <a:gd name="T3" fmla="*/ 257 h 431"/>
                  <a:gd name="T4" fmla="*/ 669 w 717"/>
                  <a:gd name="T5" fmla="*/ 293 h 431"/>
                  <a:gd name="T6" fmla="*/ 633 w 717"/>
                  <a:gd name="T7" fmla="*/ 329 h 431"/>
                  <a:gd name="T8" fmla="*/ 598 w 717"/>
                  <a:gd name="T9" fmla="*/ 359 h 431"/>
                  <a:gd name="T10" fmla="*/ 544 w 717"/>
                  <a:gd name="T11" fmla="*/ 383 h 431"/>
                  <a:gd name="T12" fmla="*/ 490 w 717"/>
                  <a:gd name="T13" fmla="*/ 401 h 431"/>
                  <a:gd name="T14" fmla="*/ 424 w 717"/>
                  <a:gd name="T15" fmla="*/ 413 h 431"/>
                  <a:gd name="T16" fmla="*/ 359 w 717"/>
                  <a:gd name="T17" fmla="*/ 419 h 431"/>
                  <a:gd name="T18" fmla="*/ 293 w 717"/>
                  <a:gd name="T19" fmla="*/ 413 h 431"/>
                  <a:gd name="T20" fmla="*/ 227 w 717"/>
                  <a:gd name="T21" fmla="*/ 401 h 431"/>
                  <a:gd name="T22" fmla="*/ 173 w 717"/>
                  <a:gd name="T23" fmla="*/ 383 h 431"/>
                  <a:gd name="T24" fmla="*/ 119 w 717"/>
                  <a:gd name="T25" fmla="*/ 359 h 431"/>
                  <a:gd name="T26" fmla="*/ 84 w 717"/>
                  <a:gd name="T27" fmla="*/ 329 h 431"/>
                  <a:gd name="T28" fmla="*/ 48 w 717"/>
                  <a:gd name="T29" fmla="*/ 293 h 431"/>
                  <a:gd name="T30" fmla="*/ 30 w 717"/>
                  <a:gd name="T31" fmla="*/ 257 h 431"/>
                  <a:gd name="T32" fmla="*/ 24 w 717"/>
                  <a:gd name="T33" fmla="*/ 216 h 431"/>
                  <a:gd name="T34" fmla="*/ 30 w 717"/>
                  <a:gd name="T35" fmla="*/ 174 h 431"/>
                  <a:gd name="T36" fmla="*/ 48 w 717"/>
                  <a:gd name="T37" fmla="*/ 138 h 431"/>
                  <a:gd name="T38" fmla="*/ 84 w 717"/>
                  <a:gd name="T39" fmla="*/ 102 h 431"/>
                  <a:gd name="T40" fmla="*/ 119 w 717"/>
                  <a:gd name="T41" fmla="*/ 72 h 431"/>
                  <a:gd name="T42" fmla="*/ 173 w 717"/>
                  <a:gd name="T43" fmla="*/ 48 h 431"/>
                  <a:gd name="T44" fmla="*/ 227 w 717"/>
                  <a:gd name="T45" fmla="*/ 30 h 431"/>
                  <a:gd name="T46" fmla="*/ 293 w 717"/>
                  <a:gd name="T47" fmla="*/ 18 h 431"/>
                  <a:gd name="T48" fmla="*/ 359 w 717"/>
                  <a:gd name="T49" fmla="*/ 12 h 431"/>
                  <a:gd name="T50" fmla="*/ 418 w 717"/>
                  <a:gd name="T51" fmla="*/ 18 h 431"/>
                  <a:gd name="T52" fmla="*/ 478 w 717"/>
                  <a:gd name="T53" fmla="*/ 30 h 431"/>
                  <a:gd name="T54" fmla="*/ 532 w 717"/>
                  <a:gd name="T55" fmla="*/ 48 h 431"/>
                  <a:gd name="T56" fmla="*/ 580 w 717"/>
                  <a:gd name="T57" fmla="*/ 66 h 431"/>
                  <a:gd name="T58" fmla="*/ 586 w 717"/>
                  <a:gd name="T59" fmla="*/ 48 h 431"/>
                  <a:gd name="T60" fmla="*/ 478 w 717"/>
                  <a:gd name="T61" fmla="*/ 12 h 431"/>
                  <a:gd name="T62" fmla="*/ 418 w 717"/>
                  <a:gd name="T63" fmla="*/ 6 h 431"/>
                  <a:gd name="T64" fmla="*/ 359 w 717"/>
                  <a:gd name="T65" fmla="*/ 0 h 431"/>
                  <a:gd name="T66" fmla="*/ 287 w 717"/>
                  <a:gd name="T67" fmla="*/ 6 h 431"/>
                  <a:gd name="T68" fmla="*/ 221 w 717"/>
                  <a:gd name="T69" fmla="*/ 18 h 431"/>
                  <a:gd name="T70" fmla="*/ 161 w 717"/>
                  <a:gd name="T71" fmla="*/ 36 h 431"/>
                  <a:gd name="T72" fmla="*/ 107 w 717"/>
                  <a:gd name="T73" fmla="*/ 66 h 431"/>
                  <a:gd name="T74" fmla="*/ 60 w 717"/>
                  <a:gd name="T75" fmla="*/ 96 h 431"/>
                  <a:gd name="T76" fmla="*/ 30 w 717"/>
                  <a:gd name="T77" fmla="*/ 132 h 431"/>
                  <a:gd name="T78" fmla="*/ 6 w 717"/>
                  <a:gd name="T79" fmla="*/ 174 h 431"/>
                  <a:gd name="T80" fmla="*/ 0 w 717"/>
                  <a:gd name="T81" fmla="*/ 216 h 431"/>
                  <a:gd name="T82" fmla="*/ 6 w 717"/>
                  <a:gd name="T83" fmla="*/ 257 h 431"/>
                  <a:gd name="T84" fmla="*/ 30 w 717"/>
                  <a:gd name="T85" fmla="*/ 299 h 431"/>
                  <a:gd name="T86" fmla="*/ 60 w 717"/>
                  <a:gd name="T87" fmla="*/ 335 h 431"/>
                  <a:gd name="T88" fmla="*/ 107 w 717"/>
                  <a:gd name="T89" fmla="*/ 371 h 431"/>
                  <a:gd name="T90" fmla="*/ 161 w 717"/>
                  <a:gd name="T91" fmla="*/ 395 h 431"/>
                  <a:gd name="T92" fmla="*/ 221 w 717"/>
                  <a:gd name="T93" fmla="*/ 413 h 431"/>
                  <a:gd name="T94" fmla="*/ 287 w 717"/>
                  <a:gd name="T95" fmla="*/ 425 h 431"/>
                  <a:gd name="T96" fmla="*/ 359 w 717"/>
                  <a:gd name="T97" fmla="*/ 431 h 431"/>
                  <a:gd name="T98" fmla="*/ 430 w 717"/>
                  <a:gd name="T99" fmla="*/ 425 h 431"/>
                  <a:gd name="T100" fmla="*/ 496 w 717"/>
                  <a:gd name="T101" fmla="*/ 413 h 431"/>
                  <a:gd name="T102" fmla="*/ 562 w 717"/>
                  <a:gd name="T103" fmla="*/ 395 h 431"/>
                  <a:gd name="T104" fmla="*/ 610 w 717"/>
                  <a:gd name="T105" fmla="*/ 371 h 431"/>
                  <a:gd name="T106" fmla="*/ 657 w 717"/>
                  <a:gd name="T107" fmla="*/ 335 h 431"/>
                  <a:gd name="T108" fmla="*/ 687 w 717"/>
                  <a:gd name="T109" fmla="*/ 299 h 431"/>
                  <a:gd name="T110" fmla="*/ 711 w 717"/>
                  <a:gd name="T111" fmla="*/ 257 h 431"/>
                  <a:gd name="T112" fmla="*/ 717 w 717"/>
                  <a:gd name="T113" fmla="*/ 216 h 431"/>
                  <a:gd name="T114" fmla="*/ 717 w 717"/>
                  <a:gd name="T115" fmla="*/ 204 h 431"/>
                  <a:gd name="T116" fmla="*/ 711 w 717"/>
                  <a:gd name="T117" fmla="*/ 192 h 431"/>
                  <a:gd name="T118" fmla="*/ 687 w 717"/>
                  <a:gd name="T119" fmla="*/ 198 h 431"/>
                  <a:gd name="T120" fmla="*/ 693 w 717"/>
                  <a:gd name="T121" fmla="*/ 210 h 431"/>
                  <a:gd name="T122" fmla="*/ 693 w 717"/>
                  <a:gd name="T123" fmla="*/ 216 h 431"/>
                  <a:gd name="T124" fmla="*/ 693 w 717"/>
                  <a:gd name="T125" fmla="*/ 216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pFill/>
              <a:ln>
                <a:noFill/>
              </a:ln>
            </p:spPr>
            <p:txBody>
              <a:bodyPr/>
              <a:lstStyle/>
              <a:p>
                <a:pPr marL="0" marR="0" lvl="0" indent="0" algn="l" defTabSz="914411"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a:ln>
                    <a:noFill/>
                  </a:ln>
                  <a:solidFill>
                    <a:srgbClr val="CAB8FF">
                      <a:lumMod val="10000"/>
                    </a:srgbClr>
                  </a:solidFill>
                  <a:effectLst/>
                  <a:uLnTx/>
                  <a:uFillTx/>
                  <a:latin typeface="Arial" panose="020B0604020202020204" pitchFamily="34" charset="0"/>
                  <a:ea typeface="MS PGothic" panose="020B0600070205080204" pitchFamily="34" charset="-128"/>
                  <a:cs typeface="+mn-cs"/>
                </a:endParaRPr>
              </a:p>
            </p:txBody>
          </p:sp>
          <p:sp>
            <p:nvSpPr>
              <p:cNvPr id="46123" name="Freeform 43">
                <a:extLst>
                  <a:ext uri="{FF2B5EF4-FFF2-40B4-BE49-F238E27FC236}">
                    <a16:creationId xmlns:a16="http://schemas.microsoft.com/office/drawing/2014/main" id="{8C220D58-3976-4C3D-8E25-F0A362A151DD}"/>
                  </a:ext>
                </a:extLst>
              </p:cNvPr>
              <p:cNvSpPr>
                <a:spLocks/>
              </p:cNvSpPr>
              <p:nvPr/>
            </p:nvSpPr>
            <p:spPr bwMode="hidden">
              <a:xfrm>
                <a:off x="4349" y="3510"/>
                <a:ext cx="909" cy="533"/>
              </a:xfrm>
              <a:custGeom>
                <a:avLst/>
                <a:gdLst>
                  <a:gd name="T0" fmla="*/ 616 w 909"/>
                  <a:gd name="T1" fmla="*/ 0 h 533"/>
                  <a:gd name="T2" fmla="*/ 616 w 909"/>
                  <a:gd name="T3" fmla="*/ 18 h 533"/>
                  <a:gd name="T4" fmla="*/ 724 w 909"/>
                  <a:gd name="T5" fmla="*/ 60 h 533"/>
                  <a:gd name="T6" fmla="*/ 765 w 909"/>
                  <a:gd name="T7" fmla="*/ 84 h 533"/>
                  <a:gd name="T8" fmla="*/ 807 w 909"/>
                  <a:gd name="T9" fmla="*/ 114 h 533"/>
                  <a:gd name="T10" fmla="*/ 837 w 909"/>
                  <a:gd name="T11" fmla="*/ 144 h 533"/>
                  <a:gd name="T12" fmla="*/ 861 w 909"/>
                  <a:gd name="T13" fmla="*/ 180 h 533"/>
                  <a:gd name="T14" fmla="*/ 873 w 909"/>
                  <a:gd name="T15" fmla="*/ 216 h 533"/>
                  <a:gd name="T16" fmla="*/ 879 w 909"/>
                  <a:gd name="T17" fmla="*/ 258 h 533"/>
                  <a:gd name="T18" fmla="*/ 873 w 909"/>
                  <a:gd name="T19" fmla="*/ 311 h 533"/>
                  <a:gd name="T20" fmla="*/ 843 w 909"/>
                  <a:gd name="T21" fmla="*/ 359 h 533"/>
                  <a:gd name="T22" fmla="*/ 807 w 909"/>
                  <a:gd name="T23" fmla="*/ 401 h 533"/>
                  <a:gd name="T24" fmla="*/ 753 w 909"/>
                  <a:gd name="T25" fmla="*/ 443 h 533"/>
                  <a:gd name="T26" fmla="*/ 694 w 909"/>
                  <a:gd name="T27" fmla="*/ 473 h 533"/>
                  <a:gd name="T28" fmla="*/ 622 w 909"/>
                  <a:gd name="T29" fmla="*/ 497 h 533"/>
                  <a:gd name="T30" fmla="*/ 538 w 909"/>
                  <a:gd name="T31" fmla="*/ 509 h 533"/>
                  <a:gd name="T32" fmla="*/ 455 w 909"/>
                  <a:gd name="T33" fmla="*/ 515 h 533"/>
                  <a:gd name="T34" fmla="*/ 371 w 909"/>
                  <a:gd name="T35" fmla="*/ 509 h 533"/>
                  <a:gd name="T36" fmla="*/ 287 w 909"/>
                  <a:gd name="T37" fmla="*/ 497 h 533"/>
                  <a:gd name="T38" fmla="*/ 215 w 909"/>
                  <a:gd name="T39" fmla="*/ 473 h 533"/>
                  <a:gd name="T40" fmla="*/ 156 w 909"/>
                  <a:gd name="T41" fmla="*/ 443 h 533"/>
                  <a:gd name="T42" fmla="*/ 102 w 909"/>
                  <a:gd name="T43" fmla="*/ 401 h 533"/>
                  <a:gd name="T44" fmla="*/ 66 w 909"/>
                  <a:gd name="T45" fmla="*/ 359 h 533"/>
                  <a:gd name="T46" fmla="*/ 36 w 909"/>
                  <a:gd name="T47" fmla="*/ 311 h 533"/>
                  <a:gd name="T48" fmla="*/ 30 w 909"/>
                  <a:gd name="T49" fmla="*/ 258 h 533"/>
                  <a:gd name="T50" fmla="*/ 36 w 909"/>
                  <a:gd name="T51" fmla="*/ 222 h 533"/>
                  <a:gd name="T52" fmla="*/ 48 w 909"/>
                  <a:gd name="T53" fmla="*/ 186 h 533"/>
                  <a:gd name="T54" fmla="*/ 66 w 909"/>
                  <a:gd name="T55" fmla="*/ 156 h 533"/>
                  <a:gd name="T56" fmla="*/ 90 w 909"/>
                  <a:gd name="T57" fmla="*/ 126 h 533"/>
                  <a:gd name="T58" fmla="*/ 66 w 909"/>
                  <a:gd name="T59" fmla="*/ 114 h 533"/>
                  <a:gd name="T60" fmla="*/ 36 w 909"/>
                  <a:gd name="T61" fmla="*/ 144 h 533"/>
                  <a:gd name="T62" fmla="*/ 18 w 909"/>
                  <a:gd name="T63" fmla="*/ 180 h 533"/>
                  <a:gd name="T64" fmla="*/ 6 w 909"/>
                  <a:gd name="T65" fmla="*/ 216 h 533"/>
                  <a:gd name="T66" fmla="*/ 0 w 909"/>
                  <a:gd name="T67" fmla="*/ 258 h 533"/>
                  <a:gd name="T68" fmla="*/ 12 w 909"/>
                  <a:gd name="T69" fmla="*/ 311 h 533"/>
                  <a:gd name="T70" fmla="*/ 36 w 909"/>
                  <a:gd name="T71" fmla="*/ 365 h 533"/>
                  <a:gd name="T72" fmla="*/ 78 w 909"/>
                  <a:gd name="T73" fmla="*/ 413 h 533"/>
                  <a:gd name="T74" fmla="*/ 132 w 909"/>
                  <a:gd name="T75" fmla="*/ 449 h 533"/>
                  <a:gd name="T76" fmla="*/ 203 w 909"/>
                  <a:gd name="T77" fmla="*/ 485 h 533"/>
                  <a:gd name="T78" fmla="*/ 275 w 909"/>
                  <a:gd name="T79" fmla="*/ 509 h 533"/>
                  <a:gd name="T80" fmla="*/ 365 w 909"/>
                  <a:gd name="T81" fmla="*/ 527 h 533"/>
                  <a:gd name="T82" fmla="*/ 455 w 909"/>
                  <a:gd name="T83" fmla="*/ 533 h 533"/>
                  <a:gd name="T84" fmla="*/ 544 w 909"/>
                  <a:gd name="T85" fmla="*/ 527 h 533"/>
                  <a:gd name="T86" fmla="*/ 634 w 909"/>
                  <a:gd name="T87" fmla="*/ 509 h 533"/>
                  <a:gd name="T88" fmla="*/ 712 w 909"/>
                  <a:gd name="T89" fmla="*/ 485 h 533"/>
                  <a:gd name="T90" fmla="*/ 777 w 909"/>
                  <a:gd name="T91" fmla="*/ 449 h 533"/>
                  <a:gd name="T92" fmla="*/ 831 w 909"/>
                  <a:gd name="T93" fmla="*/ 413 h 533"/>
                  <a:gd name="T94" fmla="*/ 873 w 909"/>
                  <a:gd name="T95" fmla="*/ 365 h 533"/>
                  <a:gd name="T96" fmla="*/ 897 w 909"/>
                  <a:gd name="T97" fmla="*/ 311 h 533"/>
                  <a:gd name="T98" fmla="*/ 909 w 909"/>
                  <a:gd name="T99" fmla="*/ 258 h 533"/>
                  <a:gd name="T100" fmla="*/ 903 w 909"/>
                  <a:gd name="T101" fmla="*/ 216 h 533"/>
                  <a:gd name="T102" fmla="*/ 885 w 909"/>
                  <a:gd name="T103" fmla="*/ 174 h 533"/>
                  <a:gd name="T104" fmla="*/ 861 w 909"/>
                  <a:gd name="T105" fmla="*/ 132 h 533"/>
                  <a:gd name="T106" fmla="*/ 825 w 909"/>
                  <a:gd name="T107" fmla="*/ 102 h 533"/>
                  <a:gd name="T108" fmla="*/ 783 w 909"/>
                  <a:gd name="T109" fmla="*/ 66 h 533"/>
                  <a:gd name="T110" fmla="*/ 735 w 909"/>
                  <a:gd name="T111" fmla="*/ 42 h 533"/>
                  <a:gd name="T112" fmla="*/ 616 w 909"/>
                  <a:gd name="T113" fmla="*/ 0 h 533"/>
                  <a:gd name="T114" fmla="*/ 616 w 909"/>
                  <a:gd name="T115" fmla="*/ 0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pFill/>
              <a:ln>
                <a:noFill/>
              </a:ln>
            </p:spPr>
            <p:txBody>
              <a:bodyPr/>
              <a:lstStyle/>
              <a:p>
                <a:pPr marL="0" marR="0" lvl="0" indent="0" algn="l" defTabSz="914411"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a:ln>
                    <a:noFill/>
                  </a:ln>
                  <a:solidFill>
                    <a:srgbClr val="CAB8FF">
                      <a:lumMod val="10000"/>
                    </a:srgbClr>
                  </a:solidFill>
                  <a:effectLst/>
                  <a:uLnTx/>
                  <a:uFillTx/>
                  <a:latin typeface="Arial" panose="020B0604020202020204" pitchFamily="34" charset="0"/>
                  <a:ea typeface="MS PGothic" panose="020B0600070205080204" pitchFamily="34" charset="-128"/>
                  <a:cs typeface="+mn-cs"/>
                </a:endParaRPr>
              </a:p>
            </p:txBody>
          </p:sp>
          <p:sp>
            <p:nvSpPr>
              <p:cNvPr id="46124" name="Freeform 44">
                <a:extLst>
                  <a:ext uri="{FF2B5EF4-FFF2-40B4-BE49-F238E27FC236}">
                    <a16:creationId xmlns:a16="http://schemas.microsoft.com/office/drawing/2014/main" id="{FCFA472E-6213-4FBF-9D96-E98D53A2293C}"/>
                  </a:ext>
                </a:extLst>
              </p:cNvPr>
              <p:cNvSpPr>
                <a:spLocks/>
              </p:cNvSpPr>
              <p:nvPr/>
            </p:nvSpPr>
            <p:spPr bwMode="hidden">
              <a:xfrm>
                <a:off x="4564" y="3492"/>
                <a:ext cx="365" cy="66"/>
              </a:xfrm>
              <a:custGeom>
                <a:avLst/>
                <a:gdLst>
                  <a:gd name="T0" fmla="*/ 240 w 365"/>
                  <a:gd name="T1" fmla="*/ 18 h 66"/>
                  <a:gd name="T2" fmla="*/ 299 w 365"/>
                  <a:gd name="T3" fmla="*/ 24 h 66"/>
                  <a:gd name="T4" fmla="*/ 359 w 365"/>
                  <a:gd name="T5" fmla="*/ 30 h 66"/>
                  <a:gd name="T6" fmla="*/ 365 w 365"/>
                  <a:gd name="T7" fmla="*/ 12 h 66"/>
                  <a:gd name="T8" fmla="*/ 305 w 365"/>
                  <a:gd name="T9" fmla="*/ 6 h 66"/>
                  <a:gd name="T10" fmla="*/ 240 w 365"/>
                  <a:gd name="T11" fmla="*/ 0 h 66"/>
                  <a:gd name="T12" fmla="*/ 174 w 365"/>
                  <a:gd name="T13" fmla="*/ 6 h 66"/>
                  <a:gd name="T14" fmla="*/ 114 w 365"/>
                  <a:gd name="T15" fmla="*/ 12 h 66"/>
                  <a:gd name="T16" fmla="*/ 0 w 365"/>
                  <a:gd name="T17" fmla="*/ 42 h 66"/>
                  <a:gd name="T18" fmla="*/ 0 w 365"/>
                  <a:gd name="T19" fmla="*/ 66 h 66"/>
                  <a:gd name="T20" fmla="*/ 54 w 365"/>
                  <a:gd name="T21" fmla="*/ 48 h 66"/>
                  <a:gd name="T22" fmla="*/ 114 w 365"/>
                  <a:gd name="T23" fmla="*/ 30 h 66"/>
                  <a:gd name="T24" fmla="*/ 174 w 365"/>
                  <a:gd name="T25" fmla="*/ 24 h 66"/>
                  <a:gd name="T26" fmla="*/ 240 w 365"/>
                  <a:gd name="T27" fmla="*/ 18 h 66"/>
                  <a:gd name="T28" fmla="*/ 240 w 365"/>
                  <a:gd name="T29" fmla="*/ 1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pFill/>
              <a:ln>
                <a:noFill/>
              </a:ln>
            </p:spPr>
            <p:txBody>
              <a:bodyPr/>
              <a:lstStyle/>
              <a:p>
                <a:pPr marL="0" marR="0" lvl="0" indent="0" algn="l" defTabSz="914411"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a:ln>
                    <a:noFill/>
                  </a:ln>
                  <a:solidFill>
                    <a:srgbClr val="CAB8FF">
                      <a:lumMod val="10000"/>
                    </a:srgbClr>
                  </a:solidFill>
                  <a:effectLst/>
                  <a:uLnTx/>
                  <a:uFillTx/>
                  <a:latin typeface="Arial" panose="020B0604020202020204" pitchFamily="34" charset="0"/>
                  <a:ea typeface="MS PGothic" panose="020B0600070205080204" pitchFamily="34" charset="-128"/>
                  <a:cs typeface="+mn-cs"/>
                </a:endParaRPr>
              </a:p>
            </p:txBody>
          </p:sp>
          <p:sp>
            <p:nvSpPr>
              <p:cNvPr id="46125" name="Freeform 45">
                <a:extLst>
                  <a:ext uri="{FF2B5EF4-FFF2-40B4-BE49-F238E27FC236}">
                    <a16:creationId xmlns:a16="http://schemas.microsoft.com/office/drawing/2014/main" id="{ACF1A678-6F02-4AE0-B088-5A96EF351EC8}"/>
                  </a:ext>
                </a:extLst>
              </p:cNvPr>
              <p:cNvSpPr>
                <a:spLocks/>
              </p:cNvSpPr>
              <p:nvPr/>
            </p:nvSpPr>
            <p:spPr bwMode="hidden">
              <a:xfrm>
                <a:off x="4463" y="3558"/>
                <a:ext cx="66" cy="48"/>
              </a:xfrm>
              <a:custGeom>
                <a:avLst/>
                <a:gdLst>
                  <a:gd name="T0" fmla="*/ 66 w 66"/>
                  <a:gd name="T1" fmla="*/ 18 h 48"/>
                  <a:gd name="T2" fmla="*/ 48 w 66"/>
                  <a:gd name="T3" fmla="*/ 0 h 48"/>
                  <a:gd name="T4" fmla="*/ 24 w 66"/>
                  <a:gd name="T5" fmla="*/ 12 h 48"/>
                  <a:gd name="T6" fmla="*/ 0 w 66"/>
                  <a:gd name="T7" fmla="*/ 30 h 48"/>
                  <a:gd name="T8" fmla="*/ 12 w 66"/>
                  <a:gd name="T9" fmla="*/ 48 h 48"/>
                  <a:gd name="T10" fmla="*/ 42 w 66"/>
                  <a:gd name="T11" fmla="*/ 30 h 48"/>
                  <a:gd name="T12" fmla="*/ 66 w 66"/>
                  <a:gd name="T13" fmla="*/ 18 h 48"/>
                  <a:gd name="T14" fmla="*/ 66 w 66"/>
                  <a:gd name="T15" fmla="*/ 18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pFill/>
              <a:ln>
                <a:noFill/>
              </a:ln>
            </p:spPr>
            <p:txBody>
              <a:bodyPr/>
              <a:lstStyle/>
              <a:p>
                <a:pPr marL="0" marR="0" lvl="0" indent="0" algn="l" defTabSz="914411"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a:ln>
                    <a:noFill/>
                  </a:ln>
                  <a:solidFill>
                    <a:srgbClr val="CAB8FF">
                      <a:lumMod val="10000"/>
                    </a:srgbClr>
                  </a:solidFill>
                  <a:effectLst/>
                  <a:uLnTx/>
                  <a:uFillTx/>
                  <a:latin typeface="Arial" panose="020B0604020202020204" pitchFamily="34" charset="0"/>
                  <a:ea typeface="MS PGothic" panose="020B0600070205080204" pitchFamily="34" charset="-128"/>
                  <a:cs typeface="+mn-cs"/>
                </a:endParaRPr>
              </a:p>
            </p:txBody>
          </p:sp>
          <p:sp>
            <p:nvSpPr>
              <p:cNvPr id="46126" name="Freeform 46">
                <a:extLst>
                  <a:ext uri="{FF2B5EF4-FFF2-40B4-BE49-F238E27FC236}">
                    <a16:creationId xmlns:a16="http://schemas.microsoft.com/office/drawing/2014/main" id="{5B5B05A7-91D4-4D0F-BA3E-B05C9B1486E7}"/>
                  </a:ext>
                </a:extLst>
              </p:cNvPr>
              <p:cNvSpPr>
                <a:spLocks/>
              </p:cNvSpPr>
              <p:nvPr/>
            </p:nvSpPr>
            <p:spPr bwMode="hidden">
              <a:xfrm>
                <a:off x="5280" y="3186"/>
                <a:ext cx="383" cy="96"/>
              </a:xfrm>
              <a:custGeom>
                <a:avLst/>
                <a:gdLst>
                  <a:gd name="T0" fmla="*/ 209 w 382"/>
                  <a:gd name="T1" fmla="*/ 96 h 96"/>
                  <a:gd name="T2" fmla="*/ 143 w 382"/>
                  <a:gd name="T3" fmla="*/ 90 h 96"/>
                  <a:gd name="T4" fmla="*/ 83 w 382"/>
                  <a:gd name="T5" fmla="*/ 66 h 96"/>
                  <a:gd name="T6" fmla="*/ 35 w 382"/>
                  <a:gd name="T7" fmla="*/ 36 h 96"/>
                  <a:gd name="T8" fmla="*/ 6 w 382"/>
                  <a:gd name="T9" fmla="*/ 0 h 96"/>
                  <a:gd name="T10" fmla="*/ 0 w 382"/>
                  <a:gd name="T11" fmla="*/ 6 h 96"/>
                  <a:gd name="T12" fmla="*/ 29 w 382"/>
                  <a:gd name="T13" fmla="*/ 42 h 96"/>
                  <a:gd name="T14" fmla="*/ 77 w 382"/>
                  <a:gd name="T15" fmla="*/ 72 h 96"/>
                  <a:gd name="T16" fmla="*/ 137 w 382"/>
                  <a:gd name="T17" fmla="*/ 90 h 96"/>
                  <a:gd name="T18" fmla="*/ 209 w 382"/>
                  <a:gd name="T19" fmla="*/ 96 h 96"/>
                  <a:gd name="T20" fmla="*/ 263 w 382"/>
                  <a:gd name="T21" fmla="*/ 90 h 96"/>
                  <a:gd name="T22" fmla="*/ 311 w 382"/>
                  <a:gd name="T23" fmla="*/ 84 h 96"/>
                  <a:gd name="T24" fmla="*/ 352 w 382"/>
                  <a:gd name="T25" fmla="*/ 66 h 96"/>
                  <a:gd name="T26" fmla="*/ 382 w 382"/>
                  <a:gd name="T27" fmla="*/ 42 h 96"/>
                  <a:gd name="T28" fmla="*/ 376 w 382"/>
                  <a:gd name="T29" fmla="*/ 42 h 96"/>
                  <a:gd name="T30" fmla="*/ 346 w 382"/>
                  <a:gd name="T31" fmla="*/ 66 h 96"/>
                  <a:gd name="T32" fmla="*/ 305 w 382"/>
                  <a:gd name="T33" fmla="*/ 78 h 96"/>
                  <a:gd name="T34" fmla="*/ 263 w 382"/>
                  <a:gd name="T35" fmla="*/ 90 h 96"/>
                  <a:gd name="T36" fmla="*/ 209 w 382"/>
                  <a:gd name="T37" fmla="*/ 96 h 96"/>
                  <a:gd name="T38" fmla="*/ 209 w 382"/>
                  <a:gd name="T39"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pFill/>
              <a:ln>
                <a:noFill/>
              </a:ln>
            </p:spPr>
            <p:txBody>
              <a:bodyPr/>
              <a:lstStyle/>
              <a:p>
                <a:pPr marL="0" marR="0" lvl="0" indent="0" algn="l" defTabSz="914411"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a:ln>
                    <a:noFill/>
                  </a:ln>
                  <a:solidFill>
                    <a:srgbClr val="CAB8FF">
                      <a:lumMod val="10000"/>
                    </a:srgbClr>
                  </a:solidFill>
                  <a:effectLst/>
                  <a:uLnTx/>
                  <a:uFillTx/>
                  <a:latin typeface="Arial" panose="020B0604020202020204" pitchFamily="34" charset="0"/>
                  <a:ea typeface="MS PGothic" panose="020B0600070205080204" pitchFamily="34" charset="-128"/>
                  <a:cs typeface="+mn-cs"/>
                </a:endParaRPr>
              </a:p>
            </p:txBody>
          </p:sp>
          <p:sp>
            <p:nvSpPr>
              <p:cNvPr id="46127" name="Freeform 47">
                <a:extLst>
                  <a:ext uri="{FF2B5EF4-FFF2-40B4-BE49-F238E27FC236}">
                    <a16:creationId xmlns:a16="http://schemas.microsoft.com/office/drawing/2014/main" id="{4E8A1E81-391B-46C9-81FE-B23E0DE982E7}"/>
                  </a:ext>
                </a:extLst>
              </p:cNvPr>
              <p:cNvSpPr>
                <a:spLocks/>
              </p:cNvSpPr>
              <p:nvPr/>
            </p:nvSpPr>
            <p:spPr bwMode="hidden">
              <a:xfrm>
                <a:off x="5315" y="3024"/>
                <a:ext cx="258" cy="54"/>
              </a:xfrm>
              <a:custGeom>
                <a:avLst/>
                <a:gdLst>
                  <a:gd name="T0" fmla="*/ 174 w 258"/>
                  <a:gd name="T1" fmla="*/ 0 h 54"/>
                  <a:gd name="T2" fmla="*/ 216 w 258"/>
                  <a:gd name="T3" fmla="*/ 6 h 54"/>
                  <a:gd name="T4" fmla="*/ 258 w 258"/>
                  <a:gd name="T5" fmla="*/ 12 h 54"/>
                  <a:gd name="T6" fmla="*/ 252 w 258"/>
                  <a:gd name="T7" fmla="*/ 6 h 54"/>
                  <a:gd name="T8" fmla="*/ 216 w 258"/>
                  <a:gd name="T9" fmla="*/ 0 h 54"/>
                  <a:gd name="T10" fmla="*/ 174 w 258"/>
                  <a:gd name="T11" fmla="*/ 0 h 54"/>
                  <a:gd name="T12" fmla="*/ 120 w 258"/>
                  <a:gd name="T13" fmla="*/ 6 h 54"/>
                  <a:gd name="T14" fmla="*/ 78 w 258"/>
                  <a:gd name="T15" fmla="*/ 12 h 54"/>
                  <a:gd name="T16" fmla="*/ 36 w 258"/>
                  <a:gd name="T17" fmla="*/ 30 h 54"/>
                  <a:gd name="T18" fmla="*/ 0 w 258"/>
                  <a:gd name="T19" fmla="*/ 48 h 54"/>
                  <a:gd name="T20" fmla="*/ 6 w 258"/>
                  <a:gd name="T21" fmla="*/ 54 h 54"/>
                  <a:gd name="T22" fmla="*/ 36 w 258"/>
                  <a:gd name="T23" fmla="*/ 36 h 54"/>
                  <a:gd name="T24" fmla="*/ 78 w 258"/>
                  <a:gd name="T25" fmla="*/ 18 h 54"/>
                  <a:gd name="T26" fmla="*/ 120 w 258"/>
                  <a:gd name="T27" fmla="*/ 6 h 54"/>
                  <a:gd name="T28" fmla="*/ 174 w 258"/>
                  <a:gd name="T29" fmla="*/ 0 h 54"/>
                  <a:gd name="T30" fmla="*/ 174 w 258"/>
                  <a:gd name="T3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pFill/>
              <a:ln>
                <a:noFill/>
              </a:ln>
            </p:spPr>
            <p:txBody>
              <a:bodyPr/>
              <a:lstStyle/>
              <a:p>
                <a:pPr marL="0" marR="0" lvl="0" indent="0" algn="l" defTabSz="914411"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a:ln>
                    <a:noFill/>
                  </a:ln>
                  <a:solidFill>
                    <a:srgbClr val="CAB8FF">
                      <a:lumMod val="10000"/>
                    </a:srgbClr>
                  </a:solidFill>
                  <a:effectLst/>
                  <a:uLnTx/>
                  <a:uFillTx/>
                  <a:latin typeface="Arial" panose="020B0604020202020204" pitchFamily="34" charset="0"/>
                  <a:ea typeface="MS PGothic" panose="020B0600070205080204" pitchFamily="34" charset="-128"/>
                  <a:cs typeface="+mn-cs"/>
                </a:endParaRPr>
              </a:p>
            </p:txBody>
          </p:sp>
          <p:sp>
            <p:nvSpPr>
              <p:cNvPr id="46128" name="Freeform 48">
                <a:extLst>
                  <a:ext uri="{FF2B5EF4-FFF2-40B4-BE49-F238E27FC236}">
                    <a16:creationId xmlns:a16="http://schemas.microsoft.com/office/drawing/2014/main" id="{FEF860D9-FFB8-471F-85A2-CD8F99F30FAA}"/>
                  </a:ext>
                </a:extLst>
              </p:cNvPr>
              <p:cNvSpPr>
                <a:spLocks/>
              </p:cNvSpPr>
              <p:nvPr/>
            </p:nvSpPr>
            <p:spPr bwMode="hidden">
              <a:xfrm>
                <a:off x="5645" y="3066"/>
                <a:ext cx="60" cy="156"/>
              </a:xfrm>
              <a:custGeom>
                <a:avLst/>
                <a:gdLst>
                  <a:gd name="T0" fmla="*/ 54 w 60"/>
                  <a:gd name="T1" fmla="*/ 90 h 156"/>
                  <a:gd name="T2" fmla="*/ 48 w 60"/>
                  <a:gd name="T3" fmla="*/ 126 h 156"/>
                  <a:gd name="T4" fmla="*/ 24 w 60"/>
                  <a:gd name="T5" fmla="*/ 156 h 156"/>
                  <a:gd name="T6" fmla="*/ 30 w 60"/>
                  <a:gd name="T7" fmla="*/ 156 h 156"/>
                  <a:gd name="T8" fmla="*/ 54 w 60"/>
                  <a:gd name="T9" fmla="*/ 126 h 156"/>
                  <a:gd name="T10" fmla="*/ 60 w 60"/>
                  <a:gd name="T11" fmla="*/ 90 h 156"/>
                  <a:gd name="T12" fmla="*/ 54 w 60"/>
                  <a:gd name="T13" fmla="*/ 66 h 156"/>
                  <a:gd name="T14" fmla="*/ 48 w 60"/>
                  <a:gd name="T15" fmla="*/ 42 h 156"/>
                  <a:gd name="T16" fmla="*/ 30 w 60"/>
                  <a:gd name="T17" fmla="*/ 18 h 156"/>
                  <a:gd name="T18" fmla="*/ 6 w 60"/>
                  <a:gd name="T19" fmla="*/ 0 h 156"/>
                  <a:gd name="T20" fmla="*/ 0 w 60"/>
                  <a:gd name="T21" fmla="*/ 6 h 156"/>
                  <a:gd name="T22" fmla="*/ 24 w 60"/>
                  <a:gd name="T23" fmla="*/ 24 h 156"/>
                  <a:gd name="T24" fmla="*/ 42 w 60"/>
                  <a:gd name="T25" fmla="*/ 42 h 156"/>
                  <a:gd name="T26" fmla="*/ 48 w 60"/>
                  <a:gd name="T27" fmla="*/ 66 h 156"/>
                  <a:gd name="T28" fmla="*/ 54 w 60"/>
                  <a:gd name="T29" fmla="*/ 90 h 156"/>
                  <a:gd name="T30" fmla="*/ 54 w 60"/>
                  <a:gd name="T31" fmla="*/ 9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pFill/>
              <a:ln>
                <a:noFill/>
              </a:ln>
            </p:spPr>
            <p:txBody>
              <a:bodyPr/>
              <a:lstStyle/>
              <a:p>
                <a:pPr marL="0" marR="0" lvl="0" indent="0" algn="l" defTabSz="914411"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a:ln>
                    <a:noFill/>
                  </a:ln>
                  <a:solidFill>
                    <a:srgbClr val="CAB8FF">
                      <a:lumMod val="10000"/>
                    </a:srgbClr>
                  </a:solidFill>
                  <a:effectLst/>
                  <a:uLnTx/>
                  <a:uFillTx/>
                  <a:latin typeface="Arial" panose="020B0604020202020204" pitchFamily="34" charset="0"/>
                  <a:ea typeface="MS PGothic" panose="020B0600070205080204" pitchFamily="34" charset="-128"/>
                  <a:cs typeface="+mn-cs"/>
                </a:endParaRPr>
              </a:p>
            </p:txBody>
          </p:sp>
          <p:sp>
            <p:nvSpPr>
              <p:cNvPr id="46129" name="Freeform 49">
                <a:extLst>
                  <a:ext uri="{FF2B5EF4-FFF2-40B4-BE49-F238E27FC236}">
                    <a16:creationId xmlns:a16="http://schemas.microsoft.com/office/drawing/2014/main" id="{DF87975F-E3CE-4C5F-B5EC-44C33CE53794}"/>
                  </a:ext>
                </a:extLst>
              </p:cNvPr>
              <p:cNvSpPr>
                <a:spLocks/>
              </p:cNvSpPr>
              <p:nvPr/>
            </p:nvSpPr>
            <p:spPr bwMode="hidden">
              <a:xfrm>
                <a:off x="5375" y="3246"/>
                <a:ext cx="192" cy="18"/>
              </a:xfrm>
              <a:custGeom>
                <a:avLst/>
                <a:gdLst>
                  <a:gd name="T0" fmla="*/ 114 w 192"/>
                  <a:gd name="T1" fmla="*/ 12 h 18"/>
                  <a:gd name="T2" fmla="*/ 72 w 192"/>
                  <a:gd name="T3" fmla="*/ 6 h 18"/>
                  <a:gd name="T4" fmla="*/ 30 w 192"/>
                  <a:gd name="T5" fmla="*/ 0 h 18"/>
                  <a:gd name="T6" fmla="*/ 0 w 192"/>
                  <a:gd name="T7" fmla="*/ 0 h 18"/>
                  <a:gd name="T8" fmla="*/ 54 w 192"/>
                  <a:gd name="T9" fmla="*/ 12 h 18"/>
                  <a:gd name="T10" fmla="*/ 114 w 192"/>
                  <a:gd name="T11" fmla="*/ 18 h 18"/>
                  <a:gd name="T12" fmla="*/ 156 w 192"/>
                  <a:gd name="T13" fmla="*/ 18 h 18"/>
                  <a:gd name="T14" fmla="*/ 192 w 192"/>
                  <a:gd name="T15" fmla="*/ 12 h 18"/>
                  <a:gd name="T16" fmla="*/ 186 w 192"/>
                  <a:gd name="T17" fmla="*/ 0 h 18"/>
                  <a:gd name="T18" fmla="*/ 150 w 192"/>
                  <a:gd name="T19" fmla="*/ 6 h 18"/>
                  <a:gd name="T20" fmla="*/ 114 w 192"/>
                  <a:gd name="T21" fmla="*/ 12 h 18"/>
                  <a:gd name="T22" fmla="*/ 114 w 192"/>
                  <a:gd name="T23"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pFill/>
              <a:ln>
                <a:noFill/>
              </a:ln>
            </p:spPr>
            <p:txBody>
              <a:bodyPr/>
              <a:lstStyle/>
              <a:p>
                <a:pPr marL="0" marR="0" lvl="0" indent="0" algn="l" defTabSz="914411"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a:ln>
                    <a:noFill/>
                  </a:ln>
                  <a:solidFill>
                    <a:srgbClr val="CAB8FF">
                      <a:lumMod val="10000"/>
                    </a:srgbClr>
                  </a:solidFill>
                  <a:effectLst/>
                  <a:uLnTx/>
                  <a:uFillTx/>
                  <a:latin typeface="Arial" panose="020B0604020202020204" pitchFamily="34" charset="0"/>
                  <a:ea typeface="MS PGothic" panose="020B0600070205080204" pitchFamily="34" charset="-128"/>
                  <a:cs typeface="+mn-cs"/>
                </a:endParaRPr>
              </a:p>
            </p:txBody>
          </p:sp>
          <p:sp>
            <p:nvSpPr>
              <p:cNvPr id="46130" name="Freeform 50">
                <a:extLst>
                  <a:ext uri="{FF2B5EF4-FFF2-40B4-BE49-F238E27FC236}">
                    <a16:creationId xmlns:a16="http://schemas.microsoft.com/office/drawing/2014/main" id="{923FBE60-4730-4CD8-B017-66602F97CD88}"/>
                  </a:ext>
                </a:extLst>
              </p:cNvPr>
              <p:cNvSpPr>
                <a:spLocks/>
              </p:cNvSpPr>
              <p:nvPr/>
            </p:nvSpPr>
            <p:spPr bwMode="hidden">
              <a:xfrm>
                <a:off x="5304" y="3042"/>
                <a:ext cx="161" cy="186"/>
              </a:xfrm>
              <a:custGeom>
                <a:avLst/>
                <a:gdLst>
                  <a:gd name="T0" fmla="*/ 11 w 161"/>
                  <a:gd name="T1" fmla="*/ 114 h 186"/>
                  <a:gd name="T2" fmla="*/ 17 w 161"/>
                  <a:gd name="T3" fmla="*/ 96 h 186"/>
                  <a:gd name="T4" fmla="*/ 23 w 161"/>
                  <a:gd name="T5" fmla="*/ 78 h 186"/>
                  <a:gd name="T6" fmla="*/ 53 w 161"/>
                  <a:gd name="T7" fmla="*/ 42 h 186"/>
                  <a:gd name="T8" fmla="*/ 101 w 161"/>
                  <a:gd name="T9" fmla="*/ 18 h 186"/>
                  <a:gd name="T10" fmla="*/ 155 w 161"/>
                  <a:gd name="T11" fmla="*/ 6 h 186"/>
                  <a:gd name="T12" fmla="*/ 161 w 161"/>
                  <a:gd name="T13" fmla="*/ 0 h 186"/>
                  <a:gd name="T14" fmla="*/ 95 w 161"/>
                  <a:gd name="T15" fmla="*/ 12 h 186"/>
                  <a:gd name="T16" fmla="*/ 47 w 161"/>
                  <a:gd name="T17" fmla="*/ 36 h 186"/>
                  <a:gd name="T18" fmla="*/ 11 w 161"/>
                  <a:gd name="T19" fmla="*/ 72 h 186"/>
                  <a:gd name="T20" fmla="*/ 5 w 161"/>
                  <a:gd name="T21" fmla="*/ 90 h 186"/>
                  <a:gd name="T22" fmla="*/ 0 w 161"/>
                  <a:gd name="T23" fmla="*/ 114 h 186"/>
                  <a:gd name="T24" fmla="*/ 11 w 161"/>
                  <a:gd name="T25" fmla="*/ 150 h 186"/>
                  <a:gd name="T26" fmla="*/ 23 w 161"/>
                  <a:gd name="T27" fmla="*/ 168 h 186"/>
                  <a:gd name="T28" fmla="*/ 41 w 161"/>
                  <a:gd name="T29" fmla="*/ 186 h 186"/>
                  <a:gd name="T30" fmla="*/ 65 w 161"/>
                  <a:gd name="T31" fmla="*/ 186 h 186"/>
                  <a:gd name="T32" fmla="*/ 41 w 161"/>
                  <a:gd name="T33" fmla="*/ 168 h 186"/>
                  <a:gd name="T34" fmla="*/ 23 w 161"/>
                  <a:gd name="T35" fmla="*/ 150 h 186"/>
                  <a:gd name="T36" fmla="*/ 17 w 161"/>
                  <a:gd name="T37" fmla="*/ 132 h 186"/>
                  <a:gd name="T38" fmla="*/ 11 w 161"/>
                  <a:gd name="T39" fmla="*/ 114 h 186"/>
                  <a:gd name="T40" fmla="*/ 11 w 161"/>
                  <a:gd name="T41" fmla="*/ 114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pFill/>
              <a:ln>
                <a:noFill/>
              </a:ln>
            </p:spPr>
            <p:txBody>
              <a:bodyPr/>
              <a:lstStyle/>
              <a:p>
                <a:pPr marL="0" marR="0" lvl="0" indent="0" algn="l" defTabSz="914411"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a:ln>
                    <a:noFill/>
                  </a:ln>
                  <a:solidFill>
                    <a:srgbClr val="CAB8FF">
                      <a:lumMod val="10000"/>
                    </a:srgbClr>
                  </a:solidFill>
                  <a:effectLst/>
                  <a:uLnTx/>
                  <a:uFillTx/>
                  <a:latin typeface="Arial" panose="020B0604020202020204" pitchFamily="34" charset="0"/>
                  <a:ea typeface="MS PGothic" panose="020B0600070205080204" pitchFamily="34" charset="-128"/>
                  <a:cs typeface="+mn-cs"/>
                </a:endParaRPr>
              </a:p>
            </p:txBody>
          </p:sp>
          <p:sp>
            <p:nvSpPr>
              <p:cNvPr id="46131" name="Freeform 51">
                <a:extLst>
                  <a:ext uri="{FF2B5EF4-FFF2-40B4-BE49-F238E27FC236}">
                    <a16:creationId xmlns:a16="http://schemas.microsoft.com/office/drawing/2014/main" id="{3FAE5339-DF17-4972-8CCA-99956C03BC58}"/>
                  </a:ext>
                </a:extLst>
              </p:cNvPr>
              <p:cNvSpPr>
                <a:spLocks/>
              </p:cNvSpPr>
              <p:nvPr/>
            </p:nvSpPr>
            <p:spPr bwMode="hidden">
              <a:xfrm>
                <a:off x="5489" y="3042"/>
                <a:ext cx="186" cy="210"/>
              </a:xfrm>
              <a:custGeom>
                <a:avLst/>
                <a:gdLst>
                  <a:gd name="T0" fmla="*/ 0 w 185"/>
                  <a:gd name="T1" fmla="*/ 6 h 210"/>
                  <a:gd name="T2" fmla="*/ 66 w 185"/>
                  <a:gd name="T3" fmla="*/ 12 h 210"/>
                  <a:gd name="T4" fmla="*/ 119 w 185"/>
                  <a:gd name="T5" fmla="*/ 36 h 210"/>
                  <a:gd name="T6" fmla="*/ 155 w 185"/>
                  <a:gd name="T7" fmla="*/ 72 h 210"/>
                  <a:gd name="T8" fmla="*/ 161 w 185"/>
                  <a:gd name="T9" fmla="*/ 90 h 210"/>
                  <a:gd name="T10" fmla="*/ 167 w 185"/>
                  <a:gd name="T11" fmla="*/ 114 h 210"/>
                  <a:gd name="T12" fmla="*/ 161 w 185"/>
                  <a:gd name="T13" fmla="*/ 138 h 210"/>
                  <a:gd name="T14" fmla="*/ 149 w 185"/>
                  <a:gd name="T15" fmla="*/ 162 h 210"/>
                  <a:gd name="T16" fmla="*/ 119 w 185"/>
                  <a:gd name="T17" fmla="*/ 180 h 210"/>
                  <a:gd name="T18" fmla="*/ 90 w 185"/>
                  <a:gd name="T19" fmla="*/ 198 h 210"/>
                  <a:gd name="T20" fmla="*/ 96 w 185"/>
                  <a:gd name="T21" fmla="*/ 210 h 210"/>
                  <a:gd name="T22" fmla="*/ 131 w 185"/>
                  <a:gd name="T23" fmla="*/ 192 h 210"/>
                  <a:gd name="T24" fmla="*/ 161 w 185"/>
                  <a:gd name="T25" fmla="*/ 168 h 210"/>
                  <a:gd name="T26" fmla="*/ 179 w 185"/>
                  <a:gd name="T27" fmla="*/ 144 h 210"/>
                  <a:gd name="T28" fmla="*/ 185 w 185"/>
                  <a:gd name="T29" fmla="*/ 114 h 210"/>
                  <a:gd name="T30" fmla="*/ 179 w 185"/>
                  <a:gd name="T31" fmla="*/ 90 h 210"/>
                  <a:gd name="T32" fmla="*/ 173 w 185"/>
                  <a:gd name="T33" fmla="*/ 66 h 210"/>
                  <a:gd name="T34" fmla="*/ 155 w 185"/>
                  <a:gd name="T35" fmla="*/ 48 h 210"/>
                  <a:gd name="T36" fmla="*/ 131 w 185"/>
                  <a:gd name="T37" fmla="*/ 30 h 210"/>
                  <a:gd name="T38" fmla="*/ 72 w 185"/>
                  <a:gd name="T39" fmla="*/ 6 h 210"/>
                  <a:gd name="T40" fmla="*/ 0 w 185"/>
                  <a:gd name="T41" fmla="*/ 0 h 210"/>
                  <a:gd name="T42" fmla="*/ 0 w 185"/>
                  <a:gd name="T43" fmla="*/ 6 h 210"/>
                  <a:gd name="T44" fmla="*/ 0 w 185"/>
                  <a:gd name="T45" fmla="*/ 6 h 210"/>
                  <a:gd name="T46" fmla="*/ 0 w 185"/>
                  <a:gd name="T47" fmla="*/ 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pFill/>
              <a:ln>
                <a:noFill/>
              </a:ln>
            </p:spPr>
            <p:txBody>
              <a:bodyPr/>
              <a:lstStyle/>
              <a:p>
                <a:pPr marL="0" marR="0" lvl="0" indent="0" algn="l" defTabSz="914411"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a:ln>
                    <a:noFill/>
                  </a:ln>
                  <a:solidFill>
                    <a:srgbClr val="CAB8FF">
                      <a:lumMod val="10000"/>
                    </a:srgbClr>
                  </a:solidFill>
                  <a:effectLst/>
                  <a:uLnTx/>
                  <a:uFillTx/>
                  <a:latin typeface="Arial" panose="020B0604020202020204" pitchFamily="34" charset="0"/>
                  <a:ea typeface="MS PGothic" panose="020B0600070205080204" pitchFamily="34" charset="-128"/>
                  <a:cs typeface="+mn-cs"/>
                </a:endParaRPr>
              </a:p>
            </p:txBody>
          </p:sp>
          <p:sp>
            <p:nvSpPr>
              <p:cNvPr id="46132" name="Freeform 52">
                <a:extLst>
                  <a:ext uri="{FF2B5EF4-FFF2-40B4-BE49-F238E27FC236}">
                    <a16:creationId xmlns:a16="http://schemas.microsoft.com/office/drawing/2014/main" id="{AE8A82DA-17AE-4CE2-8377-B79FC3F1024A}"/>
                  </a:ext>
                </a:extLst>
              </p:cNvPr>
              <p:cNvSpPr>
                <a:spLocks noEditPoints="1"/>
              </p:cNvSpPr>
              <p:nvPr/>
            </p:nvSpPr>
            <p:spPr bwMode="hidden">
              <a:xfrm>
                <a:off x="5345" y="3058"/>
                <a:ext cx="299" cy="186"/>
              </a:xfrm>
              <a:custGeom>
                <a:avLst/>
                <a:gdLst>
                  <a:gd name="T0" fmla="*/ 150 w 299"/>
                  <a:gd name="T1" fmla="*/ 0 h 186"/>
                  <a:gd name="T2" fmla="*/ 90 w 299"/>
                  <a:gd name="T3" fmla="*/ 6 h 186"/>
                  <a:gd name="T4" fmla="*/ 42 w 299"/>
                  <a:gd name="T5" fmla="*/ 30 h 186"/>
                  <a:gd name="T6" fmla="*/ 12 w 299"/>
                  <a:gd name="T7" fmla="*/ 54 h 186"/>
                  <a:gd name="T8" fmla="*/ 6 w 299"/>
                  <a:gd name="T9" fmla="*/ 72 h 186"/>
                  <a:gd name="T10" fmla="*/ 0 w 299"/>
                  <a:gd name="T11" fmla="*/ 90 h 186"/>
                  <a:gd name="T12" fmla="*/ 6 w 299"/>
                  <a:gd name="T13" fmla="*/ 108 h 186"/>
                  <a:gd name="T14" fmla="*/ 12 w 299"/>
                  <a:gd name="T15" fmla="*/ 126 h 186"/>
                  <a:gd name="T16" fmla="*/ 42 w 299"/>
                  <a:gd name="T17" fmla="*/ 156 h 186"/>
                  <a:gd name="T18" fmla="*/ 90 w 299"/>
                  <a:gd name="T19" fmla="*/ 180 h 186"/>
                  <a:gd name="T20" fmla="*/ 150 w 299"/>
                  <a:gd name="T21" fmla="*/ 186 h 186"/>
                  <a:gd name="T22" fmla="*/ 209 w 299"/>
                  <a:gd name="T23" fmla="*/ 180 h 186"/>
                  <a:gd name="T24" fmla="*/ 257 w 299"/>
                  <a:gd name="T25" fmla="*/ 156 h 186"/>
                  <a:gd name="T26" fmla="*/ 287 w 299"/>
                  <a:gd name="T27" fmla="*/ 126 h 186"/>
                  <a:gd name="T28" fmla="*/ 299 w 299"/>
                  <a:gd name="T29" fmla="*/ 108 h 186"/>
                  <a:gd name="T30" fmla="*/ 299 w 299"/>
                  <a:gd name="T31" fmla="*/ 90 h 186"/>
                  <a:gd name="T32" fmla="*/ 299 w 299"/>
                  <a:gd name="T33" fmla="*/ 72 h 186"/>
                  <a:gd name="T34" fmla="*/ 287 w 299"/>
                  <a:gd name="T35" fmla="*/ 54 h 186"/>
                  <a:gd name="T36" fmla="*/ 257 w 299"/>
                  <a:gd name="T37" fmla="*/ 30 h 186"/>
                  <a:gd name="T38" fmla="*/ 209 w 299"/>
                  <a:gd name="T39" fmla="*/ 6 h 186"/>
                  <a:gd name="T40" fmla="*/ 150 w 299"/>
                  <a:gd name="T41" fmla="*/ 0 h 186"/>
                  <a:gd name="T42" fmla="*/ 150 w 299"/>
                  <a:gd name="T43" fmla="*/ 0 h 186"/>
                  <a:gd name="T44" fmla="*/ 150 w 299"/>
                  <a:gd name="T45" fmla="*/ 180 h 186"/>
                  <a:gd name="T46" fmla="*/ 96 w 299"/>
                  <a:gd name="T47" fmla="*/ 174 h 186"/>
                  <a:gd name="T48" fmla="*/ 48 w 299"/>
                  <a:gd name="T49" fmla="*/ 156 h 186"/>
                  <a:gd name="T50" fmla="*/ 18 w 299"/>
                  <a:gd name="T51" fmla="*/ 126 h 186"/>
                  <a:gd name="T52" fmla="*/ 12 w 299"/>
                  <a:gd name="T53" fmla="*/ 108 h 186"/>
                  <a:gd name="T54" fmla="*/ 6 w 299"/>
                  <a:gd name="T55" fmla="*/ 90 h 186"/>
                  <a:gd name="T56" fmla="*/ 12 w 299"/>
                  <a:gd name="T57" fmla="*/ 72 h 186"/>
                  <a:gd name="T58" fmla="*/ 18 w 299"/>
                  <a:gd name="T59" fmla="*/ 54 h 186"/>
                  <a:gd name="T60" fmla="*/ 48 w 299"/>
                  <a:gd name="T61" fmla="*/ 30 h 186"/>
                  <a:gd name="T62" fmla="*/ 96 w 299"/>
                  <a:gd name="T63" fmla="*/ 12 h 186"/>
                  <a:gd name="T64" fmla="*/ 150 w 299"/>
                  <a:gd name="T65" fmla="*/ 6 h 186"/>
                  <a:gd name="T66" fmla="*/ 203 w 299"/>
                  <a:gd name="T67" fmla="*/ 12 h 186"/>
                  <a:gd name="T68" fmla="*/ 251 w 299"/>
                  <a:gd name="T69" fmla="*/ 30 h 186"/>
                  <a:gd name="T70" fmla="*/ 281 w 299"/>
                  <a:gd name="T71" fmla="*/ 54 h 186"/>
                  <a:gd name="T72" fmla="*/ 293 w 299"/>
                  <a:gd name="T73" fmla="*/ 72 h 186"/>
                  <a:gd name="T74" fmla="*/ 293 w 299"/>
                  <a:gd name="T75" fmla="*/ 90 h 186"/>
                  <a:gd name="T76" fmla="*/ 293 w 299"/>
                  <a:gd name="T77" fmla="*/ 108 h 186"/>
                  <a:gd name="T78" fmla="*/ 281 w 299"/>
                  <a:gd name="T79" fmla="*/ 126 h 186"/>
                  <a:gd name="T80" fmla="*/ 251 w 299"/>
                  <a:gd name="T81" fmla="*/ 156 h 186"/>
                  <a:gd name="T82" fmla="*/ 203 w 299"/>
                  <a:gd name="T83" fmla="*/ 174 h 186"/>
                  <a:gd name="T84" fmla="*/ 150 w 299"/>
                  <a:gd name="T85" fmla="*/ 180 h 186"/>
                  <a:gd name="T86" fmla="*/ 150 w 299"/>
                  <a:gd name="T87" fmla="*/ 18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pFill/>
              <a:ln>
                <a:noFill/>
              </a:ln>
            </p:spPr>
            <p:txBody>
              <a:bodyPr/>
              <a:lstStyle/>
              <a:p>
                <a:pPr marL="0" marR="0" lvl="0" indent="0" algn="l" defTabSz="914411"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a:ln>
                    <a:noFill/>
                  </a:ln>
                  <a:solidFill>
                    <a:srgbClr val="CAB8FF">
                      <a:lumMod val="10000"/>
                    </a:srgbClr>
                  </a:solidFill>
                  <a:effectLst/>
                  <a:uLnTx/>
                  <a:uFillTx/>
                  <a:latin typeface="Arial" panose="020B0604020202020204" pitchFamily="34" charset="0"/>
                  <a:ea typeface="MS PGothic" panose="020B0600070205080204" pitchFamily="34" charset="-128"/>
                  <a:cs typeface="+mn-cs"/>
                </a:endParaRPr>
              </a:p>
            </p:txBody>
          </p:sp>
          <p:sp>
            <p:nvSpPr>
              <p:cNvPr id="46133" name="Oval 53">
                <a:extLst>
                  <a:ext uri="{FF2B5EF4-FFF2-40B4-BE49-F238E27FC236}">
                    <a16:creationId xmlns:a16="http://schemas.microsoft.com/office/drawing/2014/main" id="{E9A57D44-0BF9-448F-85DF-463E69FEB646}"/>
                  </a:ext>
                </a:extLst>
              </p:cNvPr>
              <p:cNvSpPr>
                <a:spLocks noChangeArrowheads="1"/>
              </p:cNvSpPr>
              <p:nvPr/>
            </p:nvSpPr>
            <p:spPr bwMode="hidden">
              <a:xfrm>
                <a:off x="3910" y="3948"/>
                <a:ext cx="84" cy="53"/>
              </a:xfrm>
              <a:prstGeom prst="ellipse">
                <a:avLst/>
              </a:prstGeom>
              <a:grpFill/>
              <a:ln>
                <a:noFill/>
              </a:ln>
              <a:effectLst/>
            </p:spPr>
            <p:txBody>
              <a:bodyPr/>
              <a:lstStyle/>
              <a:p>
                <a:pPr marL="0" marR="0" lvl="0" indent="0" algn="l" defTabSz="914411"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a:ln>
                    <a:noFill/>
                  </a:ln>
                  <a:solidFill>
                    <a:srgbClr val="CAB8FF">
                      <a:lumMod val="10000"/>
                    </a:srgbClr>
                  </a:solidFill>
                  <a:effectLst/>
                  <a:uLnTx/>
                  <a:uFillTx/>
                  <a:latin typeface="Arial" panose="020B0604020202020204" pitchFamily="34" charset="0"/>
                  <a:ea typeface="MS PGothic" panose="020B0600070205080204" pitchFamily="34" charset="-128"/>
                  <a:cs typeface="+mn-cs"/>
                </a:endParaRPr>
              </a:p>
            </p:txBody>
          </p:sp>
          <p:grpSp>
            <p:nvGrpSpPr>
              <p:cNvPr id="46134" name="Group 54">
                <a:extLst>
                  <a:ext uri="{FF2B5EF4-FFF2-40B4-BE49-F238E27FC236}">
                    <a16:creationId xmlns:a16="http://schemas.microsoft.com/office/drawing/2014/main" id="{E4C932DC-B62E-4641-B396-3BD98FE37B8B}"/>
                  </a:ext>
                </a:extLst>
              </p:cNvPr>
              <p:cNvGrpSpPr>
                <a:grpSpLocks/>
              </p:cNvGrpSpPr>
              <p:nvPr/>
            </p:nvGrpSpPr>
            <p:grpSpPr bwMode="auto">
              <a:xfrm>
                <a:off x="4546" y="3608"/>
                <a:ext cx="518" cy="319"/>
                <a:chOff x="4546" y="3608"/>
                <a:chExt cx="518" cy="319"/>
              </a:xfrm>
              <a:grpFill/>
            </p:grpSpPr>
            <p:sp>
              <p:nvSpPr>
                <p:cNvPr id="46135" name="Oval 55">
                  <a:extLst>
                    <a:ext uri="{FF2B5EF4-FFF2-40B4-BE49-F238E27FC236}">
                      <a16:creationId xmlns:a16="http://schemas.microsoft.com/office/drawing/2014/main" id="{63657390-2639-4D05-9FED-2D554D430163}"/>
                    </a:ext>
                  </a:extLst>
                </p:cNvPr>
                <p:cNvSpPr>
                  <a:spLocks noChangeArrowheads="1"/>
                </p:cNvSpPr>
                <p:nvPr/>
              </p:nvSpPr>
              <p:spPr bwMode="hidden">
                <a:xfrm>
                  <a:off x="4546" y="3608"/>
                  <a:ext cx="518" cy="319"/>
                </a:xfrm>
                <a:prstGeom prst="ellipse">
                  <a:avLst/>
                </a:prstGeom>
                <a:grpFill/>
                <a:ln>
                  <a:noFill/>
                </a:ln>
                <a:effectLst/>
              </p:spPr>
              <p:txBody>
                <a:bodyPr/>
                <a:lstStyle/>
                <a:p>
                  <a:pPr marL="0" marR="0" lvl="0" indent="0" algn="l" defTabSz="914411"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a:ln>
                      <a:noFill/>
                    </a:ln>
                    <a:solidFill>
                      <a:srgbClr val="CAB8FF">
                        <a:lumMod val="10000"/>
                      </a:srgbClr>
                    </a:solidFill>
                    <a:effectLst/>
                    <a:uLnTx/>
                    <a:uFillTx/>
                    <a:latin typeface="Arial" panose="020B0604020202020204" pitchFamily="34" charset="0"/>
                    <a:ea typeface="MS PGothic" panose="020B0600070205080204" pitchFamily="34" charset="-128"/>
                    <a:cs typeface="+mn-cs"/>
                  </a:endParaRPr>
                </a:p>
              </p:txBody>
            </p:sp>
            <p:sp>
              <p:nvSpPr>
                <p:cNvPr id="46136" name="Oval 56">
                  <a:extLst>
                    <a:ext uri="{FF2B5EF4-FFF2-40B4-BE49-F238E27FC236}">
                      <a16:creationId xmlns:a16="http://schemas.microsoft.com/office/drawing/2014/main" id="{F9252E31-52CC-4065-9167-02D593412D44}"/>
                    </a:ext>
                  </a:extLst>
                </p:cNvPr>
                <p:cNvSpPr>
                  <a:spLocks noChangeArrowheads="1"/>
                </p:cNvSpPr>
                <p:nvPr/>
              </p:nvSpPr>
              <p:spPr bwMode="hidden">
                <a:xfrm>
                  <a:off x="4578" y="3630"/>
                  <a:ext cx="446" cy="271"/>
                </a:xfrm>
                <a:prstGeom prst="ellipse">
                  <a:avLst/>
                </a:prstGeom>
                <a:grpFill/>
                <a:ln>
                  <a:noFill/>
                </a:ln>
                <a:effectLst/>
              </p:spPr>
              <p:txBody>
                <a:bodyPr/>
                <a:lstStyle/>
                <a:p>
                  <a:pPr marL="0" marR="0" lvl="0" indent="0" algn="l" defTabSz="914411"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a:ln>
                      <a:noFill/>
                    </a:ln>
                    <a:solidFill>
                      <a:srgbClr val="CAB8FF">
                        <a:lumMod val="10000"/>
                      </a:srgbClr>
                    </a:solidFill>
                    <a:effectLst/>
                    <a:uLnTx/>
                    <a:uFillTx/>
                    <a:latin typeface="Arial" panose="020B0604020202020204" pitchFamily="34" charset="0"/>
                    <a:ea typeface="MS PGothic" panose="020B0600070205080204" pitchFamily="34" charset="-128"/>
                    <a:cs typeface="+mn-cs"/>
                  </a:endParaRPr>
                </a:p>
              </p:txBody>
            </p:sp>
            <p:sp>
              <p:nvSpPr>
                <p:cNvPr id="46137" name="Oval 57">
                  <a:extLst>
                    <a:ext uri="{FF2B5EF4-FFF2-40B4-BE49-F238E27FC236}">
                      <a16:creationId xmlns:a16="http://schemas.microsoft.com/office/drawing/2014/main" id="{92F063E0-0A99-4F24-A772-3AA72E99C1E6}"/>
                    </a:ext>
                  </a:extLst>
                </p:cNvPr>
                <p:cNvSpPr>
                  <a:spLocks noChangeArrowheads="1"/>
                </p:cNvSpPr>
                <p:nvPr/>
              </p:nvSpPr>
              <p:spPr bwMode="hidden">
                <a:xfrm>
                  <a:off x="4610" y="3650"/>
                  <a:ext cx="386" cy="233"/>
                </a:xfrm>
                <a:prstGeom prst="ellipse">
                  <a:avLst/>
                </a:prstGeom>
                <a:grpFill/>
                <a:ln>
                  <a:noFill/>
                </a:ln>
                <a:effectLst/>
              </p:spPr>
              <p:txBody>
                <a:bodyPr/>
                <a:lstStyle/>
                <a:p>
                  <a:pPr marL="0" marR="0" lvl="0" indent="0" algn="l" defTabSz="914411"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a:ln>
                      <a:noFill/>
                    </a:ln>
                    <a:solidFill>
                      <a:srgbClr val="CAB8FF">
                        <a:lumMod val="10000"/>
                      </a:srgbClr>
                    </a:solidFill>
                    <a:effectLst/>
                    <a:uLnTx/>
                    <a:uFillTx/>
                    <a:latin typeface="Arial" panose="020B0604020202020204" pitchFamily="34" charset="0"/>
                    <a:ea typeface="MS PGothic" panose="020B0600070205080204" pitchFamily="34" charset="-128"/>
                    <a:cs typeface="+mn-cs"/>
                  </a:endParaRPr>
                </a:p>
              </p:txBody>
            </p:sp>
            <p:sp>
              <p:nvSpPr>
                <p:cNvPr id="46138" name="Oval 58">
                  <a:extLst>
                    <a:ext uri="{FF2B5EF4-FFF2-40B4-BE49-F238E27FC236}">
                      <a16:creationId xmlns:a16="http://schemas.microsoft.com/office/drawing/2014/main" id="{4839F5F6-73D7-40D3-BA60-7C1081C024BA}"/>
                    </a:ext>
                  </a:extLst>
                </p:cNvPr>
                <p:cNvSpPr>
                  <a:spLocks noChangeArrowheads="1"/>
                </p:cNvSpPr>
                <p:nvPr/>
              </p:nvSpPr>
              <p:spPr bwMode="hidden">
                <a:xfrm>
                  <a:off x="4654" y="3678"/>
                  <a:ext cx="298" cy="177"/>
                </a:xfrm>
                <a:prstGeom prst="ellipse">
                  <a:avLst/>
                </a:prstGeom>
                <a:grpFill/>
                <a:ln>
                  <a:noFill/>
                </a:ln>
                <a:effectLst/>
              </p:spPr>
              <p:txBody>
                <a:bodyPr/>
                <a:lstStyle/>
                <a:p>
                  <a:pPr marL="0" marR="0" lvl="0" indent="0" algn="l" defTabSz="914411"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a:ln>
                      <a:noFill/>
                    </a:ln>
                    <a:solidFill>
                      <a:srgbClr val="CAB8FF">
                        <a:lumMod val="10000"/>
                      </a:srgbClr>
                    </a:solidFill>
                    <a:effectLst/>
                    <a:uLnTx/>
                    <a:uFillTx/>
                    <a:latin typeface="Arial" panose="020B0604020202020204" pitchFamily="34" charset="0"/>
                    <a:ea typeface="MS PGothic" panose="020B0600070205080204" pitchFamily="34" charset="-128"/>
                    <a:cs typeface="+mn-cs"/>
                  </a:endParaRPr>
                </a:p>
              </p:txBody>
            </p:sp>
            <p:sp>
              <p:nvSpPr>
                <p:cNvPr id="46139" name="Oval 59">
                  <a:extLst>
                    <a:ext uri="{FF2B5EF4-FFF2-40B4-BE49-F238E27FC236}">
                      <a16:creationId xmlns:a16="http://schemas.microsoft.com/office/drawing/2014/main" id="{11454191-D8F6-46CE-9CF0-0336F9621854}"/>
                    </a:ext>
                  </a:extLst>
                </p:cNvPr>
                <p:cNvSpPr>
                  <a:spLocks noChangeArrowheads="1"/>
                </p:cNvSpPr>
                <p:nvPr/>
              </p:nvSpPr>
              <p:spPr bwMode="hidden">
                <a:xfrm>
                  <a:off x="4690" y="3698"/>
                  <a:ext cx="222" cy="139"/>
                </a:xfrm>
                <a:prstGeom prst="ellipse">
                  <a:avLst/>
                </a:prstGeom>
                <a:grpFill/>
                <a:ln>
                  <a:noFill/>
                </a:ln>
                <a:effectLst/>
              </p:spPr>
              <p:txBody>
                <a:bodyPr/>
                <a:lstStyle/>
                <a:p>
                  <a:pPr marL="0" marR="0" lvl="0" indent="0" algn="l" defTabSz="914411"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a:ln>
                      <a:noFill/>
                    </a:ln>
                    <a:solidFill>
                      <a:srgbClr val="CAB8FF">
                        <a:lumMod val="10000"/>
                      </a:srgbClr>
                    </a:solidFill>
                    <a:effectLst/>
                    <a:uLnTx/>
                    <a:uFillTx/>
                    <a:latin typeface="Arial" panose="020B0604020202020204" pitchFamily="34" charset="0"/>
                    <a:ea typeface="MS PGothic" panose="020B0600070205080204" pitchFamily="34" charset="-128"/>
                    <a:cs typeface="+mn-cs"/>
                  </a:endParaRPr>
                </a:p>
              </p:txBody>
            </p:sp>
            <p:sp>
              <p:nvSpPr>
                <p:cNvPr id="46140" name="Oval 60">
                  <a:extLst>
                    <a:ext uri="{FF2B5EF4-FFF2-40B4-BE49-F238E27FC236}">
                      <a16:creationId xmlns:a16="http://schemas.microsoft.com/office/drawing/2014/main" id="{DFB57336-A292-4632-B661-44150485E6FA}"/>
                    </a:ext>
                  </a:extLst>
                </p:cNvPr>
                <p:cNvSpPr>
                  <a:spLocks noChangeArrowheads="1"/>
                </p:cNvSpPr>
                <p:nvPr/>
              </p:nvSpPr>
              <p:spPr bwMode="hidden">
                <a:xfrm>
                  <a:off x="4738" y="3728"/>
                  <a:ext cx="126" cy="81"/>
                </a:xfrm>
                <a:prstGeom prst="ellipse">
                  <a:avLst/>
                </a:prstGeom>
                <a:grpFill/>
                <a:ln>
                  <a:noFill/>
                </a:ln>
                <a:effectLst/>
              </p:spPr>
              <p:txBody>
                <a:bodyPr/>
                <a:lstStyle/>
                <a:p>
                  <a:pPr marL="0" marR="0" lvl="0" indent="0" algn="l" defTabSz="914411"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a:ln>
                      <a:noFill/>
                    </a:ln>
                    <a:solidFill>
                      <a:srgbClr val="CAB8FF">
                        <a:lumMod val="10000"/>
                      </a:srgbClr>
                    </a:solidFill>
                    <a:effectLst/>
                    <a:uLnTx/>
                    <a:uFillTx/>
                    <a:latin typeface="Arial" panose="020B0604020202020204" pitchFamily="34" charset="0"/>
                    <a:ea typeface="MS PGothic" panose="020B0600070205080204" pitchFamily="34" charset="-128"/>
                    <a:cs typeface="+mn-cs"/>
                  </a:endParaRPr>
                </a:p>
              </p:txBody>
            </p:sp>
          </p:grpSp>
          <p:grpSp>
            <p:nvGrpSpPr>
              <p:cNvPr id="46141" name="Group 61">
                <a:extLst>
                  <a:ext uri="{FF2B5EF4-FFF2-40B4-BE49-F238E27FC236}">
                    <a16:creationId xmlns:a16="http://schemas.microsoft.com/office/drawing/2014/main" id="{1483A80D-093C-4086-85BF-E1EC72F88F2F}"/>
                  </a:ext>
                </a:extLst>
              </p:cNvPr>
              <p:cNvGrpSpPr>
                <a:grpSpLocks/>
              </p:cNvGrpSpPr>
              <p:nvPr/>
            </p:nvGrpSpPr>
            <p:grpSpPr bwMode="auto">
              <a:xfrm>
                <a:off x="5381" y="3085"/>
                <a:ext cx="227" cy="132"/>
                <a:chOff x="5381" y="3085"/>
                <a:chExt cx="227" cy="132"/>
              </a:xfrm>
              <a:grpFill/>
            </p:grpSpPr>
            <p:sp>
              <p:nvSpPr>
                <p:cNvPr id="46142" name="Oval 62">
                  <a:extLst>
                    <a:ext uri="{FF2B5EF4-FFF2-40B4-BE49-F238E27FC236}">
                      <a16:creationId xmlns:a16="http://schemas.microsoft.com/office/drawing/2014/main" id="{9EE8B5F9-9516-44C0-ACE0-E56E640CC743}"/>
                    </a:ext>
                  </a:extLst>
                </p:cNvPr>
                <p:cNvSpPr>
                  <a:spLocks noChangeArrowheads="1"/>
                </p:cNvSpPr>
                <p:nvPr/>
              </p:nvSpPr>
              <p:spPr bwMode="hidden">
                <a:xfrm>
                  <a:off x="5381" y="3085"/>
                  <a:ext cx="227" cy="132"/>
                </a:xfrm>
                <a:prstGeom prst="ellipse">
                  <a:avLst/>
                </a:prstGeom>
                <a:grpFill/>
                <a:ln>
                  <a:noFill/>
                </a:ln>
                <a:effectLst/>
              </p:spPr>
              <p:txBody>
                <a:bodyPr/>
                <a:lstStyle/>
                <a:p>
                  <a:pPr marL="0" marR="0" lvl="0" indent="0" algn="l" defTabSz="914411"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a:ln>
                      <a:noFill/>
                    </a:ln>
                    <a:solidFill>
                      <a:srgbClr val="CAB8FF">
                        <a:lumMod val="10000"/>
                      </a:srgbClr>
                    </a:solidFill>
                    <a:effectLst/>
                    <a:uLnTx/>
                    <a:uFillTx/>
                    <a:latin typeface="Arial" panose="020B0604020202020204" pitchFamily="34" charset="0"/>
                    <a:ea typeface="MS PGothic" panose="020B0600070205080204" pitchFamily="34" charset="-128"/>
                    <a:cs typeface="+mn-cs"/>
                  </a:endParaRPr>
                </a:p>
              </p:txBody>
            </p:sp>
            <p:sp>
              <p:nvSpPr>
                <p:cNvPr id="46143" name="Oval 63">
                  <a:extLst>
                    <a:ext uri="{FF2B5EF4-FFF2-40B4-BE49-F238E27FC236}">
                      <a16:creationId xmlns:a16="http://schemas.microsoft.com/office/drawing/2014/main" id="{339BAFDD-A8D2-4687-83D6-7F977994A6A4}"/>
                    </a:ext>
                  </a:extLst>
                </p:cNvPr>
                <p:cNvSpPr>
                  <a:spLocks noChangeArrowheads="1"/>
                </p:cNvSpPr>
                <p:nvPr/>
              </p:nvSpPr>
              <p:spPr bwMode="hidden">
                <a:xfrm>
                  <a:off x="5403" y="3099"/>
                  <a:ext cx="182" cy="102"/>
                </a:xfrm>
                <a:prstGeom prst="ellipse">
                  <a:avLst/>
                </a:prstGeom>
                <a:grpFill/>
                <a:ln>
                  <a:noFill/>
                </a:ln>
                <a:effectLst/>
              </p:spPr>
              <p:txBody>
                <a:bodyPr/>
                <a:lstStyle/>
                <a:p>
                  <a:pPr marL="0" marR="0" lvl="0" indent="0" algn="l" defTabSz="914411"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a:ln>
                      <a:noFill/>
                    </a:ln>
                    <a:solidFill>
                      <a:srgbClr val="CAB8FF">
                        <a:lumMod val="10000"/>
                      </a:srgbClr>
                    </a:solidFill>
                    <a:effectLst/>
                    <a:uLnTx/>
                    <a:uFillTx/>
                    <a:latin typeface="Arial" panose="020B0604020202020204" pitchFamily="34" charset="0"/>
                    <a:ea typeface="MS PGothic" panose="020B0600070205080204" pitchFamily="34" charset="-128"/>
                    <a:cs typeface="+mn-cs"/>
                  </a:endParaRPr>
                </a:p>
              </p:txBody>
            </p:sp>
            <p:sp>
              <p:nvSpPr>
                <p:cNvPr id="46144" name="Oval 64">
                  <a:extLst>
                    <a:ext uri="{FF2B5EF4-FFF2-40B4-BE49-F238E27FC236}">
                      <a16:creationId xmlns:a16="http://schemas.microsoft.com/office/drawing/2014/main" id="{E7A38FA3-5515-49F0-9B05-4C64C3DA72DB}"/>
                    </a:ext>
                  </a:extLst>
                </p:cNvPr>
                <p:cNvSpPr>
                  <a:spLocks noChangeArrowheads="1"/>
                </p:cNvSpPr>
                <p:nvPr/>
              </p:nvSpPr>
              <p:spPr bwMode="hidden">
                <a:xfrm>
                  <a:off x="5431" y="3109"/>
                  <a:ext cx="125" cy="82"/>
                </a:xfrm>
                <a:prstGeom prst="ellipse">
                  <a:avLst/>
                </a:prstGeom>
                <a:grpFill/>
                <a:ln>
                  <a:noFill/>
                </a:ln>
                <a:effectLst/>
              </p:spPr>
              <p:txBody>
                <a:bodyPr/>
                <a:lstStyle/>
                <a:p>
                  <a:pPr marL="0" marR="0" lvl="0" indent="0" algn="l" defTabSz="914411"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a:ln>
                      <a:noFill/>
                    </a:ln>
                    <a:solidFill>
                      <a:srgbClr val="CAB8FF">
                        <a:lumMod val="10000"/>
                      </a:srgbClr>
                    </a:solidFill>
                    <a:effectLst/>
                    <a:uLnTx/>
                    <a:uFillTx/>
                    <a:latin typeface="Arial" panose="020B0604020202020204" pitchFamily="34" charset="0"/>
                    <a:ea typeface="MS PGothic" panose="020B0600070205080204" pitchFamily="34" charset="-128"/>
                    <a:cs typeface="+mn-cs"/>
                  </a:endParaRPr>
                </a:p>
              </p:txBody>
            </p:sp>
            <p:sp>
              <p:nvSpPr>
                <p:cNvPr id="46145" name="Oval 65">
                  <a:extLst>
                    <a:ext uri="{FF2B5EF4-FFF2-40B4-BE49-F238E27FC236}">
                      <a16:creationId xmlns:a16="http://schemas.microsoft.com/office/drawing/2014/main" id="{321B50A0-8013-47A6-89B7-02C1ACAE7993}"/>
                    </a:ext>
                  </a:extLst>
                </p:cNvPr>
                <p:cNvSpPr>
                  <a:spLocks noChangeArrowheads="1"/>
                </p:cNvSpPr>
                <p:nvPr/>
              </p:nvSpPr>
              <p:spPr bwMode="hidden">
                <a:xfrm>
                  <a:off x="5458" y="3125"/>
                  <a:ext cx="73" cy="47"/>
                </a:xfrm>
                <a:prstGeom prst="ellipse">
                  <a:avLst/>
                </a:prstGeom>
                <a:grpFill/>
                <a:ln>
                  <a:noFill/>
                </a:ln>
                <a:effectLst/>
              </p:spPr>
              <p:txBody>
                <a:bodyPr/>
                <a:lstStyle/>
                <a:p>
                  <a:pPr marL="0" marR="0" lvl="0" indent="0" algn="l" defTabSz="914411"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a:ln>
                      <a:noFill/>
                    </a:ln>
                    <a:solidFill>
                      <a:srgbClr val="CAB8FF">
                        <a:lumMod val="10000"/>
                      </a:srgbClr>
                    </a:solidFill>
                    <a:effectLst/>
                    <a:uLnTx/>
                    <a:uFillTx/>
                    <a:latin typeface="Arial" panose="020B0604020202020204" pitchFamily="34" charset="0"/>
                    <a:ea typeface="MS PGothic" panose="020B0600070205080204" pitchFamily="34" charset="-128"/>
                    <a:cs typeface="+mn-cs"/>
                  </a:endParaRPr>
                </a:p>
              </p:txBody>
            </p:sp>
          </p:grpSp>
        </p:grpSp>
      </p:grpSp>
      <p:sp>
        <p:nvSpPr>
          <p:cNvPr id="1027" name="Rectangle 66">
            <a:extLst>
              <a:ext uri="{FF2B5EF4-FFF2-40B4-BE49-F238E27FC236}">
                <a16:creationId xmlns:a16="http://schemas.microsoft.com/office/drawing/2014/main" id="{2294543E-172F-4B93-965A-3380E802F5CA}"/>
              </a:ext>
            </a:extLst>
          </p:cNvPr>
          <p:cNvSpPr>
            <a:spLocks noGrp="1" noChangeArrowheads="1"/>
          </p:cNvSpPr>
          <p:nvPr>
            <p:ph type="title"/>
          </p:nvPr>
        </p:nvSpPr>
        <p:spPr bwMode="black">
          <a:xfrm>
            <a:off x="609600" y="44452"/>
            <a:ext cx="10972800" cy="11398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1" compatLnSpc="1">
            <a:prstTxWarp prst="textNoShape">
              <a:avLst/>
            </a:prstTxWarp>
          </a:bodyPr>
          <a:lstStyle/>
          <a:p>
            <a:pPr lvl="0"/>
            <a:r>
              <a:rPr lang="en-US" altLang="en-US" dirty="0"/>
              <a:t>Click to edit Master title style</a:t>
            </a:r>
          </a:p>
        </p:txBody>
      </p:sp>
      <p:sp>
        <p:nvSpPr>
          <p:cNvPr id="46147" name="Rectangle 67">
            <a:extLst>
              <a:ext uri="{FF2B5EF4-FFF2-40B4-BE49-F238E27FC236}">
                <a16:creationId xmlns:a16="http://schemas.microsoft.com/office/drawing/2014/main" id="{5E660AAC-1CF0-42D2-8CE4-688565C497F1}"/>
              </a:ext>
            </a:extLst>
          </p:cNvPr>
          <p:cNvSpPr>
            <a:spLocks noGrp="1" noChangeArrowheads="1"/>
          </p:cNvSpPr>
          <p:nvPr>
            <p:ph type="dt" sz="half" idx="2"/>
          </p:nvPr>
        </p:nvSpPr>
        <p:spPr bwMode="black">
          <a:xfrm>
            <a:off x="609600" y="6248400"/>
            <a:ext cx="2844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100" smtClean="0">
                <a:solidFill>
                  <a:schemeClr val="accent5">
                    <a:lumMod val="10000"/>
                  </a:schemeClr>
                </a:solidFill>
                <a:effectLst>
                  <a:outerShdw blurRad="38100" dist="38100" dir="2700000" algn="tl">
                    <a:srgbClr val="000000"/>
                  </a:outerShdw>
                </a:effectLst>
                <a:latin typeface="Corbel" panose="020B0503020204020204" pitchFamily="34" charset="0"/>
              </a:defRPr>
            </a:lvl1pPr>
          </a:lstStyle>
          <a:p>
            <a:pPr fontAlgn="base">
              <a:spcBef>
                <a:spcPct val="0"/>
              </a:spcBef>
              <a:spcAft>
                <a:spcPct val="0"/>
              </a:spcAft>
              <a:defRPr/>
            </a:pPr>
            <a:fld id="{365E973B-0D50-4F50-BC50-8A9D883E22B2}" type="datetime3">
              <a:rPr lang="en-US" altLang="en-US" smtClean="0">
                <a:solidFill>
                  <a:srgbClr val="CAB8FF">
                    <a:lumMod val="10000"/>
                  </a:srgbClr>
                </a:solidFill>
                <a:ea typeface="MS PGothic" panose="020B0600070205080204" pitchFamily="34" charset="-128"/>
              </a:rPr>
              <a:t>18 April 2023</a:t>
            </a:fld>
            <a:endParaRPr lang="en-US" altLang="en-US">
              <a:solidFill>
                <a:srgbClr val="CAB8FF">
                  <a:lumMod val="10000"/>
                </a:srgbClr>
              </a:solidFill>
              <a:ea typeface="MS PGothic" panose="020B0600070205080204" pitchFamily="34" charset="-128"/>
            </a:endParaRPr>
          </a:p>
        </p:txBody>
      </p:sp>
      <p:sp>
        <p:nvSpPr>
          <p:cNvPr id="46148" name="Rectangle 68">
            <a:extLst>
              <a:ext uri="{FF2B5EF4-FFF2-40B4-BE49-F238E27FC236}">
                <a16:creationId xmlns:a16="http://schemas.microsoft.com/office/drawing/2014/main" id="{FC5071CA-6241-43FD-98EA-A070BD9C11D8}"/>
              </a:ext>
            </a:extLst>
          </p:cNvPr>
          <p:cNvSpPr>
            <a:spLocks noGrp="1" noChangeArrowheads="1"/>
          </p:cNvSpPr>
          <p:nvPr>
            <p:ph type="ftr" sz="quarter" idx="3"/>
          </p:nvPr>
        </p:nvSpPr>
        <p:spPr bwMode="black">
          <a:xfrm>
            <a:off x="4165600" y="6248400"/>
            <a:ext cx="3860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001">
                <a:solidFill>
                  <a:schemeClr val="accent5">
                    <a:lumMod val="10000"/>
                  </a:schemeClr>
                </a:solidFill>
                <a:effectLst>
                  <a:outerShdw blurRad="38100" dist="38100" dir="2700000" algn="tl">
                    <a:srgbClr val="000000"/>
                  </a:outerShdw>
                </a:effectLst>
                <a:latin typeface="Corbel" panose="020B0503020204020204" pitchFamily="34" charset="0"/>
              </a:defRPr>
            </a:lvl1pPr>
          </a:lstStyle>
          <a:p>
            <a:pPr fontAlgn="base">
              <a:spcBef>
                <a:spcPct val="0"/>
              </a:spcBef>
              <a:spcAft>
                <a:spcPct val="0"/>
              </a:spcAft>
              <a:defRPr/>
            </a:pPr>
            <a:r>
              <a:rPr lang="en-US" altLang="en-US" dirty="0">
                <a:solidFill>
                  <a:srgbClr val="CAB8FF">
                    <a:lumMod val="10000"/>
                  </a:srgbClr>
                </a:solidFill>
                <a:ea typeface="MS PGothic" panose="020B0600070205080204" pitchFamily="34" charset="-128"/>
              </a:rPr>
              <a:t>Presented by Dr. P. Balaji Srikaanth</a:t>
            </a:r>
          </a:p>
        </p:txBody>
      </p:sp>
      <p:sp>
        <p:nvSpPr>
          <p:cNvPr id="46149" name="Rectangle 69">
            <a:extLst>
              <a:ext uri="{FF2B5EF4-FFF2-40B4-BE49-F238E27FC236}">
                <a16:creationId xmlns:a16="http://schemas.microsoft.com/office/drawing/2014/main" id="{75257147-331F-4261-AF3B-2A446F6B6EC4}"/>
              </a:ext>
            </a:extLst>
          </p:cNvPr>
          <p:cNvSpPr>
            <a:spLocks noGrp="1" noChangeArrowheads="1"/>
          </p:cNvSpPr>
          <p:nvPr>
            <p:ph type="sldNum" sz="quarter" idx="4"/>
          </p:nvPr>
        </p:nvSpPr>
        <p:spPr bwMode="black">
          <a:xfrm>
            <a:off x="8737600" y="6248400"/>
            <a:ext cx="2844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smtClean="0">
                <a:solidFill>
                  <a:srgbClr val="0B002C"/>
                </a:solidFill>
                <a:effectLst>
                  <a:outerShdw blurRad="38100" dist="38100" dir="2700000" algn="tl">
                    <a:srgbClr val="C0C0C0"/>
                  </a:outerShdw>
                </a:effectLst>
                <a:latin typeface="Corbel" panose="020B0503020204020204" pitchFamily="34" charset="0"/>
              </a:defRPr>
            </a:lvl1pPr>
          </a:lstStyle>
          <a:p>
            <a:pPr fontAlgn="base">
              <a:spcBef>
                <a:spcPct val="0"/>
              </a:spcBef>
              <a:spcAft>
                <a:spcPct val="0"/>
              </a:spcAft>
              <a:defRPr/>
            </a:pPr>
            <a:fld id="{5AB744AE-AC0B-409D-A1C1-7C36BC76C4F2}" type="slidenum">
              <a:rPr lang="en-US" altLang="en-US" smtClean="0">
                <a:ea typeface="MS PGothic" panose="020B0600070205080204" pitchFamily="34" charset="-128"/>
              </a:rPr>
              <a:pPr fontAlgn="base">
                <a:spcBef>
                  <a:spcPct val="0"/>
                </a:spcBef>
                <a:spcAft>
                  <a:spcPct val="0"/>
                </a:spcAft>
                <a:defRPr/>
              </a:pPr>
              <a:t>‹#›</a:t>
            </a:fld>
            <a:endParaRPr lang="en-US" altLang="en-US">
              <a:ea typeface="MS PGothic" panose="020B0600070205080204" pitchFamily="34" charset="-128"/>
            </a:endParaRPr>
          </a:p>
        </p:txBody>
      </p:sp>
      <p:sp>
        <p:nvSpPr>
          <p:cNvPr id="1031" name="Rectangle 70">
            <a:extLst>
              <a:ext uri="{FF2B5EF4-FFF2-40B4-BE49-F238E27FC236}">
                <a16:creationId xmlns:a16="http://schemas.microsoft.com/office/drawing/2014/main" id="{03D897F1-0FC1-47FC-B903-C0295DC9036A}"/>
              </a:ext>
            </a:extLst>
          </p:cNvPr>
          <p:cNvSpPr>
            <a:spLocks noGrp="1" noChangeArrowheads="1"/>
          </p:cNvSpPr>
          <p:nvPr>
            <p:ph type="body" idx="1"/>
          </p:nvPr>
        </p:nvSpPr>
        <p:spPr bwMode="black">
          <a:xfrm>
            <a:off x="321735" y="1387475"/>
            <a:ext cx="11548533" cy="474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Tree>
    <p:extLst>
      <p:ext uri="{BB962C8B-B14F-4D97-AF65-F5344CB8AC3E}">
        <p14:creationId xmlns:p14="http://schemas.microsoft.com/office/powerpoint/2010/main" val="2418132405"/>
      </p:ext>
    </p:extLst>
  </p:cSld>
  <p:clrMap bg1="dk2" tx1="lt1" bg2="dk1"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p:txStyles>
    <p:titleStyle>
      <a:lvl1pPr algn="ctr" rtl="0" eaLnBrk="0" fontAlgn="base" hangingPunct="0">
        <a:spcBef>
          <a:spcPct val="0"/>
        </a:spcBef>
        <a:spcAft>
          <a:spcPct val="0"/>
        </a:spcAft>
        <a:defRPr sz="4400" b="1" kern="1200">
          <a:solidFill>
            <a:srgbClr val="7030A0"/>
          </a:solidFill>
          <a:latin typeface="Franklin Gothic Book" panose="020B0503020102020204" pitchFamily="34" charset="0"/>
          <a:ea typeface="+mj-ea"/>
          <a:cs typeface="+mj-cs"/>
        </a:defRPr>
      </a:lvl1pPr>
      <a:lvl2pPr algn="ctr" rtl="0" eaLnBrk="0" fontAlgn="base" hangingPunct="0">
        <a:spcBef>
          <a:spcPct val="0"/>
        </a:spcBef>
        <a:spcAft>
          <a:spcPct val="0"/>
        </a:spcAft>
        <a:defRPr sz="4400" b="1">
          <a:solidFill>
            <a:srgbClr val="7030A0"/>
          </a:solidFill>
          <a:effectLst>
            <a:outerShdw blurRad="38100" dist="38100" dir="2700000" algn="tl">
              <a:srgbClr val="000000"/>
            </a:outerShdw>
          </a:effectLst>
          <a:latin typeface="Franklin Gothic Book" panose="020B0503020102020204" pitchFamily="34" charset="0"/>
        </a:defRPr>
      </a:lvl2pPr>
      <a:lvl3pPr algn="ctr" rtl="0" eaLnBrk="0" fontAlgn="base" hangingPunct="0">
        <a:spcBef>
          <a:spcPct val="0"/>
        </a:spcBef>
        <a:spcAft>
          <a:spcPct val="0"/>
        </a:spcAft>
        <a:defRPr sz="4400" b="1">
          <a:solidFill>
            <a:srgbClr val="7030A0"/>
          </a:solidFill>
          <a:effectLst>
            <a:outerShdw blurRad="38100" dist="38100" dir="2700000" algn="tl">
              <a:srgbClr val="000000"/>
            </a:outerShdw>
          </a:effectLst>
          <a:latin typeface="Franklin Gothic Book" panose="020B0503020102020204" pitchFamily="34" charset="0"/>
        </a:defRPr>
      </a:lvl3pPr>
      <a:lvl4pPr algn="ctr" rtl="0" eaLnBrk="0" fontAlgn="base" hangingPunct="0">
        <a:spcBef>
          <a:spcPct val="0"/>
        </a:spcBef>
        <a:spcAft>
          <a:spcPct val="0"/>
        </a:spcAft>
        <a:defRPr sz="4400" b="1">
          <a:solidFill>
            <a:srgbClr val="7030A0"/>
          </a:solidFill>
          <a:effectLst>
            <a:outerShdw blurRad="38100" dist="38100" dir="2700000" algn="tl">
              <a:srgbClr val="000000"/>
            </a:outerShdw>
          </a:effectLst>
          <a:latin typeface="Franklin Gothic Book" panose="020B0503020102020204" pitchFamily="34" charset="0"/>
        </a:defRPr>
      </a:lvl4pPr>
      <a:lvl5pPr algn="ctr" rtl="0" eaLnBrk="0" fontAlgn="base" hangingPunct="0">
        <a:spcBef>
          <a:spcPct val="0"/>
        </a:spcBef>
        <a:spcAft>
          <a:spcPct val="0"/>
        </a:spcAft>
        <a:defRPr sz="4400" b="1">
          <a:solidFill>
            <a:srgbClr val="7030A0"/>
          </a:solidFill>
          <a:effectLst>
            <a:outerShdw blurRad="38100" dist="38100" dir="2700000" algn="tl">
              <a:srgbClr val="000000"/>
            </a:outerShdw>
          </a:effectLst>
          <a:latin typeface="Franklin Gothic Book" panose="020B0503020102020204" pitchFamily="34" charset="0"/>
        </a:defRPr>
      </a:lvl5pPr>
      <a:lvl6pPr marL="457206" algn="ctr" rtl="0" fontAlgn="base">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6pPr>
      <a:lvl7pPr marL="914411" algn="ctr" rtl="0" fontAlgn="base">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7pPr>
      <a:lvl8pPr marL="1371617" algn="ctr" rtl="0" fontAlgn="base">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8pPr>
      <a:lvl9pPr marL="1828823" algn="ctr" rtl="0" fontAlgn="base">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9pPr>
    </p:titleStyle>
    <p:bodyStyle>
      <a:lvl1pPr marL="342904" indent="-342904" algn="l" rtl="0" eaLnBrk="0" fontAlgn="base" hangingPunct="0">
        <a:spcBef>
          <a:spcPct val="20000"/>
        </a:spcBef>
        <a:spcAft>
          <a:spcPct val="0"/>
        </a:spcAft>
        <a:buSzPct val="80000"/>
        <a:buFont typeface="Wingdings" panose="05000000000000000000" pitchFamily="2" charset="2"/>
        <a:buChar char="Ø"/>
        <a:defRPr sz="2800" kern="1200">
          <a:solidFill>
            <a:srgbClr val="0B002C"/>
          </a:solidFill>
          <a:latin typeface="Californian FB" panose="0207040306080B030204" pitchFamily="18" charset="0"/>
          <a:ea typeface="+mn-ea"/>
          <a:cs typeface="+mn-cs"/>
        </a:defRPr>
      </a:lvl1pPr>
      <a:lvl2pPr marL="742959" indent="-285753" algn="l" rtl="0" eaLnBrk="0" fontAlgn="base" hangingPunct="0">
        <a:spcBef>
          <a:spcPct val="20000"/>
        </a:spcBef>
        <a:spcAft>
          <a:spcPct val="0"/>
        </a:spcAft>
        <a:buSzPct val="50000"/>
        <a:buFont typeface="Wingdings" panose="05000000000000000000" pitchFamily="2" charset="2"/>
        <a:buChar char="Ø"/>
        <a:defRPr sz="2800" kern="1200">
          <a:solidFill>
            <a:srgbClr val="0B002C"/>
          </a:solidFill>
          <a:latin typeface="Californian FB" panose="0207040306080B030204" pitchFamily="18" charset="0"/>
          <a:ea typeface="+mn-ea"/>
          <a:cs typeface="+mn-cs"/>
        </a:defRPr>
      </a:lvl2pPr>
      <a:lvl3pPr marL="1143015" indent="-228604" algn="l" rtl="0" eaLnBrk="0" fontAlgn="base" hangingPunct="0">
        <a:spcBef>
          <a:spcPct val="20000"/>
        </a:spcBef>
        <a:spcAft>
          <a:spcPct val="0"/>
        </a:spcAft>
        <a:buFont typeface="Wingdings" panose="05000000000000000000" pitchFamily="2" charset="2"/>
        <a:buChar char="Ø"/>
        <a:defRPr sz="2800" kern="1200">
          <a:solidFill>
            <a:srgbClr val="0B002C"/>
          </a:solidFill>
          <a:latin typeface="Californian FB" panose="0207040306080B030204" pitchFamily="18" charset="0"/>
          <a:ea typeface="+mn-ea"/>
          <a:cs typeface="+mn-cs"/>
        </a:defRPr>
      </a:lvl3pPr>
      <a:lvl4pPr marL="1600221" indent="-228604" algn="l" rtl="0" eaLnBrk="0" fontAlgn="base" hangingPunct="0">
        <a:spcBef>
          <a:spcPct val="20000"/>
        </a:spcBef>
        <a:spcAft>
          <a:spcPct val="0"/>
        </a:spcAft>
        <a:buSzPct val="50000"/>
        <a:buFont typeface="Wingdings" panose="05000000000000000000" pitchFamily="2" charset="2"/>
        <a:buChar char="Ø"/>
        <a:defRPr sz="2800" kern="1200">
          <a:solidFill>
            <a:srgbClr val="0B002C"/>
          </a:solidFill>
          <a:latin typeface="Californian FB" panose="0207040306080B030204" pitchFamily="18" charset="0"/>
          <a:ea typeface="+mn-ea"/>
          <a:cs typeface="+mn-cs"/>
        </a:defRPr>
      </a:lvl4pPr>
      <a:lvl5pPr marL="2057427" indent="-228604" algn="l" rtl="0" eaLnBrk="0" fontAlgn="base" hangingPunct="0">
        <a:spcBef>
          <a:spcPct val="20000"/>
        </a:spcBef>
        <a:spcAft>
          <a:spcPct val="0"/>
        </a:spcAft>
        <a:buFont typeface="Wingdings" panose="05000000000000000000" pitchFamily="2" charset="2"/>
        <a:buChar char="Ø"/>
        <a:defRPr sz="2800" kern="1200">
          <a:solidFill>
            <a:srgbClr val="0B002C"/>
          </a:solidFill>
          <a:latin typeface="Californian FB" panose="0207040306080B030204" pitchFamily="18" charset="0"/>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p:bodyStyle>
    <p:otherStyle>
      <a:defPPr>
        <a:defRPr lang="en-US"/>
      </a:defPPr>
      <a:lvl1pPr marL="0" algn="l" defTabSz="914411" rtl="0" eaLnBrk="1" latinLnBrk="0" hangingPunct="1">
        <a:defRPr sz="1801" kern="1200">
          <a:solidFill>
            <a:schemeClr val="tx1"/>
          </a:solidFill>
          <a:latin typeface="+mn-lt"/>
          <a:ea typeface="+mn-ea"/>
          <a:cs typeface="+mn-cs"/>
        </a:defRPr>
      </a:lvl1pPr>
      <a:lvl2pPr marL="457206" algn="l" defTabSz="914411" rtl="0" eaLnBrk="1" latinLnBrk="0" hangingPunct="1">
        <a:defRPr sz="1801" kern="1200">
          <a:solidFill>
            <a:schemeClr val="tx1"/>
          </a:solidFill>
          <a:latin typeface="+mn-lt"/>
          <a:ea typeface="+mn-ea"/>
          <a:cs typeface="+mn-cs"/>
        </a:defRPr>
      </a:lvl2pPr>
      <a:lvl3pPr marL="914411" algn="l" defTabSz="914411" rtl="0" eaLnBrk="1" latinLnBrk="0" hangingPunct="1">
        <a:defRPr sz="1801" kern="1200">
          <a:solidFill>
            <a:schemeClr val="tx1"/>
          </a:solidFill>
          <a:latin typeface="+mn-lt"/>
          <a:ea typeface="+mn-ea"/>
          <a:cs typeface="+mn-cs"/>
        </a:defRPr>
      </a:lvl3pPr>
      <a:lvl4pPr marL="1371617" algn="l" defTabSz="914411" rtl="0" eaLnBrk="1" latinLnBrk="0" hangingPunct="1">
        <a:defRPr sz="1801" kern="1200">
          <a:solidFill>
            <a:schemeClr val="tx1"/>
          </a:solidFill>
          <a:latin typeface="+mn-lt"/>
          <a:ea typeface="+mn-ea"/>
          <a:cs typeface="+mn-cs"/>
        </a:defRPr>
      </a:lvl4pPr>
      <a:lvl5pPr marL="1828823" algn="l" defTabSz="914411" rtl="0" eaLnBrk="1" latinLnBrk="0" hangingPunct="1">
        <a:defRPr sz="1801" kern="1200">
          <a:solidFill>
            <a:schemeClr val="tx1"/>
          </a:solidFill>
          <a:latin typeface="+mn-lt"/>
          <a:ea typeface="+mn-ea"/>
          <a:cs typeface="+mn-cs"/>
        </a:defRPr>
      </a:lvl5pPr>
      <a:lvl6pPr marL="2286029" algn="l" defTabSz="914411" rtl="0" eaLnBrk="1" latinLnBrk="0" hangingPunct="1">
        <a:defRPr sz="1801" kern="1200">
          <a:solidFill>
            <a:schemeClr val="tx1"/>
          </a:solidFill>
          <a:latin typeface="+mn-lt"/>
          <a:ea typeface="+mn-ea"/>
          <a:cs typeface="+mn-cs"/>
        </a:defRPr>
      </a:lvl6pPr>
      <a:lvl7pPr marL="2743234" algn="l" defTabSz="914411" rtl="0" eaLnBrk="1" latinLnBrk="0" hangingPunct="1">
        <a:defRPr sz="1801" kern="1200">
          <a:solidFill>
            <a:schemeClr val="tx1"/>
          </a:solidFill>
          <a:latin typeface="+mn-lt"/>
          <a:ea typeface="+mn-ea"/>
          <a:cs typeface="+mn-cs"/>
        </a:defRPr>
      </a:lvl7pPr>
      <a:lvl8pPr marL="3200440" algn="l" defTabSz="914411" rtl="0" eaLnBrk="1" latinLnBrk="0" hangingPunct="1">
        <a:defRPr sz="1801" kern="1200">
          <a:solidFill>
            <a:schemeClr val="tx1"/>
          </a:solidFill>
          <a:latin typeface="+mn-lt"/>
          <a:ea typeface="+mn-ea"/>
          <a:cs typeface="+mn-cs"/>
        </a:defRPr>
      </a:lvl8pPr>
      <a:lvl9pPr marL="3657646" algn="l" defTabSz="914411" rtl="0" eaLnBrk="1" latinLnBrk="0" hangingPunct="1">
        <a:defRPr sz="18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29"/>
          <p:cNvSpPr/>
          <p:nvPr/>
        </p:nvSpPr>
        <p:spPr>
          <a:xfrm>
            <a:off x="0" y="-14468"/>
            <a:ext cx="12192000" cy="6857999"/>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381" name="Google Shape;381;p29"/>
          <p:cNvSpPr txBox="1"/>
          <p:nvPr/>
        </p:nvSpPr>
        <p:spPr>
          <a:xfrm>
            <a:off x="3905250" y="3130924"/>
            <a:ext cx="4857750" cy="1169551"/>
          </a:xfrm>
          <a:prstGeom prst="rect">
            <a:avLst/>
          </a:prstGeom>
          <a:solidFill>
            <a:srgbClr val="009BD2"/>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500" b="1" dirty="0">
                <a:solidFill>
                  <a:schemeClr val="lt1"/>
                </a:solidFill>
                <a:latin typeface="Candara"/>
                <a:ea typeface="Candara"/>
                <a:cs typeface="Candara"/>
                <a:sym typeface="Candara"/>
              </a:rPr>
              <a:t>Network Programming Paradigm</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37"/>
          <p:cNvSpPr/>
          <p:nvPr/>
        </p:nvSpPr>
        <p:spPr>
          <a:xfrm>
            <a:off x="11883" y="512978"/>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456" name="Google Shape;456;p37"/>
          <p:cNvSpPr txBox="1"/>
          <p:nvPr/>
        </p:nvSpPr>
        <p:spPr>
          <a:xfrm>
            <a:off x="89671" y="44591"/>
            <a:ext cx="7212082" cy="394403"/>
          </a:xfrm>
          <a:prstGeom prst="rect">
            <a:avLst/>
          </a:prstGeom>
          <a:noFill/>
          <a:ln>
            <a:noFill/>
          </a:ln>
        </p:spPr>
        <p:txBody>
          <a:bodyPr spcFirstLastPara="1" wrap="square" lIns="0" tIns="0" rIns="0" bIns="0" anchor="t" anchorCtr="0">
            <a:spAutoFit/>
          </a:bodyPr>
          <a:lstStyle/>
          <a:p>
            <a:pPr marL="15875" marR="0" lvl="0" indent="0" algn="l" rtl="0">
              <a:spcBef>
                <a:spcPts val="0"/>
              </a:spcBef>
              <a:spcAft>
                <a:spcPts val="0"/>
              </a:spcAft>
              <a:buNone/>
            </a:pPr>
            <a:r>
              <a:rPr lang="en-IN" sz="2563" b="1">
                <a:solidFill>
                  <a:srgbClr val="010103"/>
                </a:solidFill>
                <a:latin typeface="Arial"/>
                <a:ea typeface="Arial"/>
                <a:cs typeface="Arial"/>
                <a:sym typeface="Arial"/>
              </a:rPr>
              <a:t>Socket in Python</a:t>
            </a:r>
            <a:endParaRPr sz="2563">
              <a:solidFill>
                <a:schemeClr val="dk1"/>
              </a:solidFill>
              <a:latin typeface="Arial"/>
              <a:ea typeface="Arial"/>
              <a:cs typeface="Arial"/>
              <a:sym typeface="Arial"/>
            </a:endParaRPr>
          </a:p>
        </p:txBody>
      </p:sp>
      <p:sp>
        <p:nvSpPr>
          <p:cNvPr id="457" name="Google Shape;457;p37"/>
          <p:cNvSpPr/>
          <p:nvPr/>
        </p:nvSpPr>
        <p:spPr>
          <a:xfrm rot="10800000" flipH="1">
            <a:off x="0" y="6640253"/>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grpSp>
        <p:nvGrpSpPr>
          <p:cNvPr id="458" name="Google Shape;458;p37"/>
          <p:cNvGrpSpPr/>
          <p:nvPr/>
        </p:nvGrpSpPr>
        <p:grpSpPr>
          <a:xfrm>
            <a:off x="0" y="586961"/>
            <a:ext cx="12105503" cy="5979173"/>
            <a:chOff x="127862" y="1268442"/>
            <a:chExt cx="9296400" cy="846250"/>
          </a:xfrm>
        </p:grpSpPr>
        <p:sp>
          <p:nvSpPr>
            <p:cNvPr id="459" name="Google Shape;459;p37"/>
            <p:cNvSpPr/>
            <p:nvPr/>
          </p:nvSpPr>
          <p:spPr>
            <a:xfrm>
              <a:off x="127862" y="1268442"/>
              <a:ext cx="9296400" cy="846250"/>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a:solidFill>
                  <a:schemeClr val="lt1"/>
                </a:solidFill>
                <a:latin typeface="Calibri"/>
                <a:ea typeface="Calibri"/>
                <a:cs typeface="Calibri"/>
                <a:sym typeface="Calibri"/>
              </a:endParaRPr>
            </a:p>
          </p:txBody>
        </p:sp>
        <p:sp>
          <p:nvSpPr>
            <p:cNvPr id="460" name="Google Shape;460;p37"/>
            <p:cNvSpPr txBox="1"/>
            <p:nvPr/>
          </p:nvSpPr>
          <p:spPr>
            <a:xfrm>
              <a:off x="168600" y="1274313"/>
              <a:ext cx="9214355" cy="516192"/>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None/>
              </a:pPr>
              <a:r>
                <a:rPr lang="en-IN" sz="1800" b="1" dirty="0">
                  <a:solidFill>
                    <a:schemeClr val="accent4">
                      <a:lumMod val="10000"/>
                    </a:schemeClr>
                  </a:solidFill>
                  <a:latin typeface="Calibri"/>
                  <a:ea typeface="Calibri"/>
                  <a:cs typeface="Calibri"/>
                  <a:sym typeface="Calibri"/>
                </a:rPr>
                <a:t>Server Socket Methods</a:t>
              </a:r>
              <a:endParaRPr dirty="0">
                <a:solidFill>
                  <a:schemeClr val="accent4">
                    <a:lumMod val="10000"/>
                  </a:schemeClr>
                </a:solidFill>
              </a:endParaRPr>
            </a:p>
            <a:p>
              <a:pPr marL="0" marR="0" lvl="0" indent="0" algn="just" rtl="0">
                <a:lnSpc>
                  <a:spcPct val="150000"/>
                </a:lnSpc>
                <a:spcBef>
                  <a:spcPts val="0"/>
                </a:spcBef>
                <a:spcAft>
                  <a:spcPts val="0"/>
                </a:spcAft>
                <a:buNone/>
              </a:pPr>
              <a:r>
                <a:rPr lang="en-IN" sz="1750" dirty="0">
                  <a:solidFill>
                    <a:schemeClr val="accent4">
                      <a:lumMod val="10000"/>
                    </a:schemeClr>
                  </a:solidFill>
                  <a:latin typeface="Calibri"/>
                  <a:ea typeface="Calibri"/>
                  <a:cs typeface="Calibri"/>
                  <a:sym typeface="Calibri"/>
                </a:rPr>
                <a:t>bind( ):  This method binds the socket to an address. The format of address depends on socket family mentioned above(AF_INET).</a:t>
              </a:r>
              <a:endParaRPr dirty="0">
                <a:solidFill>
                  <a:schemeClr val="accent4">
                    <a:lumMod val="10000"/>
                  </a:schemeClr>
                </a:solidFill>
              </a:endParaRPr>
            </a:p>
            <a:p>
              <a:pPr marL="0" marR="0" lvl="0" indent="0" algn="just" rtl="0">
                <a:lnSpc>
                  <a:spcPct val="150000"/>
                </a:lnSpc>
                <a:spcBef>
                  <a:spcPts val="0"/>
                </a:spcBef>
                <a:spcAft>
                  <a:spcPts val="0"/>
                </a:spcAft>
                <a:buNone/>
              </a:pPr>
              <a:endParaRPr sz="1750" dirty="0">
                <a:solidFill>
                  <a:schemeClr val="accent4">
                    <a:lumMod val="10000"/>
                  </a:schemeClr>
                </a:solidFill>
                <a:latin typeface="Calibri"/>
                <a:ea typeface="Calibri"/>
                <a:cs typeface="Calibri"/>
                <a:sym typeface="Calibri"/>
              </a:endParaRPr>
            </a:p>
            <a:p>
              <a:pPr marL="0" marR="0" lvl="0" indent="0" algn="just" rtl="0">
                <a:lnSpc>
                  <a:spcPct val="150000"/>
                </a:lnSpc>
                <a:spcBef>
                  <a:spcPts val="0"/>
                </a:spcBef>
                <a:spcAft>
                  <a:spcPts val="0"/>
                </a:spcAft>
                <a:buNone/>
              </a:pPr>
              <a:r>
                <a:rPr lang="en-IN" sz="1750" dirty="0">
                  <a:solidFill>
                    <a:schemeClr val="accent4">
                      <a:lumMod val="10000"/>
                    </a:schemeClr>
                  </a:solidFill>
                  <a:latin typeface="Calibri"/>
                  <a:ea typeface="Calibri"/>
                  <a:cs typeface="Calibri"/>
                  <a:sym typeface="Calibri"/>
                </a:rPr>
                <a:t>listen(backlog) : This method listens for the connection made to the socket. The backlog is the maximum number of queued connections that must be listened before rejecting the connection.</a:t>
              </a:r>
              <a:endParaRPr dirty="0">
                <a:solidFill>
                  <a:schemeClr val="accent4">
                    <a:lumMod val="10000"/>
                  </a:schemeClr>
                </a:solidFill>
              </a:endParaRPr>
            </a:p>
            <a:p>
              <a:pPr marL="0" marR="0" lvl="0" indent="0" algn="just" rtl="0">
                <a:lnSpc>
                  <a:spcPct val="150000"/>
                </a:lnSpc>
                <a:spcBef>
                  <a:spcPts val="0"/>
                </a:spcBef>
                <a:spcAft>
                  <a:spcPts val="0"/>
                </a:spcAft>
                <a:buNone/>
              </a:pPr>
              <a:endParaRPr sz="1750" dirty="0">
                <a:solidFill>
                  <a:schemeClr val="accent4">
                    <a:lumMod val="10000"/>
                  </a:schemeClr>
                </a:solidFill>
                <a:latin typeface="Calibri"/>
                <a:ea typeface="Calibri"/>
                <a:cs typeface="Calibri"/>
                <a:sym typeface="Calibri"/>
              </a:endParaRPr>
            </a:p>
            <a:p>
              <a:pPr marL="0" marR="0" lvl="0" indent="0" algn="just" rtl="0">
                <a:lnSpc>
                  <a:spcPct val="150000"/>
                </a:lnSpc>
                <a:spcBef>
                  <a:spcPts val="0"/>
                </a:spcBef>
                <a:spcAft>
                  <a:spcPts val="0"/>
                </a:spcAft>
                <a:buNone/>
              </a:pPr>
              <a:r>
                <a:rPr lang="en-IN" sz="1750" dirty="0">
                  <a:solidFill>
                    <a:schemeClr val="accent4">
                      <a:lumMod val="10000"/>
                    </a:schemeClr>
                  </a:solidFill>
                  <a:latin typeface="Calibri"/>
                  <a:ea typeface="Calibri"/>
                  <a:cs typeface="Calibri"/>
                  <a:sym typeface="Calibri"/>
                </a:rPr>
                <a:t>accept( ) : This method is used to accept a connection. The socket must be bound to an address and listening for connections. The return value is a pair(conn, address) where conn is a new socket object which can be used to send and receive data on that connection, and address is the address bound to the socket on the other end of the connection.</a:t>
              </a:r>
              <a:endParaRPr dirty="0">
                <a:solidFill>
                  <a:schemeClr val="accent4">
                    <a:lumMod val="10000"/>
                  </a:schemeClr>
                </a:solidFil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38"/>
          <p:cNvSpPr/>
          <p:nvPr/>
        </p:nvSpPr>
        <p:spPr>
          <a:xfrm>
            <a:off x="11883" y="512978"/>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accent4">
                  <a:lumMod val="10000"/>
                </a:schemeClr>
              </a:solidFill>
              <a:latin typeface="Calibri"/>
              <a:ea typeface="Calibri"/>
              <a:cs typeface="Calibri"/>
              <a:sym typeface="Calibri"/>
            </a:endParaRPr>
          </a:p>
        </p:txBody>
      </p:sp>
      <p:sp>
        <p:nvSpPr>
          <p:cNvPr id="466" name="Google Shape;466;p38"/>
          <p:cNvSpPr txBox="1"/>
          <p:nvPr/>
        </p:nvSpPr>
        <p:spPr>
          <a:xfrm>
            <a:off x="89671" y="44591"/>
            <a:ext cx="7212082" cy="394403"/>
          </a:xfrm>
          <a:prstGeom prst="rect">
            <a:avLst/>
          </a:prstGeom>
          <a:noFill/>
          <a:ln>
            <a:noFill/>
          </a:ln>
        </p:spPr>
        <p:txBody>
          <a:bodyPr spcFirstLastPara="1" wrap="square" lIns="0" tIns="0" rIns="0" bIns="0" anchor="t" anchorCtr="0">
            <a:spAutoFit/>
          </a:bodyPr>
          <a:lstStyle/>
          <a:p>
            <a:pPr marL="15875" marR="0" lvl="0" indent="0" algn="l" rtl="0">
              <a:spcBef>
                <a:spcPts val="0"/>
              </a:spcBef>
              <a:spcAft>
                <a:spcPts val="0"/>
              </a:spcAft>
              <a:buNone/>
            </a:pPr>
            <a:r>
              <a:rPr lang="en-IN" sz="2563" b="1">
                <a:solidFill>
                  <a:schemeClr val="accent4">
                    <a:lumMod val="10000"/>
                  </a:schemeClr>
                </a:solidFill>
                <a:latin typeface="Arial"/>
                <a:ea typeface="Arial"/>
                <a:cs typeface="Arial"/>
                <a:sym typeface="Arial"/>
              </a:rPr>
              <a:t>General Socket in Python</a:t>
            </a:r>
            <a:endParaRPr sz="2563">
              <a:solidFill>
                <a:schemeClr val="accent4">
                  <a:lumMod val="10000"/>
                </a:schemeClr>
              </a:solidFill>
              <a:latin typeface="Arial"/>
              <a:ea typeface="Arial"/>
              <a:cs typeface="Arial"/>
              <a:sym typeface="Arial"/>
            </a:endParaRPr>
          </a:p>
        </p:txBody>
      </p:sp>
      <p:sp>
        <p:nvSpPr>
          <p:cNvPr id="467" name="Google Shape;467;p38"/>
          <p:cNvSpPr/>
          <p:nvPr/>
        </p:nvSpPr>
        <p:spPr>
          <a:xfrm rot="10800000" flipH="1">
            <a:off x="0" y="6640253"/>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accent4">
                  <a:lumMod val="10000"/>
                </a:schemeClr>
              </a:solidFill>
              <a:latin typeface="Calibri"/>
              <a:ea typeface="Calibri"/>
              <a:cs typeface="Calibri"/>
              <a:sym typeface="Calibri"/>
            </a:endParaRPr>
          </a:p>
        </p:txBody>
      </p:sp>
      <p:grpSp>
        <p:nvGrpSpPr>
          <p:cNvPr id="468" name="Google Shape;468;p38"/>
          <p:cNvGrpSpPr/>
          <p:nvPr/>
        </p:nvGrpSpPr>
        <p:grpSpPr>
          <a:xfrm>
            <a:off x="0" y="586961"/>
            <a:ext cx="12618245" cy="5979173"/>
            <a:chOff x="127862" y="1268442"/>
            <a:chExt cx="9690159" cy="846250"/>
          </a:xfrm>
        </p:grpSpPr>
        <p:sp>
          <p:nvSpPr>
            <p:cNvPr id="469" name="Google Shape;469;p38"/>
            <p:cNvSpPr/>
            <p:nvPr/>
          </p:nvSpPr>
          <p:spPr>
            <a:xfrm>
              <a:off x="127862" y="1268442"/>
              <a:ext cx="9296400" cy="846250"/>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a:solidFill>
                  <a:schemeClr val="accent4">
                    <a:lumMod val="10000"/>
                  </a:schemeClr>
                </a:solidFill>
                <a:latin typeface="Calibri"/>
                <a:ea typeface="Calibri"/>
                <a:cs typeface="Calibri"/>
                <a:sym typeface="Calibri"/>
              </a:endParaRPr>
            </a:p>
          </p:txBody>
        </p:sp>
        <p:sp>
          <p:nvSpPr>
            <p:cNvPr id="470" name="Google Shape;470;p38"/>
            <p:cNvSpPr txBox="1"/>
            <p:nvPr/>
          </p:nvSpPr>
          <p:spPr>
            <a:xfrm>
              <a:off x="603666" y="1278533"/>
              <a:ext cx="9214355" cy="758407"/>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None/>
              </a:pPr>
              <a:r>
                <a:rPr lang="en-IN" sz="1800" dirty="0" err="1">
                  <a:solidFill>
                    <a:schemeClr val="accent4">
                      <a:lumMod val="10000"/>
                    </a:schemeClr>
                  </a:solidFill>
                  <a:latin typeface="Calibri"/>
                  <a:ea typeface="Calibri"/>
                  <a:cs typeface="Calibri"/>
                  <a:sym typeface="Calibri"/>
                </a:rPr>
                <a:t>sock_object.recv</a:t>
              </a:r>
              <a:r>
                <a:rPr lang="en-IN" sz="1800" dirty="0">
                  <a:solidFill>
                    <a:schemeClr val="accent4">
                      <a:lumMod val="10000"/>
                    </a:schemeClr>
                  </a:solidFill>
                  <a:latin typeface="Calibri"/>
                  <a:ea typeface="Calibri"/>
                  <a:cs typeface="Calibri"/>
                  <a:sym typeface="Calibri"/>
                </a:rPr>
                <a:t>():</a:t>
              </a:r>
              <a:endParaRPr dirty="0">
                <a:solidFill>
                  <a:schemeClr val="accent4">
                    <a:lumMod val="10000"/>
                  </a:schemeClr>
                </a:solidFill>
              </a:endParaRPr>
            </a:p>
            <a:p>
              <a:pPr marL="0" marR="0" lvl="0" indent="0" algn="just" rtl="0">
                <a:lnSpc>
                  <a:spcPct val="150000"/>
                </a:lnSpc>
                <a:spcBef>
                  <a:spcPts val="0"/>
                </a:spcBef>
                <a:spcAft>
                  <a:spcPts val="0"/>
                </a:spcAft>
                <a:buNone/>
              </a:pPr>
              <a:r>
                <a:rPr lang="en-IN" sz="1800" dirty="0">
                  <a:solidFill>
                    <a:schemeClr val="accent4">
                      <a:lumMod val="10000"/>
                    </a:schemeClr>
                  </a:solidFill>
                  <a:latin typeface="Calibri"/>
                  <a:ea typeface="Calibri"/>
                  <a:cs typeface="Calibri"/>
                  <a:sym typeface="Calibri"/>
                </a:rPr>
                <a:t>	Use this method to receive messages at endpoints when the value of the protocol parameter is TCP.</a:t>
              </a:r>
              <a:endParaRPr dirty="0">
                <a:solidFill>
                  <a:schemeClr val="accent4">
                    <a:lumMod val="10000"/>
                  </a:schemeClr>
                </a:solidFill>
              </a:endParaRPr>
            </a:p>
            <a:p>
              <a:pPr marL="0" marR="0" lvl="0" indent="0" algn="just" rtl="0">
                <a:lnSpc>
                  <a:spcPct val="150000"/>
                </a:lnSpc>
                <a:spcBef>
                  <a:spcPts val="0"/>
                </a:spcBef>
                <a:spcAft>
                  <a:spcPts val="0"/>
                </a:spcAft>
                <a:buNone/>
              </a:pPr>
              <a:r>
                <a:rPr lang="en-IN" sz="1800" dirty="0" err="1">
                  <a:solidFill>
                    <a:schemeClr val="accent4">
                      <a:lumMod val="10000"/>
                    </a:schemeClr>
                  </a:solidFill>
                  <a:latin typeface="Calibri"/>
                  <a:ea typeface="Calibri"/>
                  <a:cs typeface="Calibri"/>
                  <a:sym typeface="Calibri"/>
                </a:rPr>
                <a:t>sock_object.send</a:t>
              </a:r>
              <a:r>
                <a:rPr lang="en-IN" sz="1800" dirty="0">
                  <a:solidFill>
                    <a:schemeClr val="accent4">
                      <a:lumMod val="10000"/>
                    </a:schemeClr>
                  </a:solidFill>
                  <a:latin typeface="Calibri"/>
                  <a:ea typeface="Calibri"/>
                  <a:cs typeface="Calibri"/>
                  <a:sym typeface="Calibri"/>
                </a:rPr>
                <a:t>():</a:t>
              </a:r>
              <a:endParaRPr dirty="0">
                <a:solidFill>
                  <a:schemeClr val="accent4">
                    <a:lumMod val="10000"/>
                  </a:schemeClr>
                </a:solidFill>
              </a:endParaRPr>
            </a:p>
            <a:p>
              <a:pPr marL="0" marR="0" lvl="0" indent="0" algn="just" rtl="0">
                <a:lnSpc>
                  <a:spcPct val="150000"/>
                </a:lnSpc>
                <a:spcBef>
                  <a:spcPts val="0"/>
                </a:spcBef>
                <a:spcAft>
                  <a:spcPts val="0"/>
                </a:spcAft>
                <a:buNone/>
              </a:pPr>
              <a:r>
                <a:rPr lang="en-IN" sz="1800" dirty="0">
                  <a:solidFill>
                    <a:schemeClr val="accent4">
                      <a:lumMod val="10000"/>
                    </a:schemeClr>
                  </a:solidFill>
                  <a:latin typeface="Calibri"/>
                  <a:ea typeface="Calibri"/>
                  <a:cs typeface="Calibri"/>
                  <a:sym typeface="Calibri"/>
                </a:rPr>
                <a:t>	Apply this method to send messages from endpoints in case the protocol is TCP.</a:t>
              </a:r>
              <a:endParaRPr dirty="0">
                <a:solidFill>
                  <a:schemeClr val="accent4">
                    <a:lumMod val="10000"/>
                  </a:schemeClr>
                </a:solidFill>
              </a:endParaRPr>
            </a:p>
            <a:p>
              <a:pPr marL="0" marR="0" lvl="0" indent="0" algn="just" rtl="0">
                <a:lnSpc>
                  <a:spcPct val="150000"/>
                </a:lnSpc>
                <a:spcBef>
                  <a:spcPts val="0"/>
                </a:spcBef>
                <a:spcAft>
                  <a:spcPts val="0"/>
                </a:spcAft>
                <a:buNone/>
              </a:pPr>
              <a:r>
                <a:rPr lang="en-IN" sz="1800" dirty="0" err="1">
                  <a:solidFill>
                    <a:schemeClr val="accent4">
                      <a:lumMod val="10000"/>
                    </a:schemeClr>
                  </a:solidFill>
                  <a:latin typeface="Calibri"/>
                  <a:ea typeface="Calibri"/>
                  <a:cs typeface="Calibri"/>
                  <a:sym typeface="Calibri"/>
                </a:rPr>
                <a:t>sock_object.recvfrom</a:t>
              </a:r>
              <a:r>
                <a:rPr lang="en-IN" sz="1800" dirty="0">
                  <a:solidFill>
                    <a:schemeClr val="accent4">
                      <a:lumMod val="10000"/>
                    </a:schemeClr>
                  </a:solidFill>
                  <a:latin typeface="Calibri"/>
                  <a:ea typeface="Calibri"/>
                  <a:cs typeface="Calibri"/>
                  <a:sym typeface="Calibri"/>
                </a:rPr>
                <a:t>():</a:t>
              </a:r>
              <a:endParaRPr dirty="0">
                <a:solidFill>
                  <a:schemeClr val="accent4">
                    <a:lumMod val="10000"/>
                  </a:schemeClr>
                </a:solidFill>
              </a:endParaRPr>
            </a:p>
            <a:p>
              <a:pPr marL="0" marR="0" lvl="0" indent="0" algn="just" rtl="0">
                <a:lnSpc>
                  <a:spcPct val="150000"/>
                </a:lnSpc>
                <a:spcBef>
                  <a:spcPts val="0"/>
                </a:spcBef>
                <a:spcAft>
                  <a:spcPts val="0"/>
                </a:spcAft>
                <a:buNone/>
              </a:pPr>
              <a:r>
                <a:rPr lang="en-IN" sz="1800" dirty="0">
                  <a:solidFill>
                    <a:schemeClr val="accent4">
                      <a:lumMod val="10000"/>
                    </a:schemeClr>
                  </a:solidFill>
                  <a:latin typeface="Calibri"/>
                  <a:ea typeface="Calibri"/>
                  <a:cs typeface="Calibri"/>
                  <a:sym typeface="Calibri"/>
                </a:rPr>
                <a:t>	Call this method to receive messages at endpoints if the protocol used is UDP.</a:t>
              </a:r>
              <a:endParaRPr dirty="0">
                <a:solidFill>
                  <a:schemeClr val="accent4">
                    <a:lumMod val="10000"/>
                  </a:schemeClr>
                </a:solidFill>
              </a:endParaRPr>
            </a:p>
            <a:p>
              <a:pPr marL="0" marR="0" lvl="0" indent="0" algn="just" rtl="0">
                <a:lnSpc>
                  <a:spcPct val="150000"/>
                </a:lnSpc>
                <a:spcBef>
                  <a:spcPts val="0"/>
                </a:spcBef>
                <a:spcAft>
                  <a:spcPts val="0"/>
                </a:spcAft>
                <a:buNone/>
              </a:pPr>
              <a:r>
                <a:rPr lang="en-IN" sz="1800" dirty="0" err="1">
                  <a:solidFill>
                    <a:schemeClr val="accent4">
                      <a:lumMod val="10000"/>
                    </a:schemeClr>
                  </a:solidFill>
                  <a:latin typeface="Calibri"/>
                  <a:ea typeface="Calibri"/>
                  <a:cs typeface="Calibri"/>
                  <a:sym typeface="Calibri"/>
                </a:rPr>
                <a:t>sock_object.sendto</a:t>
              </a:r>
              <a:r>
                <a:rPr lang="en-IN" sz="1800" dirty="0">
                  <a:solidFill>
                    <a:schemeClr val="accent4">
                      <a:lumMod val="10000"/>
                    </a:schemeClr>
                  </a:solidFill>
                  <a:latin typeface="Calibri"/>
                  <a:ea typeface="Calibri"/>
                  <a:cs typeface="Calibri"/>
                  <a:sym typeface="Calibri"/>
                </a:rPr>
                <a:t>():</a:t>
              </a:r>
              <a:endParaRPr dirty="0">
                <a:solidFill>
                  <a:schemeClr val="accent4">
                    <a:lumMod val="10000"/>
                  </a:schemeClr>
                </a:solidFill>
              </a:endParaRPr>
            </a:p>
            <a:p>
              <a:pPr marL="0" marR="0" lvl="0" indent="0" algn="just" rtl="0">
                <a:lnSpc>
                  <a:spcPct val="150000"/>
                </a:lnSpc>
                <a:spcBef>
                  <a:spcPts val="0"/>
                </a:spcBef>
                <a:spcAft>
                  <a:spcPts val="0"/>
                </a:spcAft>
                <a:buNone/>
              </a:pPr>
              <a:r>
                <a:rPr lang="en-IN" sz="1800" dirty="0">
                  <a:solidFill>
                    <a:schemeClr val="accent4">
                      <a:lumMod val="10000"/>
                    </a:schemeClr>
                  </a:solidFill>
                  <a:latin typeface="Calibri"/>
                  <a:ea typeface="Calibri"/>
                  <a:cs typeface="Calibri"/>
                  <a:sym typeface="Calibri"/>
                </a:rPr>
                <a:t>	Invoke this method to send messages from endpoints if the protocol parameter is UDP.</a:t>
              </a:r>
              <a:endParaRPr dirty="0">
                <a:solidFill>
                  <a:schemeClr val="accent4">
                    <a:lumMod val="10000"/>
                  </a:schemeClr>
                </a:solidFill>
              </a:endParaRPr>
            </a:p>
            <a:p>
              <a:pPr marL="0" marR="0" lvl="0" indent="0" algn="just" rtl="0">
                <a:lnSpc>
                  <a:spcPct val="150000"/>
                </a:lnSpc>
                <a:spcBef>
                  <a:spcPts val="0"/>
                </a:spcBef>
                <a:spcAft>
                  <a:spcPts val="0"/>
                </a:spcAft>
                <a:buNone/>
              </a:pPr>
              <a:r>
                <a:rPr lang="en-IN" sz="1800" dirty="0" err="1">
                  <a:solidFill>
                    <a:schemeClr val="accent4">
                      <a:lumMod val="10000"/>
                    </a:schemeClr>
                  </a:solidFill>
                  <a:latin typeface="Calibri"/>
                  <a:ea typeface="Calibri"/>
                  <a:cs typeface="Calibri"/>
                  <a:sym typeface="Calibri"/>
                </a:rPr>
                <a:t>sock_object.gethostname</a:t>
              </a:r>
              <a:r>
                <a:rPr lang="en-IN" sz="1800" dirty="0">
                  <a:solidFill>
                    <a:schemeClr val="accent4">
                      <a:lumMod val="10000"/>
                    </a:schemeClr>
                  </a:solidFill>
                  <a:latin typeface="Calibri"/>
                  <a:ea typeface="Calibri"/>
                  <a:cs typeface="Calibri"/>
                  <a:sym typeface="Calibri"/>
                </a:rPr>
                <a:t>():</a:t>
              </a:r>
              <a:endParaRPr dirty="0">
                <a:solidFill>
                  <a:schemeClr val="accent4">
                    <a:lumMod val="10000"/>
                  </a:schemeClr>
                </a:solidFill>
              </a:endParaRPr>
            </a:p>
            <a:p>
              <a:pPr marL="0" marR="0" lvl="0" indent="0" algn="just" rtl="0">
                <a:lnSpc>
                  <a:spcPct val="150000"/>
                </a:lnSpc>
                <a:spcBef>
                  <a:spcPts val="0"/>
                </a:spcBef>
                <a:spcAft>
                  <a:spcPts val="0"/>
                </a:spcAft>
                <a:buNone/>
              </a:pPr>
              <a:r>
                <a:rPr lang="en-IN" sz="1800" dirty="0">
                  <a:solidFill>
                    <a:schemeClr val="accent4">
                      <a:lumMod val="10000"/>
                    </a:schemeClr>
                  </a:solidFill>
                  <a:latin typeface="Calibri"/>
                  <a:ea typeface="Calibri"/>
                  <a:cs typeface="Calibri"/>
                  <a:sym typeface="Calibri"/>
                </a:rPr>
                <a:t>	This method returns hostname.</a:t>
              </a:r>
              <a:endParaRPr dirty="0">
                <a:solidFill>
                  <a:schemeClr val="accent4">
                    <a:lumMod val="10000"/>
                  </a:schemeClr>
                </a:solidFill>
              </a:endParaRPr>
            </a:p>
            <a:p>
              <a:pPr marL="0" marR="0" lvl="0" indent="0" algn="just" rtl="0">
                <a:lnSpc>
                  <a:spcPct val="150000"/>
                </a:lnSpc>
                <a:spcBef>
                  <a:spcPts val="0"/>
                </a:spcBef>
                <a:spcAft>
                  <a:spcPts val="0"/>
                </a:spcAft>
                <a:buNone/>
              </a:pPr>
              <a:r>
                <a:rPr lang="en-IN" sz="1800" dirty="0" err="1">
                  <a:solidFill>
                    <a:schemeClr val="accent4">
                      <a:lumMod val="10000"/>
                    </a:schemeClr>
                  </a:solidFill>
                  <a:latin typeface="Calibri"/>
                  <a:ea typeface="Calibri"/>
                  <a:cs typeface="Calibri"/>
                  <a:sym typeface="Calibri"/>
                </a:rPr>
                <a:t>sock_object.close</a:t>
              </a:r>
              <a:r>
                <a:rPr lang="en-IN" sz="1800" dirty="0">
                  <a:solidFill>
                    <a:schemeClr val="accent4">
                      <a:lumMod val="10000"/>
                    </a:schemeClr>
                  </a:solidFill>
                  <a:latin typeface="Calibri"/>
                  <a:ea typeface="Calibri"/>
                  <a:cs typeface="Calibri"/>
                  <a:sym typeface="Calibri"/>
                </a:rPr>
                <a:t>():</a:t>
              </a:r>
              <a:endParaRPr dirty="0">
                <a:solidFill>
                  <a:schemeClr val="accent4">
                    <a:lumMod val="10000"/>
                  </a:schemeClr>
                </a:solidFill>
              </a:endParaRPr>
            </a:p>
            <a:p>
              <a:pPr marL="0" marR="0" lvl="0" indent="0" algn="just" rtl="0">
                <a:lnSpc>
                  <a:spcPct val="150000"/>
                </a:lnSpc>
                <a:spcBef>
                  <a:spcPts val="0"/>
                </a:spcBef>
                <a:spcAft>
                  <a:spcPts val="0"/>
                </a:spcAft>
                <a:buNone/>
              </a:pPr>
              <a:r>
                <a:rPr lang="en-IN" sz="1800" dirty="0">
                  <a:solidFill>
                    <a:schemeClr val="accent4">
                      <a:lumMod val="10000"/>
                    </a:schemeClr>
                  </a:solidFill>
                  <a:latin typeface="Calibri"/>
                  <a:ea typeface="Calibri"/>
                  <a:cs typeface="Calibri"/>
                  <a:sym typeface="Calibri"/>
                </a:rPr>
                <a:t>	This method is used to close the socket. The remote endpoint will not receive data from this side.</a:t>
              </a:r>
              <a:endParaRPr dirty="0">
                <a:solidFill>
                  <a:schemeClr val="accent4">
                    <a:lumMod val="10000"/>
                  </a:schemeClr>
                </a:solidFill>
              </a:endParaRPr>
            </a:p>
            <a:p>
              <a:pPr marL="0" marR="0" lvl="0" indent="0" algn="just" rtl="0">
                <a:lnSpc>
                  <a:spcPct val="150000"/>
                </a:lnSpc>
                <a:spcBef>
                  <a:spcPts val="0"/>
                </a:spcBef>
                <a:spcAft>
                  <a:spcPts val="0"/>
                </a:spcAft>
                <a:buNone/>
              </a:pPr>
              <a:endParaRPr sz="1800" dirty="0">
                <a:solidFill>
                  <a:schemeClr val="accent4">
                    <a:lumMod val="10000"/>
                  </a:schemeClr>
                </a:solidFill>
                <a:latin typeface="Calibri"/>
                <a:ea typeface="Calibri"/>
                <a:cs typeface="Calibri"/>
                <a:sym typeface="Calibri"/>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39"/>
          <p:cNvSpPr/>
          <p:nvPr/>
        </p:nvSpPr>
        <p:spPr>
          <a:xfrm>
            <a:off x="11883" y="512978"/>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476" name="Google Shape;476;p39"/>
          <p:cNvSpPr txBox="1"/>
          <p:nvPr/>
        </p:nvSpPr>
        <p:spPr>
          <a:xfrm>
            <a:off x="89670" y="44591"/>
            <a:ext cx="7965117" cy="394403"/>
          </a:xfrm>
          <a:prstGeom prst="rect">
            <a:avLst/>
          </a:prstGeom>
          <a:noFill/>
          <a:ln>
            <a:noFill/>
          </a:ln>
        </p:spPr>
        <p:txBody>
          <a:bodyPr spcFirstLastPara="1" wrap="square" lIns="0" tIns="0" rIns="0" bIns="0" anchor="t" anchorCtr="0">
            <a:spAutoFit/>
          </a:bodyPr>
          <a:lstStyle/>
          <a:p>
            <a:pPr marL="15875" marR="0" lvl="0" indent="0" algn="l" rtl="0">
              <a:spcBef>
                <a:spcPts val="0"/>
              </a:spcBef>
              <a:spcAft>
                <a:spcPts val="0"/>
              </a:spcAft>
              <a:buNone/>
            </a:pPr>
            <a:r>
              <a:rPr lang="en-IN" sz="2563" b="1">
                <a:solidFill>
                  <a:srgbClr val="010103"/>
                </a:solidFill>
                <a:latin typeface="Arial"/>
                <a:ea typeface="Arial"/>
                <a:cs typeface="Arial"/>
                <a:sym typeface="Arial"/>
              </a:rPr>
              <a:t>Simple TCP Server</a:t>
            </a:r>
            <a:endParaRPr sz="2563">
              <a:solidFill>
                <a:schemeClr val="dk1"/>
              </a:solidFill>
              <a:latin typeface="Arial"/>
              <a:ea typeface="Arial"/>
              <a:cs typeface="Arial"/>
              <a:sym typeface="Arial"/>
            </a:endParaRPr>
          </a:p>
        </p:txBody>
      </p:sp>
      <p:sp>
        <p:nvSpPr>
          <p:cNvPr id="477" name="Google Shape;477;p39"/>
          <p:cNvSpPr/>
          <p:nvPr/>
        </p:nvSpPr>
        <p:spPr>
          <a:xfrm rot="10800000" flipH="1">
            <a:off x="0" y="6640253"/>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grpSp>
        <p:nvGrpSpPr>
          <p:cNvPr id="478" name="Google Shape;478;p39"/>
          <p:cNvGrpSpPr/>
          <p:nvPr/>
        </p:nvGrpSpPr>
        <p:grpSpPr>
          <a:xfrm>
            <a:off x="0" y="586959"/>
            <a:ext cx="12105503" cy="5979173"/>
            <a:chOff x="127862" y="1268442"/>
            <a:chExt cx="9296400" cy="846250"/>
          </a:xfrm>
        </p:grpSpPr>
        <p:sp>
          <p:nvSpPr>
            <p:cNvPr id="479" name="Google Shape;479;p39"/>
            <p:cNvSpPr/>
            <p:nvPr/>
          </p:nvSpPr>
          <p:spPr>
            <a:xfrm>
              <a:off x="127862" y="1268442"/>
              <a:ext cx="9296400" cy="846250"/>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a:solidFill>
                  <a:schemeClr val="lt1"/>
                </a:solidFill>
                <a:latin typeface="Calibri"/>
                <a:ea typeface="Calibri"/>
                <a:cs typeface="Calibri"/>
                <a:sym typeface="Calibri"/>
              </a:endParaRPr>
            </a:p>
          </p:txBody>
        </p:sp>
        <p:sp>
          <p:nvSpPr>
            <p:cNvPr id="480" name="Google Shape;480;p39"/>
            <p:cNvSpPr txBox="1"/>
            <p:nvPr/>
          </p:nvSpPr>
          <p:spPr>
            <a:xfrm>
              <a:off x="168600" y="1274313"/>
              <a:ext cx="9214355" cy="51265"/>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None/>
              </a:pPr>
              <a:endParaRPr sz="1750">
                <a:solidFill>
                  <a:schemeClr val="dk1"/>
                </a:solidFill>
                <a:latin typeface="Calibri"/>
                <a:ea typeface="Calibri"/>
                <a:cs typeface="Calibri"/>
                <a:sym typeface="Calibri"/>
              </a:endParaRPr>
            </a:p>
          </p:txBody>
        </p:sp>
      </p:grpSp>
      <p:pic>
        <p:nvPicPr>
          <p:cNvPr id="481" name="Google Shape;481;p39"/>
          <p:cNvPicPr preferRelativeResize="0"/>
          <p:nvPr/>
        </p:nvPicPr>
        <p:blipFill rotWithShape="1">
          <a:blip r:embed="rId3">
            <a:alphaModFix/>
          </a:blip>
          <a:srcRect/>
          <a:stretch/>
        </p:blipFill>
        <p:spPr>
          <a:xfrm>
            <a:off x="1235566" y="607770"/>
            <a:ext cx="8553103" cy="593769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40"/>
          <p:cNvSpPr/>
          <p:nvPr/>
        </p:nvSpPr>
        <p:spPr>
          <a:xfrm>
            <a:off x="11883" y="512978"/>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487" name="Google Shape;487;p40"/>
          <p:cNvSpPr txBox="1"/>
          <p:nvPr/>
        </p:nvSpPr>
        <p:spPr>
          <a:xfrm>
            <a:off x="89670" y="44591"/>
            <a:ext cx="7965117" cy="394403"/>
          </a:xfrm>
          <a:prstGeom prst="rect">
            <a:avLst/>
          </a:prstGeom>
          <a:noFill/>
          <a:ln>
            <a:noFill/>
          </a:ln>
        </p:spPr>
        <p:txBody>
          <a:bodyPr spcFirstLastPara="1" wrap="square" lIns="0" tIns="0" rIns="0" bIns="0" anchor="t" anchorCtr="0">
            <a:spAutoFit/>
          </a:bodyPr>
          <a:lstStyle/>
          <a:p>
            <a:pPr marL="15875" marR="0" lvl="0" indent="0" algn="l" rtl="0">
              <a:spcBef>
                <a:spcPts val="0"/>
              </a:spcBef>
              <a:spcAft>
                <a:spcPts val="0"/>
              </a:spcAft>
              <a:buNone/>
            </a:pPr>
            <a:r>
              <a:rPr lang="en-IN" sz="2563" b="1">
                <a:solidFill>
                  <a:srgbClr val="010103"/>
                </a:solidFill>
                <a:latin typeface="Arial"/>
                <a:ea typeface="Arial"/>
                <a:cs typeface="Arial"/>
                <a:sym typeface="Arial"/>
              </a:rPr>
              <a:t>Simple TCP Client</a:t>
            </a:r>
            <a:endParaRPr sz="2563">
              <a:solidFill>
                <a:schemeClr val="dk1"/>
              </a:solidFill>
              <a:latin typeface="Arial"/>
              <a:ea typeface="Arial"/>
              <a:cs typeface="Arial"/>
              <a:sym typeface="Arial"/>
            </a:endParaRPr>
          </a:p>
        </p:txBody>
      </p:sp>
      <p:sp>
        <p:nvSpPr>
          <p:cNvPr id="488" name="Google Shape;488;p40"/>
          <p:cNvSpPr/>
          <p:nvPr/>
        </p:nvSpPr>
        <p:spPr>
          <a:xfrm rot="10800000" flipH="1">
            <a:off x="0" y="6640253"/>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grpSp>
        <p:nvGrpSpPr>
          <p:cNvPr id="489" name="Google Shape;489;p40"/>
          <p:cNvGrpSpPr/>
          <p:nvPr/>
        </p:nvGrpSpPr>
        <p:grpSpPr>
          <a:xfrm>
            <a:off x="0" y="586959"/>
            <a:ext cx="12105503" cy="5979173"/>
            <a:chOff x="127862" y="1268442"/>
            <a:chExt cx="9296400" cy="846250"/>
          </a:xfrm>
        </p:grpSpPr>
        <p:sp>
          <p:nvSpPr>
            <p:cNvPr id="490" name="Google Shape;490;p40"/>
            <p:cNvSpPr/>
            <p:nvPr/>
          </p:nvSpPr>
          <p:spPr>
            <a:xfrm>
              <a:off x="127862" y="1268442"/>
              <a:ext cx="9296400" cy="846250"/>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a:solidFill>
                  <a:schemeClr val="lt1"/>
                </a:solidFill>
                <a:latin typeface="Calibri"/>
                <a:ea typeface="Calibri"/>
                <a:cs typeface="Calibri"/>
                <a:sym typeface="Calibri"/>
              </a:endParaRPr>
            </a:p>
          </p:txBody>
        </p:sp>
        <p:sp>
          <p:nvSpPr>
            <p:cNvPr id="491" name="Google Shape;491;p40"/>
            <p:cNvSpPr txBox="1"/>
            <p:nvPr/>
          </p:nvSpPr>
          <p:spPr>
            <a:xfrm>
              <a:off x="168600" y="1274313"/>
              <a:ext cx="9214355" cy="51265"/>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None/>
              </a:pPr>
              <a:endParaRPr sz="1750">
                <a:solidFill>
                  <a:schemeClr val="dk1"/>
                </a:solidFill>
                <a:latin typeface="Calibri"/>
                <a:ea typeface="Calibri"/>
                <a:cs typeface="Calibri"/>
                <a:sym typeface="Calibri"/>
              </a:endParaRPr>
            </a:p>
          </p:txBody>
        </p:sp>
      </p:grpSp>
      <p:pic>
        <p:nvPicPr>
          <p:cNvPr id="492" name="Google Shape;492;p40"/>
          <p:cNvPicPr preferRelativeResize="0"/>
          <p:nvPr/>
        </p:nvPicPr>
        <p:blipFill rotWithShape="1">
          <a:blip r:embed="rId3">
            <a:alphaModFix/>
          </a:blip>
          <a:srcRect/>
          <a:stretch/>
        </p:blipFill>
        <p:spPr>
          <a:xfrm>
            <a:off x="2332639" y="854216"/>
            <a:ext cx="6663443" cy="489300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41"/>
          <p:cNvSpPr/>
          <p:nvPr/>
        </p:nvSpPr>
        <p:spPr>
          <a:xfrm>
            <a:off x="11883" y="512978"/>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498" name="Google Shape;498;p41"/>
          <p:cNvSpPr txBox="1"/>
          <p:nvPr/>
        </p:nvSpPr>
        <p:spPr>
          <a:xfrm>
            <a:off x="89670" y="44591"/>
            <a:ext cx="7965117" cy="394403"/>
          </a:xfrm>
          <a:prstGeom prst="rect">
            <a:avLst/>
          </a:prstGeom>
          <a:noFill/>
          <a:ln>
            <a:noFill/>
          </a:ln>
        </p:spPr>
        <p:txBody>
          <a:bodyPr spcFirstLastPara="1" wrap="square" lIns="0" tIns="0" rIns="0" bIns="0" anchor="t" anchorCtr="0">
            <a:spAutoFit/>
          </a:bodyPr>
          <a:lstStyle/>
          <a:p>
            <a:pPr marL="15875" marR="0" lvl="0" indent="0" algn="l" rtl="0">
              <a:spcBef>
                <a:spcPts val="0"/>
              </a:spcBef>
              <a:spcAft>
                <a:spcPts val="0"/>
              </a:spcAft>
              <a:buNone/>
            </a:pPr>
            <a:r>
              <a:rPr lang="en-IN" sz="2563" b="1">
                <a:solidFill>
                  <a:srgbClr val="010103"/>
                </a:solidFill>
                <a:latin typeface="Arial"/>
                <a:ea typeface="Arial"/>
                <a:cs typeface="Arial"/>
                <a:sym typeface="Arial"/>
              </a:rPr>
              <a:t>Simple UDP Server</a:t>
            </a:r>
            <a:endParaRPr sz="2563">
              <a:solidFill>
                <a:schemeClr val="dk1"/>
              </a:solidFill>
              <a:latin typeface="Arial"/>
              <a:ea typeface="Arial"/>
              <a:cs typeface="Arial"/>
              <a:sym typeface="Arial"/>
            </a:endParaRPr>
          </a:p>
        </p:txBody>
      </p:sp>
      <p:sp>
        <p:nvSpPr>
          <p:cNvPr id="499" name="Google Shape;499;p41"/>
          <p:cNvSpPr/>
          <p:nvPr/>
        </p:nvSpPr>
        <p:spPr>
          <a:xfrm rot="10800000" flipH="1">
            <a:off x="0" y="6640253"/>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grpSp>
        <p:nvGrpSpPr>
          <p:cNvPr id="500" name="Google Shape;500;p41"/>
          <p:cNvGrpSpPr/>
          <p:nvPr/>
        </p:nvGrpSpPr>
        <p:grpSpPr>
          <a:xfrm>
            <a:off x="0" y="586959"/>
            <a:ext cx="12105503" cy="5979173"/>
            <a:chOff x="127862" y="1268442"/>
            <a:chExt cx="9296400" cy="846250"/>
          </a:xfrm>
        </p:grpSpPr>
        <p:sp>
          <p:nvSpPr>
            <p:cNvPr id="501" name="Google Shape;501;p41"/>
            <p:cNvSpPr/>
            <p:nvPr/>
          </p:nvSpPr>
          <p:spPr>
            <a:xfrm>
              <a:off x="127862" y="1268442"/>
              <a:ext cx="9296400" cy="846250"/>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a:solidFill>
                  <a:schemeClr val="lt1"/>
                </a:solidFill>
                <a:latin typeface="Calibri"/>
                <a:ea typeface="Calibri"/>
                <a:cs typeface="Calibri"/>
                <a:sym typeface="Calibri"/>
              </a:endParaRPr>
            </a:p>
          </p:txBody>
        </p:sp>
        <p:sp>
          <p:nvSpPr>
            <p:cNvPr id="502" name="Google Shape;502;p41"/>
            <p:cNvSpPr txBox="1"/>
            <p:nvPr/>
          </p:nvSpPr>
          <p:spPr>
            <a:xfrm>
              <a:off x="168600" y="1274313"/>
              <a:ext cx="9214355" cy="51265"/>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None/>
              </a:pPr>
              <a:endParaRPr sz="1750">
                <a:solidFill>
                  <a:schemeClr val="dk1"/>
                </a:solidFill>
                <a:latin typeface="Calibri"/>
                <a:ea typeface="Calibri"/>
                <a:cs typeface="Calibri"/>
                <a:sym typeface="Calibri"/>
              </a:endParaRPr>
            </a:p>
          </p:txBody>
        </p:sp>
      </p:grpSp>
      <p:pic>
        <p:nvPicPr>
          <p:cNvPr id="503" name="Google Shape;503;p41"/>
          <p:cNvPicPr preferRelativeResize="0"/>
          <p:nvPr/>
        </p:nvPicPr>
        <p:blipFill rotWithShape="1">
          <a:blip r:embed="rId3">
            <a:alphaModFix/>
          </a:blip>
          <a:srcRect/>
          <a:stretch/>
        </p:blipFill>
        <p:spPr>
          <a:xfrm>
            <a:off x="1352270" y="628440"/>
            <a:ext cx="9726062" cy="593769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42"/>
          <p:cNvSpPr/>
          <p:nvPr/>
        </p:nvSpPr>
        <p:spPr>
          <a:xfrm>
            <a:off x="11883" y="512978"/>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509" name="Google Shape;509;p42"/>
          <p:cNvSpPr txBox="1"/>
          <p:nvPr/>
        </p:nvSpPr>
        <p:spPr>
          <a:xfrm>
            <a:off x="89670" y="44591"/>
            <a:ext cx="7965117" cy="394403"/>
          </a:xfrm>
          <a:prstGeom prst="rect">
            <a:avLst/>
          </a:prstGeom>
          <a:noFill/>
          <a:ln>
            <a:noFill/>
          </a:ln>
        </p:spPr>
        <p:txBody>
          <a:bodyPr spcFirstLastPara="1" wrap="square" lIns="0" tIns="0" rIns="0" bIns="0" anchor="t" anchorCtr="0">
            <a:spAutoFit/>
          </a:bodyPr>
          <a:lstStyle/>
          <a:p>
            <a:pPr marL="15875" marR="0" lvl="0" indent="0" algn="l" rtl="0">
              <a:spcBef>
                <a:spcPts val="0"/>
              </a:spcBef>
              <a:spcAft>
                <a:spcPts val="0"/>
              </a:spcAft>
              <a:buNone/>
            </a:pPr>
            <a:r>
              <a:rPr lang="en-IN" sz="2563" b="1">
                <a:solidFill>
                  <a:srgbClr val="010103"/>
                </a:solidFill>
                <a:latin typeface="Arial"/>
                <a:ea typeface="Arial"/>
                <a:cs typeface="Arial"/>
                <a:sym typeface="Arial"/>
              </a:rPr>
              <a:t>Simple UDP Client</a:t>
            </a:r>
            <a:endParaRPr sz="2563">
              <a:solidFill>
                <a:schemeClr val="dk1"/>
              </a:solidFill>
              <a:latin typeface="Arial"/>
              <a:ea typeface="Arial"/>
              <a:cs typeface="Arial"/>
              <a:sym typeface="Arial"/>
            </a:endParaRPr>
          </a:p>
        </p:txBody>
      </p:sp>
      <p:sp>
        <p:nvSpPr>
          <p:cNvPr id="510" name="Google Shape;510;p42"/>
          <p:cNvSpPr/>
          <p:nvPr/>
        </p:nvSpPr>
        <p:spPr>
          <a:xfrm rot="10800000" flipH="1">
            <a:off x="0" y="6640253"/>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grpSp>
        <p:nvGrpSpPr>
          <p:cNvPr id="511" name="Google Shape;511;p42"/>
          <p:cNvGrpSpPr/>
          <p:nvPr/>
        </p:nvGrpSpPr>
        <p:grpSpPr>
          <a:xfrm>
            <a:off x="0" y="586959"/>
            <a:ext cx="12105503" cy="5979173"/>
            <a:chOff x="127862" y="1268442"/>
            <a:chExt cx="9296400" cy="846250"/>
          </a:xfrm>
        </p:grpSpPr>
        <p:sp>
          <p:nvSpPr>
            <p:cNvPr id="512" name="Google Shape;512;p42"/>
            <p:cNvSpPr/>
            <p:nvPr/>
          </p:nvSpPr>
          <p:spPr>
            <a:xfrm>
              <a:off x="127862" y="1268442"/>
              <a:ext cx="9296400" cy="846250"/>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a:solidFill>
                  <a:schemeClr val="lt1"/>
                </a:solidFill>
                <a:latin typeface="Calibri"/>
                <a:ea typeface="Calibri"/>
                <a:cs typeface="Calibri"/>
                <a:sym typeface="Calibri"/>
              </a:endParaRPr>
            </a:p>
          </p:txBody>
        </p:sp>
        <p:sp>
          <p:nvSpPr>
            <p:cNvPr id="513" name="Google Shape;513;p42"/>
            <p:cNvSpPr txBox="1"/>
            <p:nvPr/>
          </p:nvSpPr>
          <p:spPr>
            <a:xfrm>
              <a:off x="168600" y="1274313"/>
              <a:ext cx="9214355" cy="51265"/>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None/>
              </a:pPr>
              <a:endParaRPr sz="1750">
                <a:solidFill>
                  <a:schemeClr val="dk1"/>
                </a:solidFill>
                <a:latin typeface="Calibri"/>
                <a:ea typeface="Calibri"/>
                <a:cs typeface="Calibri"/>
                <a:sym typeface="Calibri"/>
              </a:endParaRPr>
            </a:p>
          </p:txBody>
        </p:sp>
      </p:grpSp>
      <p:pic>
        <p:nvPicPr>
          <p:cNvPr id="514" name="Google Shape;514;p42"/>
          <p:cNvPicPr preferRelativeResize="0"/>
          <p:nvPr/>
        </p:nvPicPr>
        <p:blipFill rotWithShape="1">
          <a:blip r:embed="rId3">
            <a:alphaModFix/>
          </a:blip>
          <a:srcRect t="1709" r="13783"/>
          <a:stretch/>
        </p:blipFill>
        <p:spPr>
          <a:xfrm>
            <a:off x="1284418" y="949179"/>
            <a:ext cx="9535926" cy="525473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7" name="Google Shape;387;p30"/>
          <p:cNvSpPr txBox="1"/>
          <p:nvPr/>
        </p:nvSpPr>
        <p:spPr>
          <a:xfrm>
            <a:off x="2489959" y="0"/>
            <a:ext cx="7212082" cy="677108"/>
          </a:xfrm>
          <a:prstGeom prst="rect">
            <a:avLst/>
          </a:prstGeom>
          <a:noFill/>
          <a:ln>
            <a:noFill/>
          </a:ln>
        </p:spPr>
        <p:txBody>
          <a:bodyPr spcFirstLastPara="1" wrap="square" lIns="0" tIns="0" rIns="0" bIns="0" anchor="t" anchorCtr="0">
            <a:spAutoFit/>
          </a:bodyPr>
          <a:lstStyle/>
          <a:p>
            <a:pPr marL="15875" marR="0" lvl="0" indent="0" algn="ctr" rtl="0">
              <a:spcBef>
                <a:spcPts val="0"/>
              </a:spcBef>
              <a:spcAft>
                <a:spcPts val="0"/>
              </a:spcAft>
              <a:buNone/>
            </a:pPr>
            <a:r>
              <a:rPr lang="en-IN" sz="4400" b="1" dirty="0">
                <a:solidFill>
                  <a:schemeClr val="accent1">
                    <a:lumMod val="75000"/>
                  </a:schemeClr>
                </a:solidFill>
                <a:latin typeface="Franklin Gothic Book" panose="020B0503020102020204" pitchFamily="34" charset="0"/>
                <a:sym typeface="Arial"/>
              </a:rPr>
              <a:t>Introduction</a:t>
            </a:r>
            <a:endParaRPr sz="4400" dirty="0">
              <a:solidFill>
                <a:schemeClr val="accent1">
                  <a:lumMod val="75000"/>
                </a:schemeClr>
              </a:solidFill>
              <a:latin typeface="Franklin Gothic Book" panose="020B0503020102020204" pitchFamily="34" charset="0"/>
              <a:sym typeface="Arial"/>
            </a:endParaRPr>
          </a:p>
        </p:txBody>
      </p:sp>
      <p:sp>
        <p:nvSpPr>
          <p:cNvPr id="2" name="Title 1">
            <a:extLst>
              <a:ext uri="{FF2B5EF4-FFF2-40B4-BE49-F238E27FC236}">
                <a16:creationId xmlns:a16="http://schemas.microsoft.com/office/drawing/2014/main" id="{98FBB59D-9950-4CA6-A4F6-F748107C3872}"/>
              </a:ext>
            </a:extLst>
          </p:cNvPr>
          <p:cNvSpPr>
            <a:spLocks noGrp="1"/>
          </p:cNvSpPr>
          <p:nvPr>
            <p:ph type="title"/>
          </p:nvPr>
        </p:nvSpPr>
        <p:spPr/>
        <p:txBody>
          <a:bodyPr/>
          <a:lstStyle/>
          <a:p>
            <a:r>
              <a:rPr lang="en-US" dirty="0"/>
              <a:t>Introduction </a:t>
            </a:r>
            <a:endParaRPr lang="en-IN" dirty="0"/>
          </a:p>
        </p:txBody>
      </p:sp>
      <p:sp>
        <p:nvSpPr>
          <p:cNvPr id="3" name="Content Placeholder 2">
            <a:extLst>
              <a:ext uri="{FF2B5EF4-FFF2-40B4-BE49-F238E27FC236}">
                <a16:creationId xmlns:a16="http://schemas.microsoft.com/office/drawing/2014/main" id="{EED949EB-29E0-4366-9EA9-E03B5D8258A6}"/>
              </a:ext>
            </a:extLst>
          </p:cNvPr>
          <p:cNvSpPr>
            <a:spLocks noGrp="1"/>
          </p:cNvSpPr>
          <p:nvPr>
            <p:ph idx="1"/>
          </p:nvPr>
        </p:nvSpPr>
        <p:spPr>
          <a:xfrm>
            <a:off x="321735" y="1024932"/>
            <a:ext cx="11548533" cy="5105993"/>
          </a:xfrm>
        </p:spPr>
        <p:txBody>
          <a:bodyPr/>
          <a:lstStyle/>
          <a:p>
            <a:r>
              <a:rPr lang="en-US" dirty="0"/>
              <a:t>Network paradigm involves a client and a server</a:t>
            </a:r>
          </a:p>
          <a:p>
            <a:pPr lvl="1"/>
            <a:r>
              <a:rPr lang="en-US" sz="2400" dirty="0"/>
              <a:t>Server:	provides information and waits for a client </a:t>
            </a:r>
          </a:p>
          <a:p>
            <a:pPr lvl="1"/>
            <a:r>
              <a:rPr lang="en-US" sz="2400" dirty="0"/>
              <a:t>Client: need some information</a:t>
            </a:r>
          </a:p>
          <a:p>
            <a:pPr lvl="1"/>
            <a:r>
              <a:rPr lang="en-US" sz="2400" dirty="0"/>
              <a:t>A client connects to a server and queries certain information</a:t>
            </a:r>
          </a:p>
          <a:p>
            <a:pPr lvl="2"/>
            <a:r>
              <a:rPr lang="en-US" sz="2000" dirty="0"/>
              <a:t>Server sends a response to the client for the asked query</a:t>
            </a:r>
          </a:p>
          <a:p>
            <a:r>
              <a:rPr lang="en-US" sz="2400" dirty="0"/>
              <a:t>Internet scenario; client runs on a desktop/laptop attached to the internet browsing for information</a:t>
            </a:r>
          </a:p>
          <a:p>
            <a:pPr lvl="1"/>
            <a:r>
              <a:rPr lang="en-US" sz="2000" dirty="0"/>
              <a:t>Servers run on a larger powerful computers with information</a:t>
            </a:r>
          </a:p>
          <a:p>
            <a:pPr lvl="1"/>
            <a:r>
              <a:rPr lang="en-US" sz="2000" dirty="0"/>
              <a:t>Web is made of a group of computers that act as web servers; has vast amounts of HTML tags, pages and data available for people to retrieve and browse</a:t>
            </a:r>
          </a:p>
          <a:p>
            <a:pPr lvl="1"/>
            <a:r>
              <a:rPr lang="en-US" sz="2000" dirty="0"/>
              <a:t>Web clients connect to these web servers and browse through the web pages</a:t>
            </a:r>
          </a:p>
          <a:p>
            <a:r>
              <a:rPr lang="en-US" sz="2000" dirty="0"/>
              <a:t>Network programming uses a particular type of network communication known as sockets. Socket is a software abstraction for an input or output medium of communication</a:t>
            </a:r>
            <a:endParaRPr lang="en-IN"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31"/>
          <p:cNvSpPr/>
          <p:nvPr/>
        </p:nvSpPr>
        <p:spPr>
          <a:xfrm>
            <a:off x="11883" y="512978"/>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397" name="Google Shape;397;p31"/>
          <p:cNvSpPr txBox="1"/>
          <p:nvPr/>
        </p:nvSpPr>
        <p:spPr>
          <a:xfrm>
            <a:off x="89671" y="44591"/>
            <a:ext cx="7212082" cy="394403"/>
          </a:xfrm>
          <a:prstGeom prst="rect">
            <a:avLst/>
          </a:prstGeom>
          <a:noFill/>
          <a:ln>
            <a:noFill/>
          </a:ln>
        </p:spPr>
        <p:txBody>
          <a:bodyPr spcFirstLastPara="1" wrap="square" lIns="0" tIns="0" rIns="0" bIns="0" anchor="t" anchorCtr="0">
            <a:spAutoFit/>
          </a:bodyPr>
          <a:lstStyle/>
          <a:p>
            <a:pPr marL="15875" marR="0" lvl="0" indent="0" algn="l" rtl="0">
              <a:spcBef>
                <a:spcPts val="0"/>
              </a:spcBef>
              <a:spcAft>
                <a:spcPts val="0"/>
              </a:spcAft>
              <a:buNone/>
            </a:pPr>
            <a:r>
              <a:rPr lang="en-IN" sz="2563" b="1" dirty="0">
                <a:solidFill>
                  <a:srgbClr val="010103"/>
                </a:solidFill>
                <a:latin typeface="Arial"/>
                <a:ea typeface="Arial"/>
                <a:cs typeface="Arial"/>
                <a:sym typeface="Arial"/>
              </a:rPr>
              <a:t>What is Socket?</a:t>
            </a:r>
            <a:endParaRPr sz="2563" dirty="0">
              <a:solidFill>
                <a:schemeClr val="dk1"/>
              </a:solidFill>
              <a:latin typeface="Arial"/>
              <a:ea typeface="Arial"/>
              <a:cs typeface="Arial"/>
              <a:sym typeface="Arial"/>
            </a:endParaRPr>
          </a:p>
        </p:txBody>
      </p:sp>
      <p:sp>
        <p:nvSpPr>
          <p:cNvPr id="398" name="Google Shape;398;p31"/>
          <p:cNvSpPr/>
          <p:nvPr/>
        </p:nvSpPr>
        <p:spPr>
          <a:xfrm rot="10800000" flipH="1">
            <a:off x="0" y="6640253"/>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grpSp>
        <p:nvGrpSpPr>
          <p:cNvPr id="399" name="Google Shape;399;p31"/>
          <p:cNvGrpSpPr/>
          <p:nvPr/>
        </p:nvGrpSpPr>
        <p:grpSpPr>
          <a:xfrm>
            <a:off x="0" y="586959"/>
            <a:ext cx="12105503" cy="5979173"/>
            <a:chOff x="127862" y="1268442"/>
            <a:chExt cx="9296400" cy="846250"/>
          </a:xfrm>
        </p:grpSpPr>
        <p:sp>
          <p:nvSpPr>
            <p:cNvPr id="400" name="Google Shape;400;p31"/>
            <p:cNvSpPr/>
            <p:nvPr/>
          </p:nvSpPr>
          <p:spPr>
            <a:xfrm>
              <a:off x="127862" y="1268442"/>
              <a:ext cx="9296400" cy="846250"/>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a:solidFill>
                  <a:schemeClr val="lt1"/>
                </a:solidFill>
                <a:latin typeface="Calibri"/>
                <a:ea typeface="Calibri"/>
                <a:cs typeface="Calibri"/>
                <a:sym typeface="Calibri"/>
              </a:endParaRPr>
            </a:p>
          </p:txBody>
        </p:sp>
        <p:sp>
          <p:nvSpPr>
            <p:cNvPr id="401" name="Google Shape;401;p31"/>
            <p:cNvSpPr txBox="1"/>
            <p:nvPr/>
          </p:nvSpPr>
          <p:spPr>
            <a:xfrm>
              <a:off x="168600" y="1274313"/>
              <a:ext cx="9214355" cy="628905"/>
            </a:xfrm>
            <a:prstGeom prst="rect">
              <a:avLst/>
            </a:prstGeom>
            <a:noFill/>
            <a:ln>
              <a:noFill/>
            </a:ln>
          </p:spPr>
          <p:txBody>
            <a:bodyPr spcFirstLastPara="1" wrap="square" lIns="0" tIns="0" rIns="0" bIns="0" anchor="t" anchorCtr="0">
              <a:spAutoFit/>
            </a:bodyPr>
            <a:lstStyle/>
            <a:p>
              <a:pPr marL="285750" marR="0" lvl="0" indent="-285750" algn="just" rtl="0">
                <a:lnSpc>
                  <a:spcPct val="150000"/>
                </a:lnSpc>
                <a:spcBef>
                  <a:spcPts val="0"/>
                </a:spcBef>
                <a:spcAft>
                  <a:spcPts val="0"/>
                </a:spcAft>
                <a:buClr>
                  <a:schemeClr val="dk1"/>
                </a:buClr>
                <a:buSzPts val="1750"/>
                <a:buFont typeface="Arial"/>
                <a:buChar char="•"/>
              </a:pPr>
              <a:r>
                <a:rPr lang="en-IN" sz="1750" dirty="0">
                  <a:solidFill>
                    <a:schemeClr val="accent4">
                      <a:lumMod val="10000"/>
                    </a:schemeClr>
                  </a:solidFill>
                  <a:latin typeface="Californian FB" panose="0207040306080B030204" pitchFamily="18" charset="0"/>
                  <a:ea typeface="Calibri"/>
                  <a:cs typeface="Calibri"/>
                  <a:sym typeface="Calibri"/>
                </a:rPr>
                <a:t>A socket is a software abstraction for an input or output medium of communication. </a:t>
              </a:r>
              <a:endParaRPr dirty="0">
                <a:solidFill>
                  <a:schemeClr val="accent4">
                    <a:lumMod val="10000"/>
                  </a:schemeClr>
                </a:solidFill>
                <a:latin typeface="Californian FB" panose="0207040306080B030204" pitchFamily="18" charset="0"/>
              </a:endParaRPr>
            </a:p>
            <a:p>
              <a:pPr marL="285750" marR="0" lvl="0" indent="-285750" algn="just" rtl="0">
                <a:lnSpc>
                  <a:spcPct val="150000"/>
                </a:lnSpc>
                <a:spcBef>
                  <a:spcPts val="0"/>
                </a:spcBef>
                <a:spcAft>
                  <a:spcPts val="0"/>
                </a:spcAft>
                <a:buClr>
                  <a:schemeClr val="dk1"/>
                </a:buClr>
                <a:buSzPts val="1750"/>
                <a:buFont typeface="Arial"/>
                <a:buChar char="•"/>
              </a:pPr>
              <a:r>
                <a:rPr lang="en-IN" sz="1750" dirty="0">
                  <a:solidFill>
                    <a:schemeClr val="accent4">
                      <a:lumMod val="10000"/>
                    </a:schemeClr>
                  </a:solidFill>
                  <a:latin typeface="Californian FB" panose="0207040306080B030204" pitchFamily="18" charset="0"/>
                  <a:ea typeface="Calibri"/>
                  <a:cs typeface="Calibri"/>
                  <a:sym typeface="Calibri"/>
                </a:rPr>
                <a:t>Sockets allow communication between processes that lie on the same machine, or on different machines working in diverse environment and even across different continents.</a:t>
              </a:r>
              <a:endParaRPr dirty="0">
                <a:solidFill>
                  <a:schemeClr val="accent4">
                    <a:lumMod val="10000"/>
                  </a:schemeClr>
                </a:solidFill>
                <a:latin typeface="Californian FB" panose="0207040306080B030204" pitchFamily="18" charset="0"/>
              </a:endParaRPr>
            </a:p>
            <a:p>
              <a:pPr marL="285750" marR="0" lvl="0" indent="-285750" algn="just" rtl="0">
                <a:lnSpc>
                  <a:spcPct val="150000"/>
                </a:lnSpc>
                <a:spcBef>
                  <a:spcPts val="0"/>
                </a:spcBef>
                <a:spcAft>
                  <a:spcPts val="0"/>
                </a:spcAft>
                <a:buClr>
                  <a:schemeClr val="dk1"/>
                </a:buClr>
                <a:buSzPts val="1750"/>
                <a:buFont typeface="Arial"/>
                <a:buChar char="•"/>
              </a:pPr>
              <a:r>
                <a:rPr lang="en-IN" sz="1750" dirty="0">
                  <a:solidFill>
                    <a:schemeClr val="accent4">
                      <a:lumMod val="10000"/>
                    </a:schemeClr>
                  </a:solidFill>
                  <a:latin typeface="Californian FB" panose="0207040306080B030204" pitchFamily="18" charset="0"/>
                  <a:ea typeface="Calibri"/>
                  <a:cs typeface="Calibri"/>
                  <a:sym typeface="Calibri"/>
                </a:rPr>
                <a:t>A socket is the most vital and fundamental entity. Sockets are the end-point of a two-way communication link. </a:t>
              </a:r>
              <a:endParaRPr dirty="0">
                <a:solidFill>
                  <a:schemeClr val="accent4">
                    <a:lumMod val="10000"/>
                  </a:schemeClr>
                </a:solidFill>
                <a:latin typeface="Californian FB" panose="0207040306080B030204" pitchFamily="18" charset="0"/>
              </a:endParaRPr>
            </a:p>
            <a:p>
              <a:pPr marL="285750" marR="0" lvl="0" indent="-285750" algn="just" rtl="0">
                <a:lnSpc>
                  <a:spcPct val="150000"/>
                </a:lnSpc>
                <a:spcBef>
                  <a:spcPts val="0"/>
                </a:spcBef>
                <a:spcAft>
                  <a:spcPts val="0"/>
                </a:spcAft>
                <a:buClr>
                  <a:schemeClr val="dk1"/>
                </a:buClr>
                <a:buSzPts val="1750"/>
                <a:buFont typeface="Arial"/>
                <a:buChar char="•"/>
              </a:pPr>
              <a:r>
                <a:rPr lang="en-IN" sz="1750" dirty="0">
                  <a:solidFill>
                    <a:schemeClr val="accent4">
                      <a:lumMod val="10000"/>
                    </a:schemeClr>
                  </a:solidFill>
                  <a:latin typeface="Californian FB" panose="0207040306080B030204" pitchFamily="18" charset="0"/>
                  <a:ea typeface="Calibri"/>
                  <a:cs typeface="Calibri"/>
                  <a:sym typeface="Calibri"/>
                </a:rPr>
                <a:t>An endpoint is a combination of IP address and the port number. </a:t>
              </a:r>
              <a:endParaRPr dirty="0">
                <a:solidFill>
                  <a:schemeClr val="accent4">
                    <a:lumMod val="10000"/>
                  </a:schemeClr>
                </a:solidFill>
                <a:latin typeface="Californian FB" panose="0207040306080B030204" pitchFamily="18" charset="0"/>
              </a:endParaRPr>
            </a:p>
            <a:p>
              <a:pPr marL="0" marR="0" lvl="0" indent="0" algn="just" rtl="0">
                <a:lnSpc>
                  <a:spcPct val="150000"/>
                </a:lnSpc>
                <a:spcBef>
                  <a:spcPts val="0"/>
                </a:spcBef>
                <a:spcAft>
                  <a:spcPts val="0"/>
                </a:spcAft>
                <a:buNone/>
              </a:pPr>
              <a:r>
                <a:rPr lang="en-IN" sz="1750" dirty="0">
                  <a:solidFill>
                    <a:schemeClr val="accent4">
                      <a:lumMod val="10000"/>
                    </a:schemeClr>
                  </a:solidFill>
                  <a:latin typeface="Californian FB" panose="0207040306080B030204" pitchFamily="18" charset="0"/>
                  <a:ea typeface="Calibri"/>
                  <a:cs typeface="Calibri"/>
                  <a:sym typeface="Calibri"/>
                </a:rPr>
                <a:t>For Client-Server communication,</a:t>
              </a:r>
              <a:endParaRPr dirty="0">
                <a:solidFill>
                  <a:schemeClr val="accent4">
                    <a:lumMod val="10000"/>
                  </a:schemeClr>
                </a:solidFill>
                <a:latin typeface="Californian FB" panose="0207040306080B030204" pitchFamily="18" charset="0"/>
              </a:endParaRPr>
            </a:p>
            <a:p>
              <a:pPr marL="742950" marR="0" lvl="1" indent="-285750" algn="just" rtl="0">
                <a:lnSpc>
                  <a:spcPct val="150000"/>
                </a:lnSpc>
                <a:spcBef>
                  <a:spcPts val="0"/>
                </a:spcBef>
                <a:spcAft>
                  <a:spcPts val="0"/>
                </a:spcAft>
                <a:buClr>
                  <a:schemeClr val="dk1"/>
                </a:buClr>
                <a:buSzPts val="1750"/>
                <a:buFont typeface="Noto Sans Symbols"/>
                <a:buChar char="▪"/>
              </a:pPr>
              <a:r>
                <a:rPr lang="en-IN" sz="1750" b="0" i="0" u="none" strike="noStrike" cap="none" dirty="0">
                  <a:solidFill>
                    <a:schemeClr val="accent4">
                      <a:lumMod val="10000"/>
                    </a:schemeClr>
                  </a:solidFill>
                  <a:latin typeface="Californian FB" panose="0207040306080B030204" pitchFamily="18" charset="0"/>
                  <a:ea typeface="Calibri"/>
                  <a:cs typeface="Calibri"/>
                  <a:sym typeface="Calibri"/>
                </a:rPr>
                <a:t>Sockets are to be configured at the two ends to initiate a connection, </a:t>
              </a:r>
              <a:endParaRPr dirty="0">
                <a:solidFill>
                  <a:schemeClr val="accent4">
                    <a:lumMod val="10000"/>
                  </a:schemeClr>
                </a:solidFill>
                <a:latin typeface="Californian FB" panose="0207040306080B030204" pitchFamily="18" charset="0"/>
              </a:endParaRPr>
            </a:p>
            <a:p>
              <a:pPr marL="742950" marR="0" lvl="1" indent="-285750" algn="just" rtl="0">
                <a:lnSpc>
                  <a:spcPct val="150000"/>
                </a:lnSpc>
                <a:spcBef>
                  <a:spcPts val="0"/>
                </a:spcBef>
                <a:spcAft>
                  <a:spcPts val="0"/>
                </a:spcAft>
                <a:buClr>
                  <a:schemeClr val="dk1"/>
                </a:buClr>
                <a:buSzPts val="1750"/>
                <a:buFont typeface="Noto Sans Symbols"/>
                <a:buChar char="▪"/>
              </a:pPr>
              <a:r>
                <a:rPr lang="en-IN" sz="1750" b="0" i="0" u="none" strike="noStrike" cap="none" dirty="0">
                  <a:solidFill>
                    <a:schemeClr val="accent4">
                      <a:lumMod val="10000"/>
                    </a:schemeClr>
                  </a:solidFill>
                  <a:latin typeface="Californian FB" panose="0207040306080B030204" pitchFamily="18" charset="0"/>
                  <a:ea typeface="Calibri"/>
                  <a:cs typeface="Calibri"/>
                  <a:sym typeface="Calibri"/>
                </a:rPr>
                <a:t>Listen for incoming messages</a:t>
              </a:r>
              <a:endParaRPr dirty="0">
                <a:solidFill>
                  <a:schemeClr val="accent4">
                    <a:lumMod val="10000"/>
                  </a:schemeClr>
                </a:solidFill>
                <a:latin typeface="Californian FB" panose="0207040306080B030204" pitchFamily="18" charset="0"/>
              </a:endParaRPr>
            </a:p>
            <a:p>
              <a:pPr marL="742950" marR="0" lvl="1" indent="-285750" algn="just" rtl="0">
                <a:lnSpc>
                  <a:spcPct val="150000"/>
                </a:lnSpc>
                <a:spcBef>
                  <a:spcPts val="0"/>
                </a:spcBef>
                <a:spcAft>
                  <a:spcPts val="0"/>
                </a:spcAft>
                <a:buClr>
                  <a:schemeClr val="dk1"/>
                </a:buClr>
                <a:buSzPts val="1750"/>
                <a:buFont typeface="Noto Sans Symbols"/>
                <a:buChar char="▪"/>
              </a:pPr>
              <a:r>
                <a:rPr lang="en-IN" sz="1750" b="0" i="0" u="none" strike="noStrike" cap="none" dirty="0">
                  <a:solidFill>
                    <a:schemeClr val="accent4">
                      <a:lumMod val="10000"/>
                    </a:schemeClr>
                  </a:solidFill>
                  <a:latin typeface="Californian FB" panose="0207040306080B030204" pitchFamily="18" charset="0"/>
                  <a:ea typeface="Calibri"/>
                  <a:cs typeface="Calibri"/>
                  <a:sym typeface="Calibri"/>
                </a:rPr>
                <a:t>Send the responses at both ends</a:t>
              </a:r>
              <a:endParaRPr dirty="0">
                <a:solidFill>
                  <a:schemeClr val="accent4">
                    <a:lumMod val="10000"/>
                  </a:schemeClr>
                </a:solidFill>
                <a:latin typeface="Californian FB" panose="0207040306080B030204" pitchFamily="18" charset="0"/>
              </a:endParaRPr>
            </a:p>
            <a:p>
              <a:pPr marL="742950" marR="0" lvl="1" indent="-285750" algn="just" rtl="0">
                <a:lnSpc>
                  <a:spcPct val="150000"/>
                </a:lnSpc>
                <a:spcBef>
                  <a:spcPts val="0"/>
                </a:spcBef>
                <a:spcAft>
                  <a:spcPts val="0"/>
                </a:spcAft>
                <a:buClr>
                  <a:schemeClr val="dk1"/>
                </a:buClr>
                <a:buSzPts val="1750"/>
                <a:buFont typeface="Noto Sans Symbols"/>
                <a:buChar char="▪"/>
              </a:pPr>
              <a:r>
                <a:rPr lang="en-IN" sz="1750" b="0" i="0" u="none" strike="noStrike" cap="none" dirty="0">
                  <a:solidFill>
                    <a:schemeClr val="accent4">
                      <a:lumMod val="10000"/>
                    </a:schemeClr>
                  </a:solidFill>
                  <a:latin typeface="Californian FB" panose="0207040306080B030204" pitchFamily="18" charset="0"/>
                  <a:ea typeface="Calibri"/>
                  <a:cs typeface="Calibri"/>
                  <a:sym typeface="Calibri"/>
                </a:rPr>
                <a:t>Establishing a bidirectional communication.</a:t>
              </a:r>
              <a:endParaRPr dirty="0">
                <a:solidFill>
                  <a:schemeClr val="accent4">
                    <a:lumMod val="10000"/>
                  </a:schemeClr>
                </a:solidFill>
                <a:latin typeface="Californian FB" panose="0207040306080B030204" pitchFamily="18" charset="0"/>
              </a:endParaRPr>
            </a:p>
            <a:p>
              <a:pPr marL="0" marR="0" lvl="0" indent="0" algn="just" rtl="0">
                <a:lnSpc>
                  <a:spcPct val="150000"/>
                </a:lnSpc>
                <a:spcBef>
                  <a:spcPts val="0"/>
                </a:spcBef>
                <a:spcAft>
                  <a:spcPts val="0"/>
                </a:spcAft>
                <a:buNone/>
              </a:pPr>
              <a:endParaRPr sz="1750" dirty="0">
                <a:solidFill>
                  <a:schemeClr val="dk1"/>
                </a:solidFill>
                <a:latin typeface="Calibri"/>
                <a:ea typeface="Calibri"/>
                <a:cs typeface="Calibri"/>
                <a:sym typeface="Calibri"/>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20F06577-E044-44A7-834A-F0F4923B8CBB}"/>
              </a:ext>
            </a:extLst>
          </p:cNvPr>
          <p:cNvCxnSpPr/>
          <p:nvPr/>
        </p:nvCxnSpPr>
        <p:spPr>
          <a:xfrm>
            <a:off x="6832879" y="1457011"/>
            <a:ext cx="0" cy="4330840"/>
          </a:xfrm>
          <a:prstGeom prst="line">
            <a:avLst/>
          </a:prstGeom>
          <a:ln w="38100">
            <a:solidFill>
              <a:schemeClr val="accent4">
                <a:lumMod val="1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061C38B-2989-4CAE-B7C9-0280A48CC3BD}"/>
              </a:ext>
            </a:extLst>
          </p:cNvPr>
          <p:cNvCxnSpPr/>
          <p:nvPr/>
        </p:nvCxnSpPr>
        <p:spPr>
          <a:xfrm>
            <a:off x="3979147" y="1457011"/>
            <a:ext cx="0" cy="4330840"/>
          </a:xfrm>
          <a:prstGeom prst="line">
            <a:avLst/>
          </a:prstGeom>
          <a:ln w="38100">
            <a:solidFill>
              <a:schemeClr val="accent4">
                <a:lumMod val="1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FCBCCA7-DDF1-4D15-A856-69BCB1F57A73}"/>
              </a:ext>
            </a:extLst>
          </p:cNvPr>
          <p:cNvSpPr txBox="1"/>
          <p:nvPr/>
        </p:nvSpPr>
        <p:spPr>
          <a:xfrm>
            <a:off x="2954215" y="834013"/>
            <a:ext cx="1467060" cy="584775"/>
          </a:xfrm>
          <a:prstGeom prst="rect">
            <a:avLst/>
          </a:prstGeom>
          <a:noFill/>
        </p:spPr>
        <p:txBody>
          <a:bodyPr wrap="square" rtlCol="0">
            <a:spAutoFit/>
          </a:bodyPr>
          <a:lstStyle/>
          <a:p>
            <a:pPr algn="ctr"/>
            <a:r>
              <a:rPr lang="en-US" sz="3200" dirty="0"/>
              <a:t>Client</a:t>
            </a:r>
            <a:endParaRPr lang="en-IN" sz="3200" dirty="0"/>
          </a:p>
        </p:txBody>
      </p:sp>
      <p:sp>
        <p:nvSpPr>
          <p:cNvPr id="13" name="TextBox 12">
            <a:extLst>
              <a:ext uri="{FF2B5EF4-FFF2-40B4-BE49-F238E27FC236}">
                <a16:creationId xmlns:a16="http://schemas.microsoft.com/office/drawing/2014/main" id="{C213E18A-EA1A-43E7-A594-FF5EDF6F6C2E}"/>
              </a:ext>
            </a:extLst>
          </p:cNvPr>
          <p:cNvSpPr txBox="1"/>
          <p:nvPr/>
        </p:nvSpPr>
        <p:spPr>
          <a:xfrm>
            <a:off x="6229977" y="882284"/>
            <a:ext cx="1467060" cy="584775"/>
          </a:xfrm>
          <a:prstGeom prst="rect">
            <a:avLst/>
          </a:prstGeom>
          <a:noFill/>
        </p:spPr>
        <p:txBody>
          <a:bodyPr wrap="square" rtlCol="0">
            <a:spAutoFit/>
          </a:bodyPr>
          <a:lstStyle/>
          <a:p>
            <a:pPr algn="ctr"/>
            <a:r>
              <a:rPr lang="en-US" sz="3200" dirty="0"/>
              <a:t>Server</a:t>
            </a:r>
            <a:endParaRPr lang="en-IN" sz="3200" dirty="0"/>
          </a:p>
        </p:txBody>
      </p:sp>
      <p:sp>
        <p:nvSpPr>
          <p:cNvPr id="14" name="TextBox 13">
            <a:extLst>
              <a:ext uri="{FF2B5EF4-FFF2-40B4-BE49-F238E27FC236}">
                <a16:creationId xmlns:a16="http://schemas.microsoft.com/office/drawing/2014/main" id="{F87EF840-0D8C-4689-BA9D-86ECC013DF42}"/>
              </a:ext>
            </a:extLst>
          </p:cNvPr>
          <p:cNvSpPr txBox="1"/>
          <p:nvPr/>
        </p:nvSpPr>
        <p:spPr>
          <a:xfrm>
            <a:off x="3386293" y="1939332"/>
            <a:ext cx="1024929" cy="523220"/>
          </a:xfrm>
          <a:prstGeom prst="rect">
            <a:avLst/>
          </a:prstGeom>
          <a:noFill/>
        </p:spPr>
        <p:txBody>
          <a:bodyPr wrap="square" rtlCol="0">
            <a:spAutoFit/>
          </a:bodyPr>
          <a:lstStyle/>
          <a:p>
            <a:r>
              <a:rPr lang="en-US" sz="2800" dirty="0"/>
              <a:t>Tx</a:t>
            </a:r>
            <a:endParaRPr lang="en-IN" sz="2800" dirty="0"/>
          </a:p>
        </p:txBody>
      </p:sp>
      <p:sp>
        <p:nvSpPr>
          <p:cNvPr id="15" name="TextBox 14">
            <a:extLst>
              <a:ext uri="{FF2B5EF4-FFF2-40B4-BE49-F238E27FC236}">
                <a16:creationId xmlns:a16="http://schemas.microsoft.com/office/drawing/2014/main" id="{5DCD6BEB-9113-488C-9307-54B77058BE8D}"/>
              </a:ext>
            </a:extLst>
          </p:cNvPr>
          <p:cNvSpPr txBox="1"/>
          <p:nvPr/>
        </p:nvSpPr>
        <p:spPr>
          <a:xfrm>
            <a:off x="6923314" y="4391130"/>
            <a:ext cx="1024929" cy="523220"/>
          </a:xfrm>
          <a:prstGeom prst="rect">
            <a:avLst/>
          </a:prstGeom>
          <a:noFill/>
        </p:spPr>
        <p:txBody>
          <a:bodyPr wrap="square" rtlCol="0">
            <a:spAutoFit/>
          </a:bodyPr>
          <a:lstStyle/>
          <a:p>
            <a:r>
              <a:rPr lang="en-US" sz="2800" dirty="0"/>
              <a:t>Tx</a:t>
            </a:r>
            <a:endParaRPr lang="en-IN" sz="2800" dirty="0"/>
          </a:p>
        </p:txBody>
      </p:sp>
      <p:sp>
        <p:nvSpPr>
          <p:cNvPr id="16" name="TextBox 15">
            <a:extLst>
              <a:ext uri="{FF2B5EF4-FFF2-40B4-BE49-F238E27FC236}">
                <a16:creationId xmlns:a16="http://schemas.microsoft.com/office/drawing/2014/main" id="{8A3F410C-22C9-45FF-ACD5-70AAF5AB8C46}"/>
              </a:ext>
            </a:extLst>
          </p:cNvPr>
          <p:cNvSpPr txBox="1"/>
          <p:nvPr/>
        </p:nvSpPr>
        <p:spPr>
          <a:xfrm>
            <a:off x="6923313" y="1939332"/>
            <a:ext cx="1024929" cy="523220"/>
          </a:xfrm>
          <a:prstGeom prst="rect">
            <a:avLst/>
          </a:prstGeom>
          <a:noFill/>
        </p:spPr>
        <p:txBody>
          <a:bodyPr wrap="square" rtlCol="0">
            <a:spAutoFit/>
          </a:bodyPr>
          <a:lstStyle/>
          <a:p>
            <a:r>
              <a:rPr lang="en-US" sz="2800" dirty="0"/>
              <a:t>Rx</a:t>
            </a:r>
            <a:endParaRPr lang="en-IN" sz="2800" dirty="0"/>
          </a:p>
        </p:txBody>
      </p:sp>
      <p:sp>
        <p:nvSpPr>
          <p:cNvPr id="17" name="TextBox 16">
            <a:extLst>
              <a:ext uri="{FF2B5EF4-FFF2-40B4-BE49-F238E27FC236}">
                <a16:creationId xmlns:a16="http://schemas.microsoft.com/office/drawing/2014/main" id="{92E14AC8-BBAF-47BF-9A47-037ED897C311}"/>
              </a:ext>
            </a:extLst>
          </p:cNvPr>
          <p:cNvSpPr txBox="1"/>
          <p:nvPr/>
        </p:nvSpPr>
        <p:spPr>
          <a:xfrm>
            <a:off x="3386288" y="4391130"/>
            <a:ext cx="1024929" cy="523220"/>
          </a:xfrm>
          <a:prstGeom prst="rect">
            <a:avLst/>
          </a:prstGeom>
          <a:noFill/>
        </p:spPr>
        <p:txBody>
          <a:bodyPr wrap="square" rtlCol="0">
            <a:spAutoFit/>
          </a:bodyPr>
          <a:lstStyle/>
          <a:p>
            <a:r>
              <a:rPr lang="en-US" sz="2800" dirty="0"/>
              <a:t>Rx</a:t>
            </a:r>
            <a:endParaRPr lang="en-IN" sz="2800" dirty="0"/>
          </a:p>
        </p:txBody>
      </p:sp>
      <p:cxnSp>
        <p:nvCxnSpPr>
          <p:cNvPr id="19" name="Straight Arrow Connector 18">
            <a:extLst>
              <a:ext uri="{FF2B5EF4-FFF2-40B4-BE49-F238E27FC236}">
                <a16:creationId xmlns:a16="http://schemas.microsoft.com/office/drawing/2014/main" id="{0DF10A81-8542-4130-85C1-6916113DE5E1}"/>
              </a:ext>
            </a:extLst>
          </p:cNvPr>
          <p:cNvCxnSpPr>
            <a:cxnSpLocks/>
          </p:cNvCxnSpPr>
          <p:nvPr/>
        </p:nvCxnSpPr>
        <p:spPr>
          <a:xfrm>
            <a:off x="3979147" y="2200942"/>
            <a:ext cx="2853732" cy="0"/>
          </a:xfrm>
          <a:prstGeom prst="straightConnector1">
            <a:avLst/>
          </a:prstGeom>
          <a:ln w="38100">
            <a:solidFill>
              <a:schemeClr val="accent4">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2F28302-3739-4084-AE52-D83094AB0FBD}"/>
              </a:ext>
            </a:extLst>
          </p:cNvPr>
          <p:cNvCxnSpPr/>
          <p:nvPr/>
        </p:nvCxnSpPr>
        <p:spPr>
          <a:xfrm flipH="1">
            <a:off x="4109776" y="4652740"/>
            <a:ext cx="2723103" cy="0"/>
          </a:xfrm>
          <a:prstGeom prst="straightConnector1">
            <a:avLst/>
          </a:prstGeom>
          <a:ln w="38100">
            <a:solidFill>
              <a:schemeClr val="accent4">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196AAA66-65AF-4282-B7C1-A878CA59C0CA}"/>
              </a:ext>
            </a:extLst>
          </p:cNvPr>
          <p:cNvSpPr txBox="1"/>
          <p:nvPr/>
        </p:nvSpPr>
        <p:spPr>
          <a:xfrm>
            <a:off x="4752875" y="1757123"/>
            <a:ext cx="1674722" cy="461665"/>
          </a:xfrm>
          <a:prstGeom prst="rect">
            <a:avLst/>
          </a:prstGeom>
          <a:noFill/>
        </p:spPr>
        <p:txBody>
          <a:bodyPr wrap="square" rtlCol="0">
            <a:spAutoFit/>
          </a:bodyPr>
          <a:lstStyle/>
          <a:p>
            <a:pPr algn="ctr"/>
            <a:r>
              <a:rPr lang="en-US" sz="2400" dirty="0"/>
              <a:t>Request</a:t>
            </a:r>
            <a:endParaRPr lang="en-IN" sz="2400" dirty="0"/>
          </a:p>
        </p:txBody>
      </p:sp>
      <p:sp>
        <p:nvSpPr>
          <p:cNvPr id="25" name="TextBox 24">
            <a:extLst>
              <a:ext uri="{FF2B5EF4-FFF2-40B4-BE49-F238E27FC236}">
                <a16:creationId xmlns:a16="http://schemas.microsoft.com/office/drawing/2014/main" id="{B879F1A3-BB9B-479A-B727-1F03485DCDC9}"/>
              </a:ext>
            </a:extLst>
          </p:cNvPr>
          <p:cNvSpPr txBox="1"/>
          <p:nvPr/>
        </p:nvSpPr>
        <p:spPr>
          <a:xfrm>
            <a:off x="4444715" y="4178143"/>
            <a:ext cx="1674722" cy="461665"/>
          </a:xfrm>
          <a:prstGeom prst="rect">
            <a:avLst/>
          </a:prstGeom>
          <a:noFill/>
        </p:spPr>
        <p:txBody>
          <a:bodyPr wrap="square" rtlCol="0">
            <a:spAutoFit/>
          </a:bodyPr>
          <a:lstStyle/>
          <a:p>
            <a:pPr algn="ctr"/>
            <a:r>
              <a:rPr lang="en-US" sz="2400" dirty="0"/>
              <a:t>Response</a:t>
            </a:r>
            <a:endParaRPr lang="en-IN" sz="2400" dirty="0"/>
          </a:p>
        </p:txBody>
      </p:sp>
      <p:sp>
        <p:nvSpPr>
          <p:cNvPr id="26" name="TextBox 25">
            <a:extLst>
              <a:ext uri="{FF2B5EF4-FFF2-40B4-BE49-F238E27FC236}">
                <a16:creationId xmlns:a16="http://schemas.microsoft.com/office/drawing/2014/main" id="{1BD33CF8-5BB6-4A6E-8FE8-422F3B93E18A}"/>
              </a:ext>
            </a:extLst>
          </p:cNvPr>
          <p:cNvSpPr txBox="1"/>
          <p:nvPr/>
        </p:nvSpPr>
        <p:spPr>
          <a:xfrm>
            <a:off x="8038677" y="1739278"/>
            <a:ext cx="2793446" cy="954107"/>
          </a:xfrm>
          <a:prstGeom prst="rect">
            <a:avLst/>
          </a:prstGeom>
          <a:noFill/>
        </p:spPr>
        <p:txBody>
          <a:bodyPr wrap="square" rtlCol="0">
            <a:spAutoFit/>
          </a:bodyPr>
          <a:lstStyle/>
          <a:p>
            <a:pPr algn="ctr"/>
            <a:r>
              <a:rPr lang="en-US" sz="2800" dirty="0"/>
              <a:t>192.168.200.1, 9999</a:t>
            </a:r>
            <a:endParaRPr lang="en-IN" sz="2800" dirty="0"/>
          </a:p>
        </p:txBody>
      </p:sp>
      <p:sp>
        <p:nvSpPr>
          <p:cNvPr id="27" name="TextBox 26">
            <a:extLst>
              <a:ext uri="{FF2B5EF4-FFF2-40B4-BE49-F238E27FC236}">
                <a16:creationId xmlns:a16="http://schemas.microsoft.com/office/drawing/2014/main" id="{0D64F253-9023-430E-AB76-4D52FC04967B}"/>
              </a:ext>
            </a:extLst>
          </p:cNvPr>
          <p:cNvSpPr txBox="1"/>
          <p:nvPr/>
        </p:nvSpPr>
        <p:spPr>
          <a:xfrm>
            <a:off x="241168" y="1798230"/>
            <a:ext cx="2873822" cy="954107"/>
          </a:xfrm>
          <a:prstGeom prst="rect">
            <a:avLst/>
          </a:prstGeom>
          <a:noFill/>
        </p:spPr>
        <p:txBody>
          <a:bodyPr wrap="square" rtlCol="0">
            <a:spAutoFit/>
          </a:bodyPr>
          <a:lstStyle/>
          <a:p>
            <a:pPr algn="ctr"/>
            <a:r>
              <a:rPr lang="en-US" sz="2800" dirty="0"/>
              <a:t>192.168.200.200, 9999</a:t>
            </a:r>
            <a:endParaRPr lang="en-IN" sz="2800" dirty="0"/>
          </a:p>
        </p:txBody>
      </p:sp>
    </p:spTree>
    <p:extLst>
      <p:ext uri="{BB962C8B-B14F-4D97-AF65-F5344CB8AC3E}">
        <p14:creationId xmlns:p14="http://schemas.microsoft.com/office/powerpoint/2010/main" val="4143787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32"/>
          <p:cNvSpPr/>
          <p:nvPr/>
        </p:nvSpPr>
        <p:spPr>
          <a:xfrm>
            <a:off x="11883" y="512978"/>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407" name="Google Shape;407;p32"/>
          <p:cNvSpPr txBox="1"/>
          <p:nvPr/>
        </p:nvSpPr>
        <p:spPr>
          <a:xfrm>
            <a:off x="89671" y="44591"/>
            <a:ext cx="7212082" cy="394403"/>
          </a:xfrm>
          <a:prstGeom prst="rect">
            <a:avLst/>
          </a:prstGeom>
          <a:noFill/>
          <a:ln>
            <a:noFill/>
          </a:ln>
        </p:spPr>
        <p:txBody>
          <a:bodyPr spcFirstLastPara="1" wrap="square" lIns="0" tIns="0" rIns="0" bIns="0" anchor="t" anchorCtr="0">
            <a:spAutoFit/>
          </a:bodyPr>
          <a:lstStyle/>
          <a:p>
            <a:pPr marL="15875" marR="0" lvl="0" indent="0" algn="l" rtl="0">
              <a:spcBef>
                <a:spcPts val="0"/>
              </a:spcBef>
              <a:spcAft>
                <a:spcPts val="0"/>
              </a:spcAft>
              <a:buNone/>
            </a:pPr>
            <a:r>
              <a:rPr lang="en-IN" sz="2563" b="1">
                <a:solidFill>
                  <a:srgbClr val="010103"/>
                </a:solidFill>
                <a:latin typeface="Arial"/>
                <a:ea typeface="Arial"/>
                <a:cs typeface="Arial"/>
                <a:sym typeface="Arial"/>
              </a:rPr>
              <a:t>Socket Types</a:t>
            </a:r>
            <a:endParaRPr sz="2563">
              <a:solidFill>
                <a:schemeClr val="dk1"/>
              </a:solidFill>
              <a:latin typeface="Arial"/>
              <a:ea typeface="Arial"/>
              <a:cs typeface="Arial"/>
              <a:sym typeface="Arial"/>
            </a:endParaRPr>
          </a:p>
        </p:txBody>
      </p:sp>
      <p:sp>
        <p:nvSpPr>
          <p:cNvPr id="408" name="Google Shape;408;p32"/>
          <p:cNvSpPr/>
          <p:nvPr/>
        </p:nvSpPr>
        <p:spPr>
          <a:xfrm rot="10800000" flipH="1">
            <a:off x="0" y="6640253"/>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grpSp>
        <p:nvGrpSpPr>
          <p:cNvPr id="409" name="Google Shape;409;p32"/>
          <p:cNvGrpSpPr/>
          <p:nvPr/>
        </p:nvGrpSpPr>
        <p:grpSpPr>
          <a:xfrm>
            <a:off x="0" y="586959"/>
            <a:ext cx="12105505" cy="5979173"/>
            <a:chOff x="127862" y="1268442"/>
            <a:chExt cx="9296400" cy="846250"/>
          </a:xfrm>
        </p:grpSpPr>
        <p:sp>
          <p:nvSpPr>
            <p:cNvPr id="410" name="Google Shape;410;p32"/>
            <p:cNvSpPr/>
            <p:nvPr/>
          </p:nvSpPr>
          <p:spPr>
            <a:xfrm>
              <a:off x="127862" y="1268442"/>
              <a:ext cx="9296400" cy="846250"/>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a:solidFill>
                  <a:schemeClr val="lt1"/>
                </a:solidFill>
                <a:latin typeface="Calibri"/>
                <a:ea typeface="Calibri"/>
                <a:cs typeface="Calibri"/>
                <a:sym typeface="Calibri"/>
              </a:endParaRPr>
            </a:p>
          </p:txBody>
        </p:sp>
        <p:sp>
          <p:nvSpPr>
            <p:cNvPr id="411" name="Google Shape;411;p32"/>
            <p:cNvSpPr txBox="1"/>
            <p:nvPr/>
          </p:nvSpPr>
          <p:spPr>
            <a:xfrm>
              <a:off x="580770" y="1274313"/>
              <a:ext cx="8454496" cy="571732"/>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None/>
              </a:pPr>
              <a:r>
                <a:rPr lang="en-IN" sz="1750" b="1" dirty="0">
                  <a:solidFill>
                    <a:schemeClr val="accent4">
                      <a:lumMod val="10000"/>
                    </a:schemeClr>
                  </a:solidFill>
                  <a:latin typeface="Californian FB" panose="0207040306080B030204" pitchFamily="18" charset="0"/>
                  <a:ea typeface="Calibri"/>
                  <a:cs typeface="Calibri"/>
                  <a:sym typeface="Calibri"/>
                </a:rPr>
                <a:t>Datagram Socket</a:t>
              </a:r>
              <a:endParaRPr dirty="0">
                <a:solidFill>
                  <a:schemeClr val="accent4">
                    <a:lumMod val="10000"/>
                  </a:schemeClr>
                </a:solidFill>
                <a:latin typeface="Californian FB" panose="0207040306080B030204" pitchFamily="18" charset="0"/>
              </a:endParaRPr>
            </a:p>
            <a:p>
              <a:pPr marL="285750" marR="0" lvl="0" indent="-285750" algn="just" rtl="0">
                <a:lnSpc>
                  <a:spcPct val="150000"/>
                </a:lnSpc>
                <a:spcBef>
                  <a:spcPts val="0"/>
                </a:spcBef>
                <a:spcAft>
                  <a:spcPts val="0"/>
                </a:spcAft>
                <a:buClr>
                  <a:schemeClr val="dk1"/>
                </a:buClr>
                <a:buSzPts val="1750"/>
                <a:buFont typeface="Arial"/>
                <a:buChar char="•"/>
              </a:pPr>
              <a:r>
                <a:rPr lang="en-IN" sz="1750" dirty="0">
                  <a:solidFill>
                    <a:schemeClr val="accent4">
                      <a:lumMod val="10000"/>
                    </a:schemeClr>
                  </a:solidFill>
                  <a:latin typeface="Californian FB" panose="0207040306080B030204" pitchFamily="18" charset="0"/>
                  <a:ea typeface="Calibri"/>
                  <a:cs typeface="Calibri"/>
                  <a:sym typeface="Calibri"/>
                </a:rPr>
                <a:t>A datagram is an independent, self-contained piece of information sent over a network whose arrival, arrival time, and content are not guaranteed.  A datagram socket uses User Datagram Protocol (UDP) to facilitate the sending of datagrams (self-contained pieces of information) in an unreliable manner. Unreliable means that information sent via datagrams isn't guaranteed to make it to its destination.</a:t>
              </a:r>
              <a:endParaRPr dirty="0">
                <a:solidFill>
                  <a:schemeClr val="accent4">
                    <a:lumMod val="10000"/>
                  </a:schemeClr>
                </a:solidFill>
                <a:latin typeface="Californian FB" panose="0207040306080B030204" pitchFamily="18" charset="0"/>
              </a:endParaRPr>
            </a:p>
            <a:p>
              <a:pPr marL="285750" marR="0" lvl="0" indent="-174625" algn="just" rtl="0">
                <a:lnSpc>
                  <a:spcPct val="150000"/>
                </a:lnSpc>
                <a:spcBef>
                  <a:spcPts val="0"/>
                </a:spcBef>
                <a:spcAft>
                  <a:spcPts val="0"/>
                </a:spcAft>
                <a:buClr>
                  <a:schemeClr val="dk1"/>
                </a:buClr>
                <a:buSzPts val="1750"/>
                <a:buFont typeface="Arial"/>
                <a:buNone/>
              </a:pPr>
              <a:endParaRPr sz="1750" dirty="0">
                <a:solidFill>
                  <a:schemeClr val="accent4">
                    <a:lumMod val="10000"/>
                  </a:schemeClr>
                </a:solidFill>
                <a:latin typeface="Californian FB" panose="0207040306080B030204" pitchFamily="18" charset="0"/>
                <a:ea typeface="Calibri"/>
                <a:cs typeface="Calibri"/>
                <a:sym typeface="Calibri"/>
              </a:endParaRPr>
            </a:p>
            <a:p>
              <a:pPr marL="0" marR="0" lvl="0" indent="0" algn="just" rtl="0">
                <a:lnSpc>
                  <a:spcPct val="150000"/>
                </a:lnSpc>
                <a:spcBef>
                  <a:spcPts val="0"/>
                </a:spcBef>
                <a:spcAft>
                  <a:spcPts val="0"/>
                </a:spcAft>
                <a:buNone/>
              </a:pPr>
              <a:r>
                <a:rPr lang="en-IN" sz="1750" b="1" dirty="0">
                  <a:solidFill>
                    <a:schemeClr val="accent4">
                      <a:lumMod val="10000"/>
                    </a:schemeClr>
                  </a:solidFill>
                  <a:latin typeface="Californian FB" panose="0207040306080B030204" pitchFamily="18" charset="0"/>
                  <a:ea typeface="Calibri"/>
                  <a:cs typeface="Calibri"/>
                  <a:sym typeface="Calibri"/>
                </a:rPr>
                <a:t>Stream Socket:</a:t>
              </a:r>
              <a:endParaRPr dirty="0">
                <a:solidFill>
                  <a:schemeClr val="accent4">
                    <a:lumMod val="10000"/>
                  </a:schemeClr>
                </a:solidFill>
                <a:latin typeface="Californian FB" panose="0207040306080B030204" pitchFamily="18" charset="0"/>
              </a:endParaRPr>
            </a:p>
            <a:p>
              <a:pPr marL="285750" marR="0" lvl="0" indent="-285750" algn="just" rtl="0">
                <a:lnSpc>
                  <a:spcPct val="150000"/>
                </a:lnSpc>
                <a:spcBef>
                  <a:spcPts val="0"/>
                </a:spcBef>
                <a:spcAft>
                  <a:spcPts val="0"/>
                </a:spcAft>
                <a:buClr>
                  <a:schemeClr val="dk1"/>
                </a:buClr>
                <a:buSzPts val="1750"/>
                <a:buFont typeface="Arial"/>
                <a:buChar char="•"/>
              </a:pPr>
              <a:r>
                <a:rPr lang="en-IN" sz="1750" dirty="0">
                  <a:solidFill>
                    <a:schemeClr val="accent4">
                      <a:lumMod val="10000"/>
                    </a:schemeClr>
                  </a:solidFill>
                  <a:latin typeface="Californian FB" panose="0207040306080B030204" pitchFamily="18" charset="0"/>
                  <a:ea typeface="Calibri"/>
                  <a:cs typeface="Calibri"/>
                  <a:sym typeface="Calibri"/>
                </a:rPr>
                <a:t>A stream socket, or connected socket, is a socket through which data can be transmitted continuously. A stream socket is more akin to a live network, in which the communication link is continuously active. A stream socket is a "connected" socket through which data is transferred continuously.</a:t>
              </a:r>
              <a:endParaRPr dirty="0">
                <a:solidFill>
                  <a:schemeClr val="accent4">
                    <a:lumMod val="10000"/>
                  </a:schemeClr>
                </a:solidFill>
                <a:latin typeface="Californian FB" panose="0207040306080B030204" pitchFamily="18" charset="0"/>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33"/>
          <p:cNvSpPr/>
          <p:nvPr/>
        </p:nvSpPr>
        <p:spPr>
          <a:xfrm>
            <a:off x="11883" y="512978"/>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417" name="Google Shape;417;p33"/>
          <p:cNvSpPr txBox="1"/>
          <p:nvPr/>
        </p:nvSpPr>
        <p:spPr>
          <a:xfrm>
            <a:off x="89671" y="44591"/>
            <a:ext cx="7212082" cy="394403"/>
          </a:xfrm>
          <a:prstGeom prst="rect">
            <a:avLst/>
          </a:prstGeom>
          <a:noFill/>
          <a:ln>
            <a:noFill/>
          </a:ln>
        </p:spPr>
        <p:txBody>
          <a:bodyPr spcFirstLastPara="1" wrap="square" lIns="0" tIns="0" rIns="0" bIns="0" anchor="t" anchorCtr="0">
            <a:spAutoFit/>
          </a:bodyPr>
          <a:lstStyle/>
          <a:p>
            <a:pPr marL="15875" marR="0" lvl="0" indent="0" algn="l" rtl="0">
              <a:spcBef>
                <a:spcPts val="0"/>
              </a:spcBef>
              <a:spcAft>
                <a:spcPts val="0"/>
              </a:spcAft>
              <a:buNone/>
            </a:pPr>
            <a:r>
              <a:rPr lang="en-IN" sz="2563" b="1">
                <a:solidFill>
                  <a:srgbClr val="010103"/>
                </a:solidFill>
                <a:latin typeface="Arial"/>
                <a:ea typeface="Arial"/>
                <a:cs typeface="Arial"/>
                <a:sym typeface="Arial"/>
              </a:rPr>
              <a:t>Socket in Python</a:t>
            </a:r>
            <a:endParaRPr sz="2563">
              <a:solidFill>
                <a:schemeClr val="dk1"/>
              </a:solidFill>
              <a:latin typeface="Arial"/>
              <a:ea typeface="Arial"/>
              <a:cs typeface="Arial"/>
              <a:sym typeface="Arial"/>
            </a:endParaRPr>
          </a:p>
        </p:txBody>
      </p:sp>
      <p:sp>
        <p:nvSpPr>
          <p:cNvPr id="418" name="Google Shape;418;p33"/>
          <p:cNvSpPr/>
          <p:nvPr/>
        </p:nvSpPr>
        <p:spPr>
          <a:xfrm rot="10800000" flipH="1">
            <a:off x="0" y="6640253"/>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419" name="Google Shape;419;p33"/>
          <p:cNvSpPr/>
          <p:nvPr/>
        </p:nvSpPr>
        <p:spPr>
          <a:xfrm>
            <a:off x="0" y="586959"/>
            <a:ext cx="12105505" cy="5979173"/>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a:solidFill>
                <a:schemeClr val="lt1"/>
              </a:solidFill>
              <a:latin typeface="Calibri"/>
              <a:ea typeface="Calibri"/>
              <a:cs typeface="Calibri"/>
              <a:sym typeface="Calibri"/>
            </a:endParaRPr>
          </a:p>
        </p:txBody>
      </p:sp>
      <p:sp>
        <p:nvSpPr>
          <p:cNvPr id="420" name="Google Shape;420;p33"/>
          <p:cNvSpPr txBox="1"/>
          <p:nvPr/>
        </p:nvSpPr>
        <p:spPr>
          <a:xfrm>
            <a:off x="89671" y="586959"/>
            <a:ext cx="11998667" cy="6186309"/>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None/>
            </a:pPr>
            <a:endParaRPr sz="900" dirty="0">
              <a:solidFill>
                <a:schemeClr val="accent4">
                  <a:lumMod val="10000"/>
                </a:schemeClr>
              </a:solidFill>
              <a:latin typeface="Californian FB" panose="0207040306080B030204" pitchFamily="18" charset="0"/>
              <a:ea typeface="Calibri"/>
              <a:cs typeface="Calibri"/>
              <a:sym typeface="Calibri"/>
            </a:endParaRPr>
          </a:p>
          <a:p>
            <a:pPr marL="0" marR="0" lvl="0" indent="0" algn="just" rtl="0">
              <a:lnSpc>
                <a:spcPct val="150000"/>
              </a:lnSpc>
              <a:spcBef>
                <a:spcPts val="0"/>
              </a:spcBef>
              <a:spcAft>
                <a:spcPts val="0"/>
              </a:spcAft>
              <a:buNone/>
            </a:pPr>
            <a:r>
              <a:rPr lang="en-IN" sz="1750" dirty="0">
                <a:solidFill>
                  <a:schemeClr val="accent4">
                    <a:lumMod val="10000"/>
                  </a:schemeClr>
                </a:solidFill>
                <a:latin typeface="Californian FB" panose="0207040306080B030204" pitchFamily="18" charset="0"/>
                <a:ea typeface="Calibri"/>
                <a:cs typeface="Calibri"/>
                <a:sym typeface="Calibri"/>
              </a:rPr>
              <a:t>		</a:t>
            </a:r>
            <a:r>
              <a:rPr lang="en-IN" sz="1750" dirty="0" err="1">
                <a:solidFill>
                  <a:schemeClr val="accent4">
                    <a:lumMod val="10000"/>
                  </a:schemeClr>
                </a:solidFill>
                <a:latin typeface="Californian FB" panose="0207040306080B030204" pitchFamily="18" charset="0"/>
                <a:ea typeface="Calibri"/>
                <a:cs typeface="Calibri"/>
                <a:sym typeface="Calibri"/>
              </a:rPr>
              <a:t>sock_obj</a:t>
            </a:r>
            <a:r>
              <a:rPr lang="en-IN" sz="1750" dirty="0">
                <a:solidFill>
                  <a:schemeClr val="accent4">
                    <a:lumMod val="10000"/>
                  </a:schemeClr>
                </a:solidFill>
                <a:latin typeface="Californian FB" panose="0207040306080B030204" pitchFamily="18" charset="0"/>
                <a:ea typeface="Calibri"/>
                <a:cs typeface="Calibri"/>
                <a:sym typeface="Calibri"/>
              </a:rPr>
              <a:t> = </a:t>
            </a:r>
            <a:r>
              <a:rPr lang="en-IN" sz="1750" dirty="0" err="1">
                <a:solidFill>
                  <a:schemeClr val="accent4">
                    <a:lumMod val="10000"/>
                  </a:schemeClr>
                </a:solidFill>
                <a:latin typeface="Californian FB" panose="0207040306080B030204" pitchFamily="18" charset="0"/>
                <a:ea typeface="Calibri"/>
                <a:cs typeface="Calibri"/>
                <a:sym typeface="Calibri"/>
              </a:rPr>
              <a:t>socket.socket</a:t>
            </a:r>
            <a:r>
              <a:rPr lang="en-IN" sz="1750" dirty="0">
                <a:solidFill>
                  <a:schemeClr val="accent4">
                    <a:lumMod val="10000"/>
                  </a:schemeClr>
                </a:solidFill>
                <a:latin typeface="Californian FB" panose="0207040306080B030204" pitchFamily="18" charset="0"/>
                <a:ea typeface="Calibri"/>
                <a:cs typeface="Calibri"/>
                <a:sym typeface="Calibri"/>
              </a:rPr>
              <a:t>( </a:t>
            </a:r>
            <a:r>
              <a:rPr lang="en-IN" sz="1750" dirty="0" err="1">
                <a:solidFill>
                  <a:schemeClr val="accent4">
                    <a:lumMod val="10000"/>
                  </a:schemeClr>
                </a:solidFill>
                <a:latin typeface="Californian FB" panose="0207040306080B030204" pitchFamily="18" charset="0"/>
                <a:ea typeface="Calibri"/>
                <a:cs typeface="Calibri"/>
                <a:sym typeface="Calibri"/>
              </a:rPr>
              <a:t>socket_family</a:t>
            </a:r>
            <a:r>
              <a:rPr lang="en-IN" sz="1750" dirty="0">
                <a:solidFill>
                  <a:schemeClr val="accent4">
                    <a:lumMod val="10000"/>
                  </a:schemeClr>
                </a:solidFill>
                <a:latin typeface="Californian FB" panose="0207040306080B030204" pitchFamily="18" charset="0"/>
                <a:ea typeface="Calibri"/>
                <a:cs typeface="Calibri"/>
                <a:sym typeface="Calibri"/>
              </a:rPr>
              <a:t>, </a:t>
            </a:r>
            <a:r>
              <a:rPr lang="en-IN" sz="1750" dirty="0" err="1">
                <a:solidFill>
                  <a:schemeClr val="accent4">
                    <a:lumMod val="10000"/>
                  </a:schemeClr>
                </a:solidFill>
                <a:latin typeface="Californian FB" panose="0207040306080B030204" pitchFamily="18" charset="0"/>
                <a:ea typeface="Calibri"/>
                <a:cs typeface="Calibri"/>
                <a:sym typeface="Calibri"/>
              </a:rPr>
              <a:t>socket_type</a:t>
            </a:r>
            <a:r>
              <a:rPr lang="en-IN" sz="1750" dirty="0">
                <a:solidFill>
                  <a:schemeClr val="accent4">
                    <a:lumMod val="10000"/>
                  </a:schemeClr>
                </a:solidFill>
                <a:latin typeface="Californian FB" panose="0207040306080B030204" pitchFamily="18" charset="0"/>
                <a:ea typeface="Calibri"/>
                <a:cs typeface="Calibri"/>
                <a:sym typeface="Calibri"/>
              </a:rPr>
              <a:t>, protocol=0)</a:t>
            </a:r>
            <a:endParaRPr dirty="0">
              <a:solidFill>
                <a:schemeClr val="accent4">
                  <a:lumMod val="10000"/>
                </a:schemeClr>
              </a:solidFill>
              <a:latin typeface="Californian FB" panose="0207040306080B030204" pitchFamily="18" charset="0"/>
            </a:endParaRPr>
          </a:p>
          <a:p>
            <a:pPr marL="0" marR="0" lvl="0" indent="0" algn="just" rtl="0">
              <a:lnSpc>
                <a:spcPct val="150000"/>
              </a:lnSpc>
              <a:spcBef>
                <a:spcPts val="0"/>
              </a:spcBef>
              <a:spcAft>
                <a:spcPts val="0"/>
              </a:spcAft>
              <a:buNone/>
            </a:pPr>
            <a:endParaRPr sz="800" dirty="0">
              <a:solidFill>
                <a:schemeClr val="accent4">
                  <a:lumMod val="10000"/>
                </a:schemeClr>
              </a:solidFill>
              <a:latin typeface="Californian FB" panose="0207040306080B030204" pitchFamily="18" charset="0"/>
              <a:ea typeface="Calibri"/>
              <a:cs typeface="Calibri"/>
              <a:sym typeface="Calibri"/>
            </a:endParaRPr>
          </a:p>
          <a:p>
            <a:pPr marL="0" marR="0" lvl="0" indent="0" algn="just" rtl="0">
              <a:lnSpc>
                <a:spcPct val="150000"/>
              </a:lnSpc>
              <a:spcBef>
                <a:spcPts val="0"/>
              </a:spcBef>
              <a:spcAft>
                <a:spcPts val="0"/>
              </a:spcAft>
              <a:buNone/>
            </a:pPr>
            <a:r>
              <a:rPr lang="en-IN" sz="1750" b="1" dirty="0" err="1">
                <a:solidFill>
                  <a:schemeClr val="accent4">
                    <a:lumMod val="10000"/>
                  </a:schemeClr>
                </a:solidFill>
                <a:latin typeface="Californian FB" panose="0207040306080B030204" pitchFamily="18" charset="0"/>
                <a:ea typeface="Calibri"/>
                <a:cs typeface="Calibri"/>
                <a:sym typeface="Calibri"/>
              </a:rPr>
              <a:t>socket_family</a:t>
            </a:r>
            <a:r>
              <a:rPr lang="en-IN" sz="1750" b="1" dirty="0">
                <a:solidFill>
                  <a:schemeClr val="accent4">
                    <a:lumMod val="10000"/>
                  </a:schemeClr>
                </a:solidFill>
                <a:latin typeface="Californian FB" panose="0207040306080B030204" pitchFamily="18" charset="0"/>
                <a:ea typeface="Calibri"/>
                <a:cs typeface="Calibri"/>
                <a:sym typeface="Calibri"/>
              </a:rPr>
              <a:t>:</a:t>
            </a:r>
            <a:r>
              <a:rPr lang="en-IN" sz="1750" dirty="0">
                <a:solidFill>
                  <a:schemeClr val="accent4">
                    <a:lumMod val="10000"/>
                  </a:schemeClr>
                </a:solidFill>
                <a:latin typeface="Californian FB" panose="0207040306080B030204" pitchFamily="18" charset="0"/>
                <a:ea typeface="Calibri"/>
                <a:cs typeface="Calibri"/>
                <a:sym typeface="Calibri"/>
              </a:rPr>
              <a:t> - Defines  family of protocols used as transport mechanism. </a:t>
            </a:r>
            <a:endParaRPr dirty="0">
              <a:solidFill>
                <a:schemeClr val="accent4">
                  <a:lumMod val="10000"/>
                </a:schemeClr>
              </a:solidFill>
              <a:latin typeface="Californian FB" panose="0207040306080B030204" pitchFamily="18" charset="0"/>
            </a:endParaRPr>
          </a:p>
          <a:p>
            <a:pPr marL="457200" marR="0" lvl="1" indent="0" algn="just" rtl="0">
              <a:lnSpc>
                <a:spcPct val="150000"/>
              </a:lnSpc>
              <a:spcBef>
                <a:spcPts val="0"/>
              </a:spcBef>
              <a:spcAft>
                <a:spcPts val="0"/>
              </a:spcAft>
              <a:buNone/>
            </a:pPr>
            <a:r>
              <a:rPr lang="en-IN" sz="1750" b="0" i="0" u="none" strike="noStrike" cap="none" dirty="0">
                <a:solidFill>
                  <a:schemeClr val="accent4">
                    <a:lumMod val="10000"/>
                  </a:schemeClr>
                </a:solidFill>
                <a:latin typeface="Californian FB" panose="0207040306080B030204" pitchFamily="18" charset="0"/>
                <a:ea typeface="Calibri"/>
                <a:cs typeface="Calibri"/>
                <a:sym typeface="Calibri"/>
              </a:rPr>
              <a:t>Either AF_UNIX, or</a:t>
            </a:r>
            <a:endParaRPr dirty="0">
              <a:solidFill>
                <a:schemeClr val="accent4">
                  <a:lumMod val="10000"/>
                </a:schemeClr>
              </a:solidFill>
              <a:latin typeface="Californian FB" panose="0207040306080B030204" pitchFamily="18" charset="0"/>
            </a:endParaRPr>
          </a:p>
          <a:p>
            <a:pPr marL="457200" marR="0" lvl="1" indent="0" algn="just" rtl="0">
              <a:lnSpc>
                <a:spcPct val="150000"/>
              </a:lnSpc>
              <a:spcBef>
                <a:spcPts val="0"/>
              </a:spcBef>
              <a:spcAft>
                <a:spcPts val="0"/>
              </a:spcAft>
              <a:buNone/>
            </a:pPr>
            <a:r>
              <a:rPr lang="en-IN" sz="1750" b="0" i="0" u="none" strike="noStrike" cap="none" dirty="0">
                <a:solidFill>
                  <a:schemeClr val="accent4">
                    <a:lumMod val="10000"/>
                  </a:schemeClr>
                </a:solidFill>
                <a:latin typeface="Californian FB" panose="0207040306080B030204" pitchFamily="18" charset="0"/>
                <a:ea typeface="Calibri"/>
                <a:cs typeface="Calibri"/>
                <a:sym typeface="Calibri"/>
              </a:rPr>
              <a:t>AF_INET (IP version 4 or IPv4).</a:t>
            </a:r>
            <a:endParaRPr dirty="0">
              <a:solidFill>
                <a:schemeClr val="accent4">
                  <a:lumMod val="10000"/>
                </a:schemeClr>
              </a:solidFill>
              <a:latin typeface="Californian FB" panose="0207040306080B030204" pitchFamily="18" charset="0"/>
            </a:endParaRPr>
          </a:p>
          <a:p>
            <a:pPr marL="0" marR="0" lvl="0" indent="0" algn="just" rtl="0">
              <a:lnSpc>
                <a:spcPct val="150000"/>
              </a:lnSpc>
              <a:spcBef>
                <a:spcPts val="0"/>
              </a:spcBef>
              <a:spcAft>
                <a:spcPts val="0"/>
              </a:spcAft>
              <a:buNone/>
            </a:pPr>
            <a:r>
              <a:rPr lang="en-IN" sz="1750" b="1" dirty="0" err="1">
                <a:solidFill>
                  <a:schemeClr val="accent4">
                    <a:lumMod val="10000"/>
                  </a:schemeClr>
                </a:solidFill>
                <a:latin typeface="Californian FB" panose="0207040306080B030204" pitchFamily="18" charset="0"/>
                <a:ea typeface="Calibri"/>
                <a:cs typeface="Calibri"/>
                <a:sym typeface="Calibri"/>
              </a:rPr>
              <a:t>socket_type</a:t>
            </a:r>
            <a:r>
              <a:rPr lang="en-IN" sz="1750" b="1" dirty="0">
                <a:solidFill>
                  <a:schemeClr val="accent4">
                    <a:lumMod val="10000"/>
                  </a:schemeClr>
                </a:solidFill>
                <a:latin typeface="Californian FB" panose="0207040306080B030204" pitchFamily="18" charset="0"/>
                <a:ea typeface="Calibri"/>
                <a:cs typeface="Calibri"/>
                <a:sym typeface="Calibri"/>
              </a:rPr>
              <a:t>:</a:t>
            </a:r>
            <a:r>
              <a:rPr lang="en-IN" sz="1750" dirty="0">
                <a:solidFill>
                  <a:schemeClr val="accent4">
                    <a:lumMod val="10000"/>
                  </a:schemeClr>
                </a:solidFill>
                <a:latin typeface="Californian FB" panose="0207040306080B030204" pitchFamily="18" charset="0"/>
                <a:ea typeface="Calibri"/>
                <a:cs typeface="Calibri"/>
                <a:sym typeface="Calibri"/>
              </a:rPr>
              <a:t> Defines the types of communication between the two end-points. </a:t>
            </a:r>
            <a:endParaRPr dirty="0">
              <a:solidFill>
                <a:schemeClr val="accent4">
                  <a:lumMod val="10000"/>
                </a:schemeClr>
              </a:solidFill>
              <a:latin typeface="Californian FB" panose="0207040306080B030204" pitchFamily="18" charset="0"/>
            </a:endParaRPr>
          </a:p>
          <a:p>
            <a:pPr marL="457200" marR="0" lvl="1" indent="0" algn="just" rtl="0">
              <a:lnSpc>
                <a:spcPct val="150000"/>
              </a:lnSpc>
              <a:spcBef>
                <a:spcPts val="0"/>
              </a:spcBef>
              <a:spcAft>
                <a:spcPts val="0"/>
              </a:spcAft>
              <a:buNone/>
            </a:pPr>
            <a:r>
              <a:rPr lang="en-IN" sz="1750" b="0" i="0" u="none" strike="noStrike" cap="none" dirty="0">
                <a:solidFill>
                  <a:schemeClr val="accent4">
                    <a:lumMod val="10000"/>
                  </a:schemeClr>
                </a:solidFill>
                <a:latin typeface="Californian FB" panose="0207040306080B030204" pitchFamily="18" charset="0"/>
                <a:ea typeface="Calibri"/>
                <a:cs typeface="Calibri"/>
                <a:sym typeface="Calibri"/>
              </a:rPr>
              <a:t>SOCK_STREAM (for connection-oriented protocols, e.g., TCP), or</a:t>
            </a:r>
            <a:endParaRPr dirty="0">
              <a:solidFill>
                <a:schemeClr val="accent4">
                  <a:lumMod val="10000"/>
                </a:schemeClr>
              </a:solidFill>
              <a:latin typeface="Californian FB" panose="0207040306080B030204" pitchFamily="18" charset="0"/>
            </a:endParaRPr>
          </a:p>
          <a:p>
            <a:pPr marL="457200" marR="0" lvl="1" indent="0" algn="just" rtl="0">
              <a:lnSpc>
                <a:spcPct val="150000"/>
              </a:lnSpc>
              <a:spcBef>
                <a:spcPts val="0"/>
              </a:spcBef>
              <a:spcAft>
                <a:spcPts val="0"/>
              </a:spcAft>
              <a:buNone/>
            </a:pPr>
            <a:r>
              <a:rPr lang="en-IN" sz="1750" b="0" i="0" u="none" strike="noStrike" cap="none" dirty="0">
                <a:solidFill>
                  <a:schemeClr val="accent4">
                    <a:lumMod val="10000"/>
                  </a:schemeClr>
                </a:solidFill>
                <a:latin typeface="Californian FB" panose="0207040306080B030204" pitchFamily="18" charset="0"/>
                <a:ea typeface="Calibri"/>
                <a:cs typeface="Calibri"/>
                <a:sym typeface="Calibri"/>
              </a:rPr>
              <a:t>SOCK_DGRAM (for connectionless protocols e.g. UDP).</a:t>
            </a:r>
            <a:endParaRPr dirty="0">
              <a:solidFill>
                <a:schemeClr val="accent4">
                  <a:lumMod val="10000"/>
                </a:schemeClr>
              </a:solidFill>
              <a:latin typeface="Californian FB" panose="0207040306080B030204" pitchFamily="18" charset="0"/>
            </a:endParaRPr>
          </a:p>
          <a:p>
            <a:pPr marL="0" marR="0" lvl="0" indent="0" algn="just" rtl="0">
              <a:lnSpc>
                <a:spcPct val="150000"/>
              </a:lnSpc>
              <a:spcBef>
                <a:spcPts val="0"/>
              </a:spcBef>
              <a:spcAft>
                <a:spcPts val="0"/>
              </a:spcAft>
              <a:buNone/>
            </a:pPr>
            <a:r>
              <a:rPr lang="en-IN" sz="1750" b="1" dirty="0">
                <a:solidFill>
                  <a:schemeClr val="accent4">
                    <a:lumMod val="10000"/>
                  </a:schemeClr>
                </a:solidFill>
                <a:latin typeface="Californian FB" panose="0207040306080B030204" pitchFamily="18" charset="0"/>
                <a:ea typeface="Calibri"/>
                <a:cs typeface="Calibri"/>
                <a:sym typeface="Calibri"/>
              </a:rPr>
              <a:t>protocol</a:t>
            </a:r>
            <a:r>
              <a:rPr lang="en-IN" sz="1750" dirty="0">
                <a:solidFill>
                  <a:schemeClr val="accent4">
                    <a:lumMod val="10000"/>
                  </a:schemeClr>
                </a:solidFill>
                <a:latin typeface="Californian FB" panose="0207040306080B030204" pitchFamily="18" charset="0"/>
                <a:ea typeface="Calibri"/>
                <a:cs typeface="Calibri"/>
                <a:sym typeface="Calibri"/>
              </a:rPr>
              <a:t>: We typically leave this field or set this field to zero.</a:t>
            </a:r>
            <a:endParaRPr dirty="0">
              <a:solidFill>
                <a:schemeClr val="accent4">
                  <a:lumMod val="10000"/>
                </a:schemeClr>
              </a:solidFill>
              <a:latin typeface="Californian FB" panose="0207040306080B030204" pitchFamily="18" charset="0"/>
            </a:endParaRPr>
          </a:p>
          <a:p>
            <a:pPr marL="0" marR="0" lvl="0" indent="0" algn="just" rtl="0">
              <a:lnSpc>
                <a:spcPct val="150000"/>
              </a:lnSpc>
              <a:spcBef>
                <a:spcPts val="0"/>
              </a:spcBef>
              <a:spcAft>
                <a:spcPts val="0"/>
              </a:spcAft>
              <a:buNone/>
            </a:pPr>
            <a:r>
              <a:rPr lang="en-IN" sz="1750" b="1" dirty="0">
                <a:solidFill>
                  <a:schemeClr val="accent4">
                    <a:lumMod val="10000"/>
                  </a:schemeClr>
                </a:solidFill>
                <a:latin typeface="Californian FB" panose="0207040306080B030204" pitchFamily="18" charset="0"/>
                <a:ea typeface="Calibri"/>
                <a:cs typeface="Calibri"/>
                <a:sym typeface="Calibri"/>
              </a:rPr>
              <a:t>Example:</a:t>
            </a:r>
            <a:endParaRPr dirty="0">
              <a:solidFill>
                <a:schemeClr val="accent4">
                  <a:lumMod val="10000"/>
                </a:schemeClr>
              </a:solidFill>
              <a:latin typeface="Californian FB" panose="0207040306080B030204" pitchFamily="18" charset="0"/>
            </a:endParaRPr>
          </a:p>
          <a:p>
            <a:pPr marL="914400" marR="0" lvl="2" indent="0" algn="just" rtl="0">
              <a:lnSpc>
                <a:spcPct val="150000"/>
              </a:lnSpc>
              <a:spcBef>
                <a:spcPts val="0"/>
              </a:spcBef>
              <a:spcAft>
                <a:spcPts val="0"/>
              </a:spcAft>
              <a:buNone/>
            </a:pPr>
            <a:r>
              <a:rPr lang="en-IN" sz="1750" b="0" i="0" u="none" strike="noStrike" cap="none" dirty="0">
                <a:solidFill>
                  <a:schemeClr val="accent4">
                    <a:lumMod val="10000"/>
                  </a:schemeClr>
                </a:solidFill>
                <a:latin typeface="Californian FB" panose="0207040306080B030204" pitchFamily="18" charset="0"/>
                <a:ea typeface="Calibri"/>
                <a:cs typeface="Calibri"/>
                <a:sym typeface="Calibri"/>
              </a:rPr>
              <a:t>#Socket client example in python</a:t>
            </a:r>
            <a:endParaRPr dirty="0">
              <a:solidFill>
                <a:schemeClr val="accent4">
                  <a:lumMod val="10000"/>
                </a:schemeClr>
              </a:solidFill>
              <a:latin typeface="Californian FB" panose="0207040306080B030204" pitchFamily="18" charset="0"/>
            </a:endParaRPr>
          </a:p>
          <a:p>
            <a:pPr marL="914400" marR="0" lvl="2" indent="0" algn="just" rtl="0">
              <a:lnSpc>
                <a:spcPct val="150000"/>
              </a:lnSpc>
              <a:spcBef>
                <a:spcPts val="0"/>
              </a:spcBef>
              <a:spcAft>
                <a:spcPts val="0"/>
              </a:spcAft>
              <a:buNone/>
            </a:pPr>
            <a:r>
              <a:rPr lang="en-IN" sz="1750" b="0" i="0" u="none" strike="noStrike" cap="none" dirty="0">
                <a:solidFill>
                  <a:schemeClr val="accent4">
                    <a:lumMod val="10000"/>
                  </a:schemeClr>
                </a:solidFill>
                <a:latin typeface="Californian FB" panose="0207040306080B030204" pitchFamily="18" charset="0"/>
                <a:ea typeface="Calibri"/>
                <a:cs typeface="Calibri"/>
                <a:sym typeface="Calibri"/>
              </a:rPr>
              <a:t>import socket	</a:t>
            </a:r>
            <a:endParaRPr dirty="0">
              <a:solidFill>
                <a:schemeClr val="accent4">
                  <a:lumMod val="10000"/>
                </a:schemeClr>
              </a:solidFill>
              <a:latin typeface="Californian FB" panose="0207040306080B030204" pitchFamily="18" charset="0"/>
            </a:endParaRPr>
          </a:p>
          <a:p>
            <a:pPr marL="914400" marR="0" lvl="2" indent="0" algn="just" rtl="0">
              <a:lnSpc>
                <a:spcPct val="150000"/>
              </a:lnSpc>
              <a:spcBef>
                <a:spcPts val="0"/>
              </a:spcBef>
              <a:spcAft>
                <a:spcPts val="0"/>
              </a:spcAft>
              <a:buNone/>
            </a:pPr>
            <a:r>
              <a:rPr lang="en-IN" sz="1750" b="0" i="0" u="none" strike="noStrike" cap="none" dirty="0">
                <a:solidFill>
                  <a:schemeClr val="accent4">
                    <a:lumMod val="10000"/>
                  </a:schemeClr>
                </a:solidFill>
                <a:latin typeface="Californian FB" panose="0207040306080B030204" pitchFamily="18" charset="0"/>
                <a:ea typeface="Calibri"/>
                <a:cs typeface="Calibri"/>
                <a:sym typeface="Calibri"/>
              </a:rPr>
              <a:t>#create an AF_INET, STREAM socket (TCP)</a:t>
            </a:r>
            <a:endParaRPr dirty="0">
              <a:solidFill>
                <a:schemeClr val="accent4">
                  <a:lumMod val="10000"/>
                </a:schemeClr>
              </a:solidFill>
              <a:latin typeface="Californian FB" panose="0207040306080B030204" pitchFamily="18" charset="0"/>
            </a:endParaRPr>
          </a:p>
          <a:p>
            <a:pPr marL="914400" marR="0" lvl="2" indent="0" algn="just" rtl="0">
              <a:lnSpc>
                <a:spcPct val="150000"/>
              </a:lnSpc>
              <a:spcBef>
                <a:spcPts val="0"/>
              </a:spcBef>
              <a:spcAft>
                <a:spcPts val="0"/>
              </a:spcAft>
              <a:buNone/>
            </a:pPr>
            <a:r>
              <a:rPr lang="en-IN" sz="1750" b="0" i="0" u="none" strike="noStrike" cap="none" dirty="0">
                <a:solidFill>
                  <a:schemeClr val="accent4">
                    <a:lumMod val="10000"/>
                  </a:schemeClr>
                </a:solidFill>
                <a:latin typeface="Californian FB" panose="0207040306080B030204" pitchFamily="18" charset="0"/>
                <a:ea typeface="Calibri"/>
                <a:cs typeface="Calibri"/>
                <a:sym typeface="Calibri"/>
              </a:rPr>
              <a:t>s = </a:t>
            </a:r>
            <a:r>
              <a:rPr lang="en-IN" sz="1750" b="0" i="0" u="none" strike="noStrike" cap="none" dirty="0" err="1">
                <a:solidFill>
                  <a:schemeClr val="accent4">
                    <a:lumMod val="10000"/>
                  </a:schemeClr>
                </a:solidFill>
                <a:latin typeface="Californian FB" panose="0207040306080B030204" pitchFamily="18" charset="0"/>
                <a:ea typeface="Calibri"/>
                <a:cs typeface="Calibri"/>
                <a:sym typeface="Calibri"/>
              </a:rPr>
              <a:t>socket.socket</a:t>
            </a:r>
            <a:r>
              <a:rPr lang="en-IN" sz="1750" b="0" i="0" u="none" strike="noStrike" cap="none" dirty="0">
                <a:solidFill>
                  <a:schemeClr val="accent4">
                    <a:lumMod val="10000"/>
                  </a:schemeClr>
                </a:solidFill>
                <a:latin typeface="Californian FB" panose="0207040306080B030204" pitchFamily="18" charset="0"/>
                <a:ea typeface="Calibri"/>
                <a:cs typeface="Calibri"/>
                <a:sym typeface="Calibri"/>
              </a:rPr>
              <a:t>(</a:t>
            </a:r>
            <a:r>
              <a:rPr lang="en-IN" sz="1750" b="0" i="0" u="none" strike="noStrike" cap="none" dirty="0" err="1">
                <a:solidFill>
                  <a:schemeClr val="accent4">
                    <a:lumMod val="10000"/>
                  </a:schemeClr>
                </a:solidFill>
                <a:latin typeface="Californian FB" panose="0207040306080B030204" pitchFamily="18" charset="0"/>
                <a:ea typeface="Calibri"/>
                <a:cs typeface="Calibri"/>
                <a:sym typeface="Calibri"/>
              </a:rPr>
              <a:t>socket.AF_INET</a:t>
            </a:r>
            <a:r>
              <a:rPr lang="en-IN" sz="1750" b="0" i="0" u="none" strike="noStrike" cap="none" dirty="0">
                <a:solidFill>
                  <a:schemeClr val="accent4">
                    <a:lumMod val="10000"/>
                  </a:schemeClr>
                </a:solidFill>
                <a:latin typeface="Californian FB" panose="0207040306080B030204" pitchFamily="18" charset="0"/>
                <a:ea typeface="Calibri"/>
                <a:cs typeface="Calibri"/>
                <a:sym typeface="Calibri"/>
              </a:rPr>
              <a:t>, </a:t>
            </a:r>
            <a:r>
              <a:rPr lang="en-IN" sz="1750" b="0" i="0" u="none" strike="noStrike" cap="none" dirty="0" err="1">
                <a:solidFill>
                  <a:schemeClr val="accent4">
                    <a:lumMod val="10000"/>
                  </a:schemeClr>
                </a:solidFill>
                <a:latin typeface="Californian FB" panose="0207040306080B030204" pitchFamily="18" charset="0"/>
                <a:ea typeface="Calibri"/>
                <a:cs typeface="Calibri"/>
                <a:sym typeface="Calibri"/>
              </a:rPr>
              <a:t>socket.SOCK_STREAM</a:t>
            </a:r>
            <a:r>
              <a:rPr lang="en-IN" sz="1750" b="0" i="0" u="none" strike="noStrike" cap="none" dirty="0">
                <a:solidFill>
                  <a:schemeClr val="accent4">
                    <a:lumMod val="10000"/>
                  </a:schemeClr>
                </a:solidFill>
                <a:latin typeface="Californian FB" panose="0207040306080B030204" pitchFamily="18" charset="0"/>
                <a:ea typeface="Calibri"/>
                <a:cs typeface="Calibri"/>
                <a:sym typeface="Calibri"/>
              </a:rPr>
              <a:t>)</a:t>
            </a:r>
            <a:endParaRPr dirty="0">
              <a:solidFill>
                <a:schemeClr val="accent4">
                  <a:lumMod val="10000"/>
                </a:schemeClr>
              </a:solidFill>
              <a:latin typeface="Californian FB" panose="0207040306080B030204" pitchFamily="18" charset="0"/>
            </a:endParaRPr>
          </a:p>
          <a:p>
            <a:pPr marL="914400" marR="0" lvl="2" indent="0" algn="just" rtl="0">
              <a:lnSpc>
                <a:spcPct val="150000"/>
              </a:lnSpc>
              <a:spcBef>
                <a:spcPts val="0"/>
              </a:spcBef>
              <a:spcAft>
                <a:spcPts val="0"/>
              </a:spcAft>
              <a:buNone/>
            </a:pPr>
            <a:r>
              <a:rPr lang="en-IN" sz="1750" b="0" i="0" u="none" strike="noStrike" cap="none" dirty="0">
                <a:solidFill>
                  <a:schemeClr val="accent4">
                    <a:lumMod val="10000"/>
                  </a:schemeClr>
                </a:solidFill>
                <a:latin typeface="Californian FB" panose="0207040306080B030204" pitchFamily="18" charset="0"/>
                <a:ea typeface="Calibri"/>
                <a:cs typeface="Calibri"/>
                <a:sym typeface="Calibri"/>
              </a:rPr>
              <a:t>print 'Socket Created'</a:t>
            </a:r>
            <a:endParaRPr dirty="0">
              <a:solidFill>
                <a:schemeClr val="accent4">
                  <a:lumMod val="10000"/>
                </a:schemeClr>
              </a:solidFill>
              <a:latin typeface="Californian FB" panose="0207040306080B0302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34"/>
          <p:cNvSpPr/>
          <p:nvPr/>
        </p:nvSpPr>
        <p:spPr>
          <a:xfrm>
            <a:off x="11883" y="512978"/>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426" name="Google Shape;426;p34"/>
          <p:cNvSpPr txBox="1"/>
          <p:nvPr/>
        </p:nvSpPr>
        <p:spPr>
          <a:xfrm>
            <a:off x="89671" y="44591"/>
            <a:ext cx="7212082" cy="394403"/>
          </a:xfrm>
          <a:prstGeom prst="rect">
            <a:avLst/>
          </a:prstGeom>
          <a:noFill/>
          <a:ln>
            <a:noFill/>
          </a:ln>
        </p:spPr>
        <p:txBody>
          <a:bodyPr spcFirstLastPara="1" wrap="square" lIns="0" tIns="0" rIns="0" bIns="0" anchor="t" anchorCtr="0">
            <a:spAutoFit/>
          </a:bodyPr>
          <a:lstStyle/>
          <a:p>
            <a:pPr marL="15875" marR="0" lvl="0" indent="0" algn="l" rtl="0">
              <a:spcBef>
                <a:spcPts val="0"/>
              </a:spcBef>
              <a:spcAft>
                <a:spcPts val="0"/>
              </a:spcAft>
              <a:buNone/>
            </a:pPr>
            <a:r>
              <a:rPr lang="en-IN" sz="2563" b="1">
                <a:solidFill>
                  <a:srgbClr val="010103"/>
                </a:solidFill>
                <a:latin typeface="Arial"/>
                <a:ea typeface="Arial"/>
                <a:cs typeface="Arial"/>
                <a:sym typeface="Arial"/>
              </a:rPr>
              <a:t>Socket Creation</a:t>
            </a:r>
            <a:endParaRPr sz="2563">
              <a:solidFill>
                <a:schemeClr val="dk1"/>
              </a:solidFill>
              <a:latin typeface="Arial"/>
              <a:ea typeface="Arial"/>
              <a:cs typeface="Arial"/>
              <a:sym typeface="Arial"/>
            </a:endParaRPr>
          </a:p>
        </p:txBody>
      </p:sp>
      <p:sp>
        <p:nvSpPr>
          <p:cNvPr id="427" name="Google Shape;427;p34"/>
          <p:cNvSpPr/>
          <p:nvPr/>
        </p:nvSpPr>
        <p:spPr>
          <a:xfrm rot="10800000" flipH="1">
            <a:off x="0" y="6640253"/>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428" name="Google Shape;428;p34"/>
          <p:cNvSpPr/>
          <p:nvPr/>
        </p:nvSpPr>
        <p:spPr>
          <a:xfrm>
            <a:off x="0" y="586959"/>
            <a:ext cx="12105505" cy="5979173"/>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a:solidFill>
                <a:schemeClr val="lt1"/>
              </a:solidFill>
              <a:latin typeface="Calibri"/>
              <a:ea typeface="Calibri"/>
              <a:cs typeface="Calibri"/>
              <a:sym typeface="Calibri"/>
            </a:endParaRPr>
          </a:p>
        </p:txBody>
      </p:sp>
      <p:sp>
        <p:nvSpPr>
          <p:cNvPr id="429" name="Google Shape;429;p34"/>
          <p:cNvSpPr txBox="1"/>
          <p:nvPr/>
        </p:nvSpPr>
        <p:spPr>
          <a:xfrm>
            <a:off x="1212793" y="696289"/>
            <a:ext cx="11998667" cy="4225837"/>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None/>
            </a:pPr>
            <a:r>
              <a:rPr lang="en-IN" sz="1750" dirty="0">
                <a:solidFill>
                  <a:schemeClr val="accent4">
                    <a:lumMod val="10000"/>
                  </a:schemeClr>
                </a:solidFill>
                <a:latin typeface="Calibri"/>
                <a:ea typeface="Calibri"/>
                <a:cs typeface="Calibri"/>
                <a:sym typeface="Calibri"/>
              </a:rPr>
              <a:t>import socket	</a:t>
            </a:r>
            <a:endParaRPr dirty="0">
              <a:solidFill>
                <a:schemeClr val="accent4">
                  <a:lumMod val="10000"/>
                </a:schemeClr>
              </a:solidFill>
            </a:endParaRPr>
          </a:p>
          <a:p>
            <a:pPr marL="0" marR="0" lvl="0" indent="0" algn="just" rtl="0">
              <a:lnSpc>
                <a:spcPct val="150000"/>
              </a:lnSpc>
              <a:spcBef>
                <a:spcPts val="0"/>
              </a:spcBef>
              <a:spcAft>
                <a:spcPts val="0"/>
              </a:spcAft>
              <a:buNone/>
            </a:pPr>
            <a:r>
              <a:rPr lang="en-IN" sz="1750" dirty="0">
                <a:solidFill>
                  <a:schemeClr val="accent4">
                    <a:lumMod val="10000"/>
                  </a:schemeClr>
                </a:solidFill>
                <a:latin typeface="Calibri"/>
                <a:ea typeface="Calibri"/>
                <a:cs typeface="Calibri"/>
                <a:sym typeface="Calibri"/>
              </a:rPr>
              <a:t>import sys	</a:t>
            </a:r>
            <a:endParaRPr dirty="0">
              <a:solidFill>
                <a:schemeClr val="accent4">
                  <a:lumMod val="10000"/>
                </a:schemeClr>
              </a:solidFill>
            </a:endParaRPr>
          </a:p>
          <a:p>
            <a:pPr marL="0" marR="0" lvl="0" indent="0" algn="just" rtl="0">
              <a:lnSpc>
                <a:spcPct val="150000"/>
              </a:lnSpc>
              <a:spcBef>
                <a:spcPts val="0"/>
              </a:spcBef>
              <a:spcAft>
                <a:spcPts val="0"/>
              </a:spcAft>
              <a:buNone/>
            </a:pPr>
            <a:r>
              <a:rPr lang="en-IN" sz="1750" dirty="0">
                <a:solidFill>
                  <a:schemeClr val="accent4">
                    <a:lumMod val="10000"/>
                  </a:schemeClr>
                </a:solidFill>
                <a:latin typeface="Calibri"/>
                <a:ea typeface="Calibri"/>
                <a:cs typeface="Calibri"/>
                <a:sym typeface="Calibri"/>
              </a:rPr>
              <a:t>try:</a:t>
            </a:r>
            <a:endParaRPr dirty="0">
              <a:solidFill>
                <a:schemeClr val="accent4">
                  <a:lumMod val="10000"/>
                </a:schemeClr>
              </a:solidFill>
            </a:endParaRPr>
          </a:p>
          <a:p>
            <a:pPr marL="0" marR="0" lvl="0" indent="0" algn="just" rtl="0">
              <a:lnSpc>
                <a:spcPct val="150000"/>
              </a:lnSpc>
              <a:spcBef>
                <a:spcPts val="0"/>
              </a:spcBef>
              <a:spcAft>
                <a:spcPts val="0"/>
              </a:spcAft>
              <a:buNone/>
            </a:pPr>
            <a:r>
              <a:rPr lang="en-IN" sz="1750" dirty="0">
                <a:solidFill>
                  <a:schemeClr val="accent4">
                    <a:lumMod val="10000"/>
                  </a:schemeClr>
                </a:solidFill>
                <a:latin typeface="Calibri"/>
                <a:ea typeface="Calibri"/>
                <a:cs typeface="Calibri"/>
                <a:sym typeface="Calibri"/>
              </a:rPr>
              <a:t>	#create an AF_INET, STREAM socket (TCP)</a:t>
            </a:r>
            <a:endParaRPr dirty="0">
              <a:solidFill>
                <a:schemeClr val="accent4">
                  <a:lumMod val="10000"/>
                </a:schemeClr>
              </a:solidFill>
            </a:endParaRPr>
          </a:p>
          <a:p>
            <a:pPr marL="0" marR="0" lvl="0" indent="0" algn="just" rtl="0">
              <a:lnSpc>
                <a:spcPct val="150000"/>
              </a:lnSpc>
              <a:spcBef>
                <a:spcPts val="0"/>
              </a:spcBef>
              <a:spcAft>
                <a:spcPts val="0"/>
              </a:spcAft>
              <a:buNone/>
            </a:pPr>
            <a:r>
              <a:rPr lang="en-IN" sz="1750" dirty="0">
                <a:solidFill>
                  <a:schemeClr val="accent4">
                    <a:lumMod val="10000"/>
                  </a:schemeClr>
                </a:solidFill>
                <a:latin typeface="Calibri"/>
                <a:ea typeface="Calibri"/>
                <a:cs typeface="Calibri"/>
                <a:sym typeface="Calibri"/>
              </a:rPr>
              <a:t>	s = </a:t>
            </a:r>
            <a:r>
              <a:rPr lang="en-IN" sz="1750" dirty="0" err="1">
                <a:solidFill>
                  <a:schemeClr val="accent4">
                    <a:lumMod val="10000"/>
                  </a:schemeClr>
                </a:solidFill>
                <a:latin typeface="Calibri"/>
                <a:ea typeface="Calibri"/>
                <a:cs typeface="Calibri"/>
                <a:sym typeface="Calibri"/>
              </a:rPr>
              <a:t>socket.socket</a:t>
            </a:r>
            <a:r>
              <a:rPr lang="en-IN" sz="1750" dirty="0">
                <a:solidFill>
                  <a:schemeClr val="accent4">
                    <a:lumMod val="10000"/>
                  </a:schemeClr>
                </a:solidFill>
                <a:latin typeface="Calibri"/>
                <a:ea typeface="Calibri"/>
                <a:cs typeface="Calibri"/>
                <a:sym typeface="Calibri"/>
              </a:rPr>
              <a:t>(</a:t>
            </a:r>
            <a:r>
              <a:rPr lang="en-IN" sz="1750" dirty="0" err="1">
                <a:solidFill>
                  <a:schemeClr val="accent4">
                    <a:lumMod val="10000"/>
                  </a:schemeClr>
                </a:solidFill>
                <a:latin typeface="Calibri"/>
                <a:ea typeface="Calibri"/>
                <a:cs typeface="Calibri"/>
                <a:sym typeface="Calibri"/>
              </a:rPr>
              <a:t>socket.AF_INET</a:t>
            </a:r>
            <a:r>
              <a:rPr lang="en-IN" sz="1750" dirty="0">
                <a:solidFill>
                  <a:schemeClr val="accent4">
                    <a:lumMod val="10000"/>
                  </a:schemeClr>
                </a:solidFill>
                <a:latin typeface="Calibri"/>
                <a:ea typeface="Calibri"/>
                <a:cs typeface="Calibri"/>
                <a:sym typeface="Calibri"/>
              </a:rPr>
              <a:t>, </a:t>
            </a:r>
            <a:r>
              <a:rPr lang="en-IN" sz="1750" dirty="0" err="1">
                <a:solidFill>
                  <a:schemeClr val="accent4">
                    <a:lumMod val="10000"/>
                  </a:schemeClr>
                </a:solidFill>
                <a:latin typeface="Calibri"/>
                <a:ea typeface="Calibri"/>
                <a:cs typeface="Calibri"/>
                <a:sym typeface="Calibri"/>
              </a:rPr>
              <a:t>socket.SOCK_STREAM</a:t>
            </a:r>
            <a:r>
              <a:rPr lang="en-IN" sz="1750" dirty="0">
                <a:solidFill>
                  <a:schemeClr val="accent4">
                    <a:lumMod val="10000"/>
                  </a:schemeClr>
                </a:solidFill>
                <a:latin typeface="Calibri"/>
                <a:ea typeface="Calibri"/>
                <a:cs typeface="Calibri"/>
                <a:sym typeface="Calibri"/>
              </a:rPr>
              <a:t>)</a:t>
            </a:r>
            <a:endParaRPr dirty="0">
              <a:solidFill>
                <a:schemeClr val="accent4">
                  <a:lumMod val="10000"/>
                </a:schemeClr>
              </a:solidFill>
            </a:endParaRPr>
          </a:p>
          <a:p>
            <a:pPr marL="0" marR="0" lvl="0" indent="0" algn="just" rtl="0">
              <a:lnSpc>
                <a:spcPct val="150000"/>
              </a:lnSpc>
              <a:spcBef>
                <a:spcPts val="0"/>
              </a:spcBef>
              <a:spcAft>
                <a:spcPts val="0"/>
              </a:spcAft>
              <a:buNone/>
            </a:pPr>
            <a:r>
              <a:rPr lang="en-IN" sz="1750" dirty="0">
                <a:solidFill>
                  <a:schemeClr val="accent4">
                    <a:lumMod val="10000"/>
                  </a:schemeClr>
                </a:solidFill>
                <a:latin typeface="Calibri"/>
                <a:ea typeface="Calibri"/>
                <a:cs typeface="Calibri"/>
                <a:sym typeface="Calibri"/>
              </a:rPr>
              <a:t>except </a:t>
            </a:r>
            <a:r>
              <a:rPr lang="en-IN" sz="1750" dirty="0" err="1">
                <a:solidFill>
                  <a:schemeClr val="accent4">
                    <a:lumMod val="10000"/>
                  </a:schemeClr>
                </a:solidFill>
                <a:latin typeface="Calibri"/>
                <a:ea typeface="Calibri"/>
                <a:cs typeface="Calibri"/>
                <a:sym typeface="Calibri"/>
              </a:rPr>
              <a:t>socket.error</a:t>
            </a:r>
            <a:r>
              <a:rPr lang="en-IN" sz="1750" dirty="0">
                <a:solidFill>
                  <a:schemeClr val="accent4">
                    <a:lumMod val="10000"/>
                  </a:schemeClr>
                </a:solidFill>
                <a:latin typeface="Calibri"/>
                <a:ea typeface="Calibri"/>
                <a:cs typeface="Calibri"/>
                <a:sym typeface="Calibri"/>
              </a:rPr>
              <a:t>, </a:t>
            </a:r>
            <a:r>
              <a:rPr lang="en-IN" sz="1750" dirty="0" err="1">
                <a:solidFill>
                  <a:schemeClr val="accent4">
                    <a:lumMod val="10000"/>
                  </a:schemeClr>
                </a:solidFill>
                <a:latin typeface="Calibri"/>
                <a:ea typeface="Calibri"/>
                <a:cs typeface="Calibri"/>
                <a:sym typeface="Calibri"/>
              </a:rPr>
              <a:t>msg</a:t>
            </a:r>
            <a:r>
              <a:rPr lang="en-IN" sz="1750" dirty="0">
                <a:solidFill>
                  <a:schemeClr val="accent4">
                    <a:lumMod val="10000"/>
                  </a:schemeClr>
                </a:solidFill>
                <a:latin typeface="Calibri"/>
                <a:ea typeface="Calibri"/>
                <a:cs typeface="Calibri"/>
                <a:sym typeface="Calibri"/>
              </a:rPr>
              <a:t>:</a:t>
            </a:r>
            <a:endParaRPr dirty="0">
              <a:solidFill>
                <a:schemeClr val="accent4">
                  <a:lumMod val="10000"/>
                </a:schemeClr>
              </a:solidFill>
            </a:endParaRPr>
          </a:p>
          <a:p>
            <a:pPr marL="0" marR="0" lvl="0" indent="0" algn="just" rtl="0">
              <a:lnSpc>
                <a:spcPct val="150000"/>
              </a:lnSpc>
              <a:spcBef>
                <a:spcPts val="0"/>
              </a:spcBef>
              <a:spcAft>
                <a:spcPts val="0"/>
              </a:spcAft>
              <a:buNone/>
            </a:pPr>
            <a:r>
              <a:rPr lang="en-IN" sz="1750" dirty="0">
                <a:solidFill>
                  <a:schemeClr val="accent4">
                    <a:lumMod val="10000"/>
                  </a:schemeClr>
                </a:solidFill>
                <a:latin typeface="Calibri"/>
                <a:ea typeface="Calibri"/>
                <a:cs typeface="Calibri"/>
                <a:sym typeface="Calibri"/>
              </a:rPr>
              <a:t>	print 'Failed to create socket. Error code: ' + str(</a:t>
            </a:r>
            <a:r>
              <a:rPr lang="en-IN" sz="1750" dirty="0" err="1">
                <a:solidFill>
                  <a:schemeClr val="accent4">
                    <a:lumMod val="10000"/>
                  </a:schemeClr>
                </a:solidFill>
                <a:latin typeface="Calibri"/>
                <a:ea typeface="Calibri"/>
                <a:cs typeface="Calibri"/>
                <a:sym typeface="Calibri"/>
              </a:rPr>
              <a:t>msg</a:t>
            </a:r>
            <a:r>
              <a:rPr lang="en-IN" sz="1750" dirty="0">
                <a:solidFill>
                  <a:schemeClr val="accent4">
                    <a:lumMod val="10000"/>
                  </a:schemeClr>
                </a:solidFill>
                <a:latin typeface="Calibri"/>
                <a:ea typeface="Calibri"/>
                <a:cs typeface="Calibri"/>
                <a:sym typeface="Calibri"/>
              </a:rPr>
              <a:t>[0]) + ' , Error message : ' + </a:t>
            </a:r>
            <a:r>
              <a:rPr lang="en-IN" sz="1750" dirty="0" err="1">
                <a:solidFill>
                  <a:schemeClr val="accent4">
                    <a:lumMod val="10000"/>
                  </a:schemeClr>
                </a:solidFill>
                <a:latin typeface="Calibri"/>
                <a:ea typeface="Calibri"/>
                <a:cs typeface="Calibri"/>
                <a:sym typeface="Calibri"/>
              </a:rPr>
              <a:t>msg</a:t>
            </a:r>
            <a:r>
              <a:rPr lang="en-IN" sz="1750" dirty="0">
                <a:solidFill>
                  <a:schemeClr val="accent4">
                    <a:lumMod val="10000"/>
                  </a:schemeClr>
                </a:solidFill>
                <a:latin typeface="Calibri"/>
                <a:ea typeface="Calibri"/>
                <a:cs typeface="Calibri"/>
                <a:sym typeface="Calibri"/>
              </a:rPr>
              <a:t>[1]</a:t>
            </a:r>
            <a:endParaRPr dirty="0">
              <a:solidFill>
                <a:schemeClr val="accent4">
                  <a:lumMod val="10000"/>
                </a:schemeClr>
              </a:solidFill>
            </a:endParaRPr>
          </a:p>
          <a:p>
            <a:pPr marL="0" marR="0" lvl="0" indent="0" algn="just" rtl="0">
              <a:lnSpc>
                <a:spcPct val="150000"/>
              </a:lnSpc>
              <a:spcBef>
                <a:spcPts val="0"/>
              </a:spcBef>
              <a:spcAft>
                <a:spcPts val="0"/>
              </a:spcAft>
              <a:buNone/>
            </a:pPr>
            <a:r>
              <a:rPr lang="en-IN" sz="1750" dirty="0">
                <a:solidFill>
                  <a:schemeClr val="accent4">
                    <a:lumMod val="10000"/>
                  </a:schemeClr>
                </a:solidFill>
                <a:latin typeface="Calibri"/>
                <a:ea typeface="Calibri"/>
                <a:cs typeface="Calibri"/>
                <a:sym typeface="Calibri"/>
              </a:rPr>
              <a:t>	</a:t>
            </a:r>
            <a:r>
              <a:rPr lang="en-IN" sz="1750" dirty="0" err="1">
                <a:solidFill>
                  <a:schemeClr val="accent4">
                    <a:lumMod val="10000"/>
                  </a:schemeClr>
                </a:solidFill>
                <a:latin typeface="Calibri"/>
                <a:ea typeface="Calibri"/>
                <a:cs typeface="Calibri"/>
                <a:sym typeface="Calibri"/>
              </a:rPr>
              <a:t>sys.exit</a:t>
            </a:r>
            <a:r>
              <a:rPr lang="en-IN" sz="1750" dirty="0">
                <a:solidFill>
                  <a:schemeClr val="accent4">
                    <a:lumMod val="10000"/>
                  </a:schemeClr>
                </a:solidFill>
                <a:latin typeface="Calibri"/>
                <a:ea typeface="Calibri"/>
                <a:cs typeface="Calibri"/>
                <a:sym typeface="Calibri"/>
              </a:rPr>
              <a:t>();</a:t>
            </a:r>
            <a:endParaRPr dirty="0">
              <a:solidFill>
                <a:schemeClr val="accent4">
                  <a:lumMod val="10000"/>
                </a:schemeClr>
              </a:solidFill>
            </a:endParaRPr>
          </a:p>
          <a:p>
            <a:pPr marL="0" marR="0" lvl="0" indent="0" algn="just" rtl="0">
              <a:lnSpc>
                <a:spcPct val="150000"/>
              </a:lnSpc>
              <a:spcBef>
                <a:spcPts val="0"/>
              </a:spcBef>
              <a:spcAft>
                <a:spcPts val="0"/>
              </a:spcAft>
              <a:buNone/>
            </a:pPr>
            <a:endParaRPr sz="1750" dirty="0">
              <a:solidFill>
                <a:schemeClr val="accent4">
                  <a:lumMod val="10000"/>
                </a:schemeClr>
              </a:solidFill>
              <a:latin typeface="Calibri"/>
              <a:ea typeface="Calibri"/>
              <a:cs typeface="Calibri"/>
              <a:sym typeface="Calibri"/>
            </a:endParaRPr>
          </a:p>
          <a:p>
            <a:pPr marL="0" marR="0" lvl="0" indent="0" algn="just" rtl="0">
              <a:lnSpc>
                <a:spcPct val="150000"/>
              </a:lnSpc>
              <a:spcBef>
                <a:spcPts val="0"/>
              </a:spcBef>
              <a:spcAft>
                <a:spcPts val="0"/>
              </a:spcAft>
              <a:buNone/>
            </a:pPr>
            <a:r>
              <a:rPr lang="en-IN" sz="1750" dirty="0">
                <a:solidFill>
                  <a:schemeClr val="accent4">
                    <a:lumMod val="10000"/>
                  </a:schemeClr>
                </a:solidFill>
                <a:latin typeface="Calibri"/>
                <a:ea typeface="Calibri"/>
                <a:cs typeface="Calibri"/>
                <a:sym typeface="Calibri"/>
              </a:rPr>
              <a:t>print 'Socket Created'</a:t>
            </a:r>
            <a:endParaRPr dirty="0">
              <a:solidFill>
                <a:schemeClr val="accent4">
                  <a:lumMod val="10000"/>
                </a:schemeClr>
              </a:solidFill>
            </a:endParaRPr>
          </a:p>
          <a:p>
            <a:pPr marL="0" marR="0" lvl="0" indent="0" algn="just" rtl="0">
              <a:lnSpc>
                <a:spcPct val="150000"/>
              </a:lnSpc>
              <a:spcBef>
                <a:spcPts val="0"/>
              </a:spcBef>
              <a:spcAft>
                <a:spcPts val="0"/>
              </a:spcAft>
              <a:buNone/>
            </a:pPr>
            <a:endParaRPr sz="900" dirty="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35"/>
          <p:cNvSpPr/>
          <p:nvPr/>
        </p:nvSpPr>
        <p:spPr>
          <a:xfrm>
            <a:off x="11883" y="512978"/>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435" name="Google Shape;435;p35"/>
          <p:cNvSpPr txBox="1"/>
          <p:nvPr/>
        </p:nvSpPr>
        <p:spPr>
          <a:xfrm>
            <a:off x="89670" y="44591"/>
            <a:ext cx="7965117" cy="394403"/>
          </a:xfrm>
          <a:prstGeom prst="rect">
            <a:avLst/>
          </a:prstGeom>
          <a:noFill/>
          <a:ln>
            <a:noFill/>
          </a:ln>
        </p:spPr>
        <p:txBody>
          <a:bodyPr spcFirstLastPara="1" wrap="square" lIns="0" tIns="0" rIns="0" bIns="0" anchor="t" anchorCtr="0">
            <a:spAutoFit/>
          </a:bodyPr>
          <a:lstStyle/>
          <a:p>
            <a:pPr marL="15875" marR="0" lvl="0" indent="0" algn="l" rtl="0">
              <a:spcBef>
                <a:spcPts val="0"/>
              </a:spcBef>
              <a:spcAft>
                <a:spcPts val="0"/>
              </a:spcAft>
              <a:buNone/>
            </a:pPr>
            <a:r>
              <a:rPr lang="en-IN" sz="2563" b="1">
                <a:solidFill>
                  <a:srgbClr val="010103"/>
                </a:solidFill>
                <a:latin typeface="Arial"/>
                <a:ea typeface="Arial"/>
                <a:cs typeface="Arial"/>
                <a:sym typeface="Arial"/>
              </a:rPr>
              <a:t>Client/server symmetry in Sockets applications</a:t>
            </a:r>
            <a:endParaRPr sz="2563">
              <a:solidFill>
                <a:schemeClr val="dk1"/>
              </a:solidFill>
              <a:latin typeface="Arial"/>
              <a:ea typeface="Arial"/>
              <a:cs typeface="Arial"/>
              <a:sym typeface="Arial"/>
            </a:endParaRPr>
          </a:p>
        </p:txBody>
      </p:sp>
      <p:sp>
        <p:nvSpPr>
          <p:cNvPr id="436" name="Google Shape;436;p35"/>
          <p:cNvSpPr/>
          <p:nvPr/>
        </p:nvSpPr>
        <p:spPr>
          <a:xfrm rot="10800000" flipH="1">
            <a:off x="0" y="6640253"/>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grpSp>
        <p:nvGrpSpPr>
          <p:cNvPr id="437" name="Google Shape;437;p35"/>
          <p:cNvGrpSpPr/>
          <p:nvPr/>
        </p:nvGrpSpPr>
        <p:grpSpPr>
          <a:xfrm>
            <a:off x="0" y="586959"/>
            <a:ext cx="12105503" cy="5979173"/>
            <a:chOff x="127862" y="1268442"/>
            <a:chExt cx="9296400" cy="846250"/>
          </a:xfrm>
        </p:grpSpPr>
        <p:sp>
          <p:nvSpPr>
            <p:cNvPr id="438" name="Google Shape;438;p35"/>
            <p:cNvSpPr/>
            <p:nvPr/>
          </p:nvSpPr>
          <p:spPr>
            <a:xfrm>
              <a:off x="127862" y="1268442"/>
              <a:ext cx="9296400" cy="846250"/>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a:solidFill>
                  <a:schemeClr val="lt1"/>
                </a:solidFill>
                <a:latin typeface="Calibri"/>
                <a:ea typeface="Calibri"/>
                <a:cs typeface="Calibri"/>
                <a:sym typeface="Calibri"/>
              </a:endParaRPr>
            </a:p>
          </p:txBody>
        </p:sp>
        <p:sp>
          <p:nvSpPr>
            <p:cNvPr id="439" name="Google Shape;439;p35"/>
            <p:cNvSpPr txBox="1"/>
            <p:nvPr/>
          </p:nvSpPr>
          <p:spPr>
            <a:xfrm>
              <a:off x="168600" y="1274313"/>
              <a:ext cx="9214355" cy="51265"/>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None/>
              </a:pPr>
              <a:endParaRPr sz="1750">
                <a:solidFill>
                  <a:schemeClr val="dk1"/>
                </a:solidFill>
                <a:latin typeface="Calibri"/>
                <a:ea typeface="Calibri"/>
                <a:cs typeface="Calibri"/>
                <a:sym typeface="Calibri"/>
              </a:endParaRPr>
            </a:p>
          </p:txBody>
        </p:sp>
      </p:grpSp>
      <p:pic>
        <p:nvPicPr>
          <p:cNvPr id="440" name="Google Shape;440;p35"/>
          <p:cNvPicPr preferRelativeResize="0"/>
          <p:nvPr/>
        </p:nvPicPr>
        <p:blipFill rotWithShape="1">
          <a:blip r:embed="rId3">
            <a:alphaModFix/>
          </a:blip>
          <a:srcRect/>
          <a:stretch/>
        </p:blipFill>
        <p:spPr>
          <a:xfrm>
            <a:off x="2649816" y="586958"/>
            <a:ext cx="5915959" cy="591595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36"/>
          <p:cNvSpPr/>
          <p:nvPr/>
        </p:nvSpPr>
        <p:spPr>
          <a:xfrm>
            <a:off x="11883" y="512978"/>
            <a:ext cx="12168981" cy="0"/>
          </a:xfrm>
          <a:custGeom>
            <a:avLst/>
            <a:gdLst/>
            <a:ahLst/>
            <a:cxnLst/>
            <a:rect l="l" t="t" r="r" b="b"/>
            <a:pathLst>
              <a:path w="9735185" h="120000" extrusionOk="0">
                <a:moveTo>
                  <a:pt x="0" y="0"/>
                </a:moveTo>
                <a:lnTo>
                  <a:pt x="9734587" y="0"/>
                </a:lnTo>
              </a:path>
            </a:pathLst>
          </a:custGeom>
          <a:noFill/>
          <a:ln w="28500" cap="flat" cmpd="sng">
            <a:solidFill>
              <a:srgbClr val="1F97C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446" name="Google Shape;446;p36"/>
          <p:cNvSpPr txBox="1"/>
          <p:nvPr/>
        </p:nvSpPr>
        <p:spPr>
          <a:xfrm>
            <a:off x="89671" y="44591"/>
            <a:ext cx="7212082" cy="394403"/>
          </a:xfrm>
          <a:prstGeom prst="rect">
            <a:avLst/>
          </a:prstGeom>
          <a:noFill/>
          <a:ln>
            <a:noFill/>
          </a:ln>
        </p:spPr>
        <p:txBody>
          <a:bodyPr spcFirstLastPara="1" wrap="square" lIns="0" tIns="0" rIns="0" bIns="0" anchor="t" anchorCtr="0">
            <a:spAutoFit/>
          </a:bodyPr>
          <a:lstStyle/>
          <a:p>
            <a:pPr marL="15875" marR="0" lvl="0" indent="0" algn="l" rtl="0">
              <a:spcBef>
                <a:spcPts val="0"/>
              </a:spcBef>
              <a:spcAft>
                <a:spcPts val="0"/>
              </a:spcAft>
              <a:buNone/>
            </a:pPr>
            <a:r>
              <a:rPr lang="en-IN" sz="2563" b="1">
                <a:solidFill>
                  <a:srgbClr val="010103"/>
                </a:solidFill>
                <a:latin typeface="Arial"/>
                <a:ea typeface="Arial"/>
                <a:cs typeface="Arial"/>
                <a:sym typeface="Arial"/>
              </a:rPr>
              <a:t>Socket in Python</a:t>
            </a:r>
            <a:endParaRPr sz="2563">
              <a:solidFill>
                <a:schemeClr val="dk1"/>
              </a:solidFill>
              <a:latin typeface="Arial"/>
              <a:ea typeface="Arial"/>
              <a:cs typeface="Arial"/>
              <a:sym typeface="Arial"/>
            </a:endParaRPr>
          </a:p>
        </p:txBody>
      </p:sp>
      <p:sp>
        <p:nvSpPr>
          <p:cNvPr id="447" name="Google Shape;447;p36"/>
          <p:cNvSpPr/>
          <p:nvPr/>
        </p:nvSpPr>
        <p:spPr>
          <a:xfrm rot="10800000" flipH="1">
            <a:off x="0" y="6640253"/>
            <a:ext cx="12192000" cy="57149"/>
          </a:xfrm>
          <a:custGeom>
            <a:avLst/>
            <a:gdLst/>
            <a:ahLst/>
            <a:cxnLst/>
            <a:rect l="l" t="t" r="r" b="b"/>
            <a:pathLst>
              <a:path w="2915285" h="217170" extrusionOk="0">
                <a:moveTo>
                  <a:pt x="0" y="0"/>
                </a:moveTo>
                <a:lnTo>
                  <a:pt x="2914775" y="0"/>
                </a:lnTo>
                <a:lnTo>
                  <a:pt x="2914775" y="216855"/>
                </a:lnTo>
                <a:lnTo>
                  <a:pt x="0" y="216855"/>
                </a:lnTo>
                <a:lnTo>
                  <a:pt x="0" y="0"/>
                </a:lnTo>
                <a:close/>
              </a:path>
            </a:pathLst>
          </a:custGeom>
          <a:solidFill>
            <a:srgbClr val="0793C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grpSp>
        <p:nvGrpSpPr>
          <p:cNvPr id="448" name="Google Shape;448;p36"/>
          <p:cNvGrpSpPr/>
          <p:nvPr/>
        </p:nvGrpSpPr>
        <p:grpSpPr>
          <a:xfrm>
            <a:off x="0" y="586959"/>
            <a:ext cx="12105503" cy="5979173"/>
            <a:chOff x="127862" y="1268442"/>
            <a:chExt cx="9296400" cy="846250"/>
          </a:xfrm>
        </p:grpSpPr>
        <p:sp>
          <p:nvSpPr>
            <p:cNvPr id="449" name="Google Shape;449;p36"/>
            <p:cNvSpPr/>
            <p:nvPr/>
          </p:nvSpPr>
          <p:spPr>
            <a:xfrm>
              <a:off x="127862" y="1268442"/>
              <a:ext cx="9296400" cy="846250"/>
            </a:xfrm>
            <a:prstGeom prst="rect">
              <a:avLst/>
            </a:prstGeom>
            <a:solidFill>
              <a:schemeClr val="lt1"/>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250">
                <a:solidFill>
                  <a:schemeClr val="lt1"/>
                </a:solidFill>
                <a:latin typeface="Calibri"/>
                <a:ea typeface="Calibri"/>
                <a:cs typeface="Calibri"/>
                <a:sym typeface="Calibri"/>
              </a:endParaRPr>
            </a:p>
          </p:txBody>
        </p:sp>
        <p:sp>
          <p:nvSpPr>
            <p:cNvPr id="450" name="Google Shape;450;p36"/>
            <p:cNvSpPr txBox="1"/>
            <p:nvPr/>
          </p:nvSpPr>
          <p:spPr>
            <a:xfrm>
              <a:off x="168600" y="1274313"/>
              <a:ext cx="9214355" cy="628905"/>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None/>
              </a:pPr>
              <a:r>
                <a:rPr lang="en-IN" sz="1750" dirty="0">
                  <a:solidFill>
                    <a:schemeClr val="accent4">
                      <a:lumMod val="10000"/>
                    </a:schemeClr>
                  </a:solidFill>
                  <a:latin typeface="Calibri"/>
                  <a:ea typeface="Calibri"/>
                  <a:cs typeface="Calibri"/>
                  <a:sym typeface="Calibri"/>
                </a:rPr>
                <a:t>To create a socket, we must use </a:t>
              </a:r>
              <a:r>
                <a:rPr lang="en-IN" sz="1750" dirty="0" err="1">
                  <a:solidFill>
                    <a:schemeClr val="accent4">
                      <a:lumMod val="10000"/>
                    </a:schemeClr>
                  </a:solidFill>
                  <a:latin typeface="Calibri"/>
                  <a:ea typeface="Calibri"/>
                  <a:cs typeface="Calibri"/>
                  <a:sym typeface="Calibri"/>
                </a:rPr>
                <a:t>socket.socket</a:t>
              </a:r>
              <a:r>
                <a:rPr lang="en-IN" sz="1750" dirty="0">
                  <a:solidFill>
                    <a:schemeClr val="accent4">
                      <a:lumMod val="10000"/>
                    </a:schemeClr>
                  </a:solidFill>
                  <a:latin typeface="Calibri"/>
                  <a:ea typeface="Calibri"/>
                  <a:cs typeface="Calibri"/>
                  <a:sym typeface="Calibri"/>
                </a:rPr>
                <a:t>() function available in the Python socket module, which has the general syntax as follows:</a:t>
              </a:r>
              <a:endParaRPr dirty="0">
                <a:solidFill>
                  <a:schemeClr val="accent4">
                    <a:lumMod val="10000"/>
                  </a:schemeClr>
                </a:solidFill>
              </a:endParaRPr>
            </a:p>
            <a:p>
              <a:pPr marL="0" marR="0" lvl="0" indent="0" algn="just" rtl="0">
                <a:lnSpc>
                  <a:spcPct val="150000"/>
                </a:lnSpc>
                <a:spcBef>
                  <a:spcPts val="0"/>
                </a:spcBef>
                <a:spcAft>
                  <a:spcPts val="0"/>
                </a:spcAft>
                <a:buNone/>
              </a:pPr>
              <a:r>
                <a:rPr lang="en-IN" sz="1750" b="1" i="1" dirty="0">
                  <a:solidFill>
                    <a:schemeClr val="accent4">
                      <a:lumMod val="10000"/>
                    </a:schemeClr>
                  </a:solidFill>
                  <a:latin typeface="Calibri"/>
                  <a:ea typeface="Calibri"/>
                  <a:cs typeface="Calibri"/>
                  <a:sym typeface="Calibri"/>
                </a:rPr>
                <a:t>	S = </a:t>
              </a:r>
              <a:r>
                <a:rPr lang="en-IN" sz="1750" b="1" i="1" dirty="0" err="1">
                  <a:solidFill>
                    <a:schemeClr val="accent4">
                      <a:lumMod val="10000"/>
                    </a:schemeClr>
                  </a:solidFill>
                  <a:latin typeface="Calibri"/>
                  <a:ea typeface="Calibri"/>
                  <a:cs typeface="Calibri"/>
                  <a:sym typeface="Calibri"/>
                </a:rPr>
                <a:t>socket.socket</a:t>
              </a:r>
              <a:r>
                <a:rPr lang="en-IN" sz="1750" b="1" i="1" dirty="0">
                  <a:solidFill>
                    <a:schemeClr val="accent4">
                      <a:lumMod val="10000"/>
                    </a:schemeClr>
                  </a:solidFill>
                  <a:latin typeface="Calibri"/>
                  <a:ea typeface="Calibri"/>
                  <a:cs typeface="Calibri"/>
                  <a:sym typeface="Calibri"/>
                </a:rPr>
                <a:t>(</a:t>
              </a:r>
              <a:r>
                <a:rPr lang="en-IN" sz="1750" b="1" i="1" dirty="0" err="1">
                  <a:solidFill>
                    <a:schemeClr val="accent4">
                      <a:lumMod val="10000"/>
                    </a:schemeClr>
                  </a:solidFill>
                  <a:latin typeface="Calibri"/>
                  <a:ea typeface="Calibri"/>
                  <a:cs typeface="Calibri"/>
                  <a:sym typeface="Calibri"/>
                </a:rPr>
                <a:t>socket_family</a:t>
              </a:r>
              <a:r>
                <a:rPr lang="en-IN" sz="1750" b="1" i="1" dirty="0">
                  <a:solidFill>
                    <a:schemeClr val="accent4">
                      <a:lumMod val="10000"/>
                    </a:schemeClr>
                  </a:solidFill>
                  <a:latin typeface="Calibri"/>
                  <a:ea typeface="Calibri"/>
                  <a:cs typeface="Calibri"/>
                  <a:sym typeface="Calibri"/>
                </a:rPr>
                <a:t>, </a:t>
              </a:r>
              <a:r>
                <a:rPr lang="en-IN" sz="1750" b="1" i="1" dirty="0" err="1">
                  <a:solidFill>
                    <a:schemeClr val="accent4">
                      <a:lumMod val="10000"/>
                    </a:schemeClr>
                  </a:solidFill>
                  <a:latin typeface="Calibri"/>
                  <a:ea typeface="Calibri"/>
                  <a:cs typeface="Calibri"/>
                  <a:sym typeface="Calibri"/>
                </a:rPr>
                <a:t>socket_type</a:t>
              </a:r>
              <a:r>
                <a:rPr lang="en-IN" sz="1750" b="1" i="1" dirty="0">
                  <a:solidFill>
                    <a:schemeClr val="accent4">
                      <a:lumMod val="10000"/>
                    </a:schemeClr>
                  </a:solidFill>
                  <a:latin typeface="Calibri"/>
                  <a:ea typeface="Calibri"/>
                  <a:cs typeface="Calibri"/>
                  <a:sym typeface="Calibri"/>
                </a:rPr>
                <a:t>, protocol=0)</a:t>
              </a:r>
              <a:endParaRPr dirty="0">
                <a:solidFill>
                  <a:schemeClr val="accent4">
                    <a:lumMod val="10000"/>
                  </a:schemeClr>
                </a:solidFill>
              </a:endParaRPr>
            </a:p>
            <a:p>
              <a:pPr marL="0" marR="0" lvl="0" indent="0" algn="just" rtl="0">
                <a:lnSpc>
                  <a:spcPct val="150000"/>
                </a:lnSpc>
                <a:spcBef>
                  <a:spcPts val="0"/>
                </a:spcBef>
                <a:spcAft>
                  <a:spcPts val="0"/>
                </a:spcAft>
                <a:buNone/>
              </a:pPr>
              <a:r>
                <a:rPr lang="en-IN" sz="1750" dirty="0">
                  <a:solidFill>
                    <a:schemeClr val="accent4">
                      <a:lumMod val="10000"/>
                    </a:schemeClr>
                  </a:solidFill>
                  <a:latin typeface="Calibri"/>
                  <a:ea typeface="Calibri"/>
                  <a:cs typeface="Calibri"/>
                  <a:sym typeface="Calibri"/>
                </a:rPr>
                <a:t>    </a:t>
              </a:r>
              <a:r>
                <a:rPr lang="en-IN" sz="1750" dirty="0" err="1">
                  <a:solidFill>
                    <a:schemeClr val="accent4">
                      <a:lumMod val="10000"/>
                    </a:schemeClr>
                  </a:solidFill>
                  <a:latin typeface="Calibri"/>
                  <a:ea typeface="Calibri"/>
                  <a:cs typeface="Calibri"/>
                  <a:sym typeface="Calibri"/>
                </a:rPr>
                <a:t>socket_family</a:t>
              </a:r>
              <a:r>
                <a:rPr lang="en-IN" sz="1750" dirty="0">
                  <a:solidFill>
                    <a:schemeClr val="accent4">
                      <a:lumMod val="10000"/>
                    </a:schemeClr>
                  </a:solidFill>
                  <a:latin typeface="Calibri"/>
                  <a:ea typeface="Calibri"/>
                  <a:cs typeface="Calibri"/>
                  <a:sym typeface="Calibri"/>
                </a:rPr>
                <a:t>: This is either AF_UNIX or AF_INET. We are only going to talk about INET sockets, as they account for at least 99% of the sockets in use.</a:t>
              </a:r>
              <a:endParaRPr dirty="0">
                <a:solidFill>
                  <a:schemeClr val="accent4">
                    <a:lumMod val="10000"/>
                  </a:schemeClr>
                </a:solidFill>
              </a:endParaRPr>
            </a:p>
            <a:p>
              <a:pPr marL="0" marR="0" lvl="0" indent="0" algn="just" rtl="0">
                <a:lnSpc>
                  <a:spcPct val="150000"/>
                </a:lnSpc>
                <a:spcBef>
                  <a:spcPts val="0"/>
                </a:spcBef>
                <a:spcAft>
                  <a:spcPts val="0"/>
                </a:spcAft>
                <a:buNone/>
              </a:pPr>
              <a:r>
                <a:rPr lang="en-IN" sz="1750" dirty="0">
                  <a:solidFill>
                    <a:schemeClr val="accent4">
                      <a:lumMod val="10000"/>
                    </a:schemeClr>
                  </a:solidFill>
                  <a:latin typeface="Calibri"/>
                  <a:ea typeface="Calibri"/>
                  <a:cs typeface="Calibri"/>
                  <a:sym typeface="Calibri"/>
                </a:rPr>
                <a:t>    </a:t>
              </a:r>
              <a:r>
                <a:rPr lang="en-IN" sz="1750" dirty="0" err="1">
                  <a:solidFill>
                    <a:schemeClr val="accent4">
                      <a:lumMod val="10000"/>
                    </a:schemeClr>
                  </a:solidFill>
                  <a:latin typeface="Calibri"/>
                  <a:ea typeface="Calibri"/>
                  <a:cs typeface="Calibri"/>
                  <a:sym typeface="Calibri"/>
                </a:rPr>
                <a:t>socket_type</a:t>
              </a:r>
              <a:r>
                <a:rPr lang="en-IN" sz="1750" dirty="0">
                  <a:solidFill>
                    <a:schemeClr val="accent4">
                      <a:lumMod val="10000"/>
                    </a:schemeClr>
                  </a:solidFill>
                  <a:latin typeface="Calibri"/>
                  <a:ea typeface="Calibri"/>
                  <a:cs typeface="Calibri"/>
                  <a:sym typeface="Calibri"/>
                </a:rPr>
                <a:t>: This is either SOCK_STREAM or SOCK_DGRAM.</a:t>
              </a:r>
              <a:endParaRPr dirty="0">
                <a:solidFill>
                  <a:schemeClr val="accent4">
                    <a:lumMod val="10000"/>
                  </a:schemeClr>
                </a:solidFill>
              </a:endParaRPr>
            </a:p>
            <a:p>
              <a:pPr marL="0" marR="0" lvl="0" indent="0" algn="just" rtl="0">
                <a:lnSpc>
                  <a:spcPct val="150000"/>
                </a:lnSpc>
                <a:spcBef>
                  <a:spcPts val="0"/>
                </a:spcBef>
                <a:spcAft>
                  <a:spcPts val="0"/>
                </a:spcAft>
                <a:buNone/>
              </a:pPr>
              <a:r>
                <a:rPr lang="en-IN" sz="1750" dirty="0">
                  <a:solidFill>
                    <a:schemeClr val="accent4">
                      <a:lumMod val="10000"/>
                    </a:schemeClr>
                  </a:solidFill>
                  <a:latin typeface="Calibri"/>
                  <a:ea typeface="Calibri"/>
                  <a:cs typeface="Calibri"/>
                  <a:sym typeface="Calibri"/>
                </a:rPr>
                <a:t>    Protocol: This is usually left out, defaulting to 0.</a:t>
              </a:r>
              <a:endParaRPr dirty="0">
                <a:solidFill>
                  <a:schemeClr val="accent4">
                    <a:lumMod val="10000"/>
                  </a:schemeClr>
                </a:solidFill>
              </a:endParaRPr>
            </a:p>
            <a:p>
              <a:pPr marL="0" marR="0" lvl="0" indent="0" algn="just" rtl="0">
                <a:lnSpc>
                  <a:spcPct val="150000"/>
                </a:lnSpc>
                <a:spcBef>
                  <a:spcPts val="0"/>
                </a:spcBef>
                <a:spcAft>
                  <a:spcPts val="0"/>
                </a:spcAft>
                <a:buNone/>
              </a:pPr>
              <a:endParaRPr sz="1750" dirty="0">
                <a:solidFill>
                  <a:schemeClr val="accent4">
                    <a:lumMod val="10000"/>
                  </a:schemeClr>
                </a:solidFill>
                <a:latin typeface="Calibri"/>
                <a:ea typeface="Calibri"/>
                <a:cs typeface="Calibri"/>
                <a:sym typeface="Calibri"/>
              </a:endParaRPr>
            </a:p>
            <a:p>
              <a:pPr marL="0" marR="0" lvl="0" indent="0" algn="just" rtl="0">
                <a:lnSpc>
                  <a:spcPct val="150000"/>
                </a:lnSpc>
                <a:spcBef>
                  <a:spcPts val="0"/>
                </a:spcBef>
                <a:spcAft>
                  <a:spcPts val="0"/>
                </a:spcAft>
                <a:buNone/>
              </a:pPr>
              <a:r>
                <a:rPr lang="en-IN" sz="1750" b="1" dirty="0">
                  <a:solidFill>
                    <a:schemeClr val="accent4">
                      <a:lumMod val="10000"/>
                    </a:schemeClr>
                  </a:solidFill>
                  <a:latin typeface="Calibri"/>
                  <a:ea typeface="Calibri"/>
                  <a:cs typeface="Calibri"/>
                  <a:sym typeface="Calibri"/>
                </a:rPr>
                <a:t>Client Socket Methods</a:t>
              </a:r>
              <a:endParaRPr dirty="0">
                <a:solidFill>
                  <a:schemeClr val="accent4">
                    <a:lumMod val="10000"/>
                  </a:schemeClr>
                </a:solidFill>
              </a:endParaRPr>
            </a:p>
            <a:p>
              <a:pPr marL="0" marR="0" lvl="0" indent="0" algn="just" rtl="0">
                <a:lnSpc>
                  <a:spcPct val="150000"/>
                </a:lnSpc>
                <a:spcBef>
                  <a:spcPts val="0"/>
                </a:spcBef>
                <a:spcAft>
                  <a:spcPts val="0"/>
                </a:spcAft>
                <a:buNone/>
              </a:pPr>
              <a:r>
                <a:rPr lang="en-IN" sz="1750" dirty="0">
                  <a:solidFill>
                    <a:schemeClr val="accent4">
                      <a:lumMod val="10000"/>
                    </a:schemeClr>
                  </a:solidFill>
                  <a:latin typeface="Calibri"/>
                  <a:ea typeface="Calibri"/>
                  <a:cs typeface="Calibri"/>
                  <a:sym typeface="Calibri"/>
                </a:rPr>
                <a:t>Following are some client socket methods:</a:t>
              </a:r>
              <a:endParaRPr dirty="0">
                <a:solidFill>
                  <a:schemeClr val="accent4">
                    <a:lumMod val="10000"/>
                  </a:schemeClr>
                </a:solidFill>
              </a:endParaRPr>
            </a:p>
            <a:p>
              <a:pPr marL="0" marR="0" lvl="0" indent="0" algn="just" rtl="0">
                <a:lnSpc>
                  <a:spcPct val="150000"/>
                </a:lnSpc>
                <a:spcBef>
                  <a:spcPts val="0"/>
                </a:spcBef>
                <a:spcAft>
                  <a:spcPts val="0"/>
                </a:spcAft>
                <a:buNone/>
              </a:pPr>
              <a:r>
                <a:rPr lang="en-IN" sz="1750" dirty="0">
                  <a:solidFill>
                    <a:schemeClr val="accent4">
                      <a:lumMod val="10000"/>
                    </a:schemeClr>
                  </a:solidFill>
                  <a:latin typeface="Calibri"/>
                  <a:ea typeface="Calibri"/>
                  <a:cs typeface="Calibri"/>
                  <a:sym typeface="Calibri"/>
                </a:rPr>
                <a:t>connect( ) : To connect to a remote socket at an address. An address format(host, port) pair is used for AF_INET address family.</a:t>
              </a:r>
              <a:endParaRPr dirty="0">
                <a:solidFill>
                  <a:schemeClr val="accent4">
                    <a:lumMod val="10000"/>
                  </a:schemeClr>
                </a:solidFill>
              </a:endParaRPr>
            </a:p>
          </p:txBody>
        </p:sp>
      </p:grpSp>
    </p:spTree>
  </p:cSld>
  <p:clrMapOvr>
    <a:masterClrMapping/>
  </p:clrMapOvr>
</p:sld>
</file>

<file path=ppt/theme/theme1.xml><?xml version="1.0" encoding="utf-8"?>
<a:theme xmlns:a="http://schemas.openxmlformats.org/drawingml/2006/main" name="My Style">
  <a:themeElements>
    <a:clrScheme name="Stream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fontScheme name="Stream">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Stream 1">
        <a:dk1>
          <a:srgbClr val="2B2B85"/>
        </a:dk1>
        <a:lt1>
          <a:srgbClr val="FFFFFF"/>
        </a:lt1>
        <a:dk2>
          <a:srgbClr val="00254A"/>
        </a:dk2>
        <a:lt2>
          <a:srgbClr val="C0C0C0"/>
        </a:lt2>
        <a:accent1>
          <a:srgbClr val="2E2E8E"/>
        </a:accent1>
        <a:accent2>
          <a:srgbClr val="0066CC"/>
        </a:accent2>
        <a:accent3>
          <a:srgbClr val="AAACB1"/>
        </a:accent3>
        <a:accent4>
          <a:srgbClr val="DADADA"/>
        </a:accent4>
        <a:accent5>
          <a:srgbClr val="ADADC6"/>
        </a:accent5>
        <a:accent6>
          <a:srgbClr val="005CB9"/>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Stream 2">
        <a:dk1>
          <a:srgbClr val="3B4B5D"/>
        </a:dk1>
        <a:lt1>
          <a:srgbClr val="FFFFFF"/>
        </a:lt1>
        <a:dk2>
          <a:srgbClr val="466886"/>
        </a:dk2>
        <a:lt2>
          <a:srgbClr val="CCECFF"/>
        </a:lt2>
        <a:accent1>
          <a:srgbClr val="58718C"/>
        </a:accent1>
        <a:accent2>
          <a:srgbClr val="6D9D97"/>
        </a:accent2>
        <a:accent3>
          <a:srgbClr val="B0B9C3"/>
        </a:accent3>
        <a:accent4>
          <a:srgbClr val="DADADA"/>
        </a:accent4>
        <a:accent5>
          <a:srgbClr val="B4BBC5"/>
        </a:accent5>
        <a:accent6>
          <a:srgbClr val="628E88"/>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Stream 3">
        <a:dk1>
          <a:srgbClr val="008AE8"/>
        </a:dk1>
        <a:lt1>
          <a:srgbClr val="FFFFFF"/>
        </a:lt1>
        <a:dk2>
          <a:srgbClr val="0068AE"/>
        </a:dk2>
        <a:lt2>
          <a:srgbClr val="CCECFF"/>
        </a:lt2>
        <a:accent1>
          <a:srgbClr val="0088E4"/>
        </a:accent1>
        <a:accent2>
          <a:srgbClr val="009999"/>
        </a:accent2>
        <a:accent3>
          <a:srgbClr val="AAB9D3"/>
        </a:accent3>
        <a:accent4>
          <a:srgbClr val="DADADA"/>
        </a:accent4>
        <a:accent5>
          <a:srgbClr val="AAC3EF"/>
        </a:accent5>
        <a:accent6>
          <a:srgbClr val="008A8A"/>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Stream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clrMap bg1="dk2" tx1="lt1" bg2="dk1" tx2="lt2" accent1="accent1" accent2="accent2" accent3="accent3" accent4="accent4" accent5="accent5" accent6="accent6" hlink="hlink" folHlink="folHlink"/>
    </a:extraClrScheme>
    <a:extraClrScheme>
      <a:clrScheme name="Stream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Stream 6">
        <a:dk1>
          <a:srgbClr val="CDD9D1"/>
        </a:dk1>
        <a:lt1>
          <a:srgbClr val="FFFFFF"/>
        </a:lt1>
        <a:dk2>
          <a:srgbClr val="A3BBA9"/>
        </a:dk2>
        <a:lt2>
          <a:srgbClr val="007D80"/>
        </a:lt2>
        <a:accent1>
          <a:srgbClr val="CBD7CE"/>
        </a:accent1>
        <a:accent2>
          <a:srgbClr val="9CA8A4"/>
        </a:accent2>
        <a:accent3>
          <a:srgbClr val="CEDAD1"/>
        </a:accent3>
        <a:accent4>
          <a:srgbClr val="DADADA"/>
        </a:accent4>
        <a:accent5>
          <a:srgbClr val="E2E8E3"/>
        </a:accent5>
        <a:accent6>
          <a:srgbClr val="8D9894"/>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Stream 7">
        <a:dk1>
          <a:srgbClr val="686B5D"/>
        </a:dk1>
        <a:lt1>
          <a:srgbClr val="DCDAD0"/>
        </a:lt1>
        <a:dk2>
          <a:srgbClr val="525040"/>
        </a:dk2>
        <a:lt2>
          <a:srgbClr val="D3D2A6"/>
        </a:lt2>
        <a:accent1>
          <a:srgbClr val="686B5D"/>
        </a:accent1>
        <a:accent2>
          <a:srgbClr val="5D8770"/>
        </a:accent2>
        <a:accent3>
          <a:srgbClr val="B3B3AF"/>
        </a:accent3>
        <a:accent4>
          <a:srgbClr val="BCBAB1"/>
        </a:accent4>
        <a:accent5>
          <a:srgbClr val="B9BAB6"/>
        </a:accent5>
        <a:accent6>
          <a:srgbClr val="537A65"/>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Stream 8">
        <a:dk1>
          <a:srgbClr val="000000"/>
        </a:dk1>
        <a:lt1>
          <a:srgbClr val="EAEAEA"/>
        </a:lt1>
        <a:dk2>
          <a:srgbClr val="000000"/>
        </a:dk2>
        <a:lt2>
          <a:srgbClr val="B2B2B2"/>
        </a:lt2>
        <a:accent1>
          <a:srgbClr val="FFFFFF"/>
        </a:accent1>
        <a:accent2>
          <a:srgbClr val="A4BCC4"/>
        </a:accent2>
        <a:accent3>
          <a:srgbClr val="F3F3F3"/>
        </a:accent3>
        <a:accent4>
          <a:srgbClr val="000000"/>
        </a:accent4>
        <a:accent5>
          <a:srgbClr val="FFFFFF"/>
        </a:accent5>
        <a:accent6>
          <a:srgbClr val="94AAB1"/>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Stream 9">
        <a:dk1>
          <a:srgbClr val="000000"/>
        </a:dk1>
        <a:lt1>
          <a:srgbClr val="D7D1B9"/>
        </a:lt1>
        <a:dk2>
          <a:srgbClr val="B39257"/>
        </a:dk2>
        <a:lt2>
          <a:srgbClr val="B1A887"/>
        </a:lt2>
        <a:accent1>
          <a:srgbClr val="E6E3D4"/>
        </a:accent1>
        <a:accent2>
          <a:srgbClr val="A2A4AC"/>
        </a:accent2>
        <a:accent3>
          <a:srgbClr val="E8E5D9"/>
        </a:accent3>
        <a:accent4>
          <a:srgbClr val="000000"/>
        </a:accent4>
        <a:accent5>
          <a:srgbClr val="F0EFE6"/>
        </a:accent5>
        <a:accent6>
          <a:srgbClr val="9294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374</TotalTime>
  <Words>1100</Words>
  <Application>Microsoft Office PowerPoint</Application>
  <PresentationFormat>Widescreen</PresentationFormat>
  <Paragraphs>102</Paragraphs>
  <Slides>15</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Franklin Gothic Book</vt:lpstr>
      <vt:lpstr>Noto Sans Symbols</vt:lpstr>
      <vt:lpstr>Calibri</vt:lpstr>
      <vt:lpstr>Wingdings</vt:lpstr>
      <vt:lpstr>Arial</vt:lpstr>
      <vt:lpstr>Corbel</vt:lpstr>
      <vt:lpstr>Californian FB</vt:lpstr>
      <vt:lpstr>Candara</vt:lpstr>
      <vt:lpstr>My Style</vt:lpstr>
      <vt:lpstr>PowerPoint Presentation</vt:lpstr>
      <vt:lpstr>Introduction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Dr. P. Balaji Srikaanth</cp:lastModifiedBy>
  <cp:revision>17</cp:revision>
  <dcterms:created xsi:type="dcterms:W3CDTF">2020-01-30T13:27:29Z</dcterms:created>
  <dcterms:modified xsi:type="dcterms:W3CDTF">2023-04-18T09:26:50Z</dcterms:modified>
</cp:coreProperties>
</file>