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7400-E94B-480B-A572-9C5775D2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8660-BF37-4A93-A2EB-E257AD09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2D3C-4DE1-4AA6-82C0-FFF8742B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D553-9347-4829-8C85-DB043803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8607-B9B8-4F12-9542-864F13CF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9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0351-BF5F-4AEA-B260-AAAF2D4F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4A2-DBFD-4D3A-A1F3-A1EDC1B9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ED73-6B73-4877-B491-6E01B49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1DF1-995A-4EC4-B222-787C92DE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4BA5-DEC6-4E17-9FE3-C10596CB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C73E6-E496-4428-AEDC-928A301A4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B10D1-ABEC-41BD-B22E-9897B9BD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F20C-8C89-4E63-AFB1-3E8E0F56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C796-DD31-4082-8616-B976EBFB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E9E3-8405-44C3-91E3-2F19890A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E744-7A36-417C-8E2E-94FEBD28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E0AA-24E7-4843-A86D-7D37FC17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45B5-6F9C-4B41-A7B6-37BDAE19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8AFA-42FA-4EE7-927A-DB7697FC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CAEB-94A7-4A9C-B835-9B5879A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94DE-741D-44B2-9C9F-D560C0C8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8F27-C1DA-4910-9EDF-B34CDAA7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E51B-69D0-43B8-9E56-7F9B7547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4FD8-6A8E-423D-92A1-C21EC8F7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09F4-0541-41EA-A4BD-27612BBB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4BAC-398D-4BDE-932E-C96DBB59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C65A-5B17-428D-B3E6-C94FB2639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D7B11-BB38-42A9-B63E-B37DFE1A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8BF35-592E-4CB2-A788-FD8433A3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827FD-5693-4A35-97B2-A3286AC5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C4B38-A4DF-4171-B6D3-6C386892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2F4F-EC6B-401C-A561-E7890A7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E1DC-A0D4-4153-BCFB-3205E242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F99D9-4F61-4C28-8327-0F7820F1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AC26F-26DB-402F-B1EB-D52771BF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369A6-8AF6-4FF8-8E38-A35C167DF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9C640-CFC8-45CC-B46B-8AA4CAAB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42F33-A420-4F98-B48B-FC9D805E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AF174-C29E-4930-8DB8-FBD829AA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8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6876-B87A-49BD-98A5-1CC66D28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F06D4-7A5F-45B0-A5CA-50413448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8881-C63C-494B-B83C-CEBB3C4F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B61D9-84B2-4B18-A847-98B01AE3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1E21E-3B13-41C3-8E17-15AC84B1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513A3-FCAE-4C87-99D2-B9DE9668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955A-1DCF-4B09-B947-55E1FD52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3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885E-EB37-44DD-9F4D-D7162ED0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86B8-D80B-4F49-A923-061D33A2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7CA6-E927-4E7A-B819-7B7CB431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663A9-E033-4DFB-B616-0D92E6CE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5B6DA-9ABF-4A38-BD23-60E3222B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1962-BABA-44E1-A4D5-72A2D3E9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E799-A0AB-4F94-A122-0FB7D0A7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519F-49D9-4A48-A2E2-B7DD2D74B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4801-1AF4-469B-A0B1-0AA479633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6211-70D1-4A5B-A23D-2B9BC2B0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6E37-AA6E-42CA-8F7C-CCE79E5A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41E29-A163-429E-9D6B-5C595487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4BB3B-091C-418A-A700-C371312D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73BF-058F-44EE-8AFA-388DC067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D850-6B9E-4BB7-AC61-75DF5157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94B0-F8EE-45E4-9684-1D5F67BB14A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C27D-173B-4CDB-97DD-EE8DD46D9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D1EA-A02F-41E4-9573-78D90AFE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F274-561D-43FE-82F0-BEAE437D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5FD7-5DD2-40A7-A2BD-D3C01200B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6473-D2F8-4D17-B768-FAF6B8195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1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940" y="195026"/>
            <a:ext cx="429006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" algn="l"/>
              </a:tabLst>
            </a:pPr>
            <a:r>
              <a:rPr sz="3200" b="1" spc="-310" dirty="0"/>
              <a:t>	</a:t>
            </a:r>
            <a:r>
              <a:rPr sz="3200" b="1" spc="-180" dirty="0"/>
              <a:t>Detailed </a:t>
            </a:r>
            <a:r>
              <a:rPr sz="3200" b="1" spc="-215" dirty="0"/>
              <a:t>Hazard</a:t>
            </a:r>
            <a:r>
              <a:rPr sz="3200" b="1" spc="-170" dirty="0"/>
              <a:t> </a:t>
            </a:r>
            <a:r>
              <a:rPr sz="3200" b="1" spc="-225" dirty="0"/>
              <a:t>Analysis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68706" y="1278514"/>
            <a:ext cx="7065009" cy="4676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rgbClr val="0070C0"/>
                </a:solidFill>
                <a:latin typeface="Trebuchet MS"/>
                <a:cs typeface="Trebuchet MS"/>
              </a:rPr>
              <a:t>Risk</a:t>
            </a:r>
            <a:r>
              <a:rPr sz="2000" spc="-1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70C0"/>
                </a:solidFill>
                <a:latin typeface="Trebuchet MS"/>
                <a:cs typeface="Trebuchet MS"/>
              </a:rPr>
              <a:t>Analysis</a:t>
            </a:r>
          </a:p>
          <a:p>
            <a:pPr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13589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Risk is the </a:t>
            </a:r>
            <a:r>
              <a:rPr sz="2000" dirty="0">
                <a:latin typeface="Trebuchet MS"/>
                <a:cs typeface="Trebuchet MS"/>
              </a:rPr>
              <a:t>combination of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likelihood </a:t>
            </a:r>
            <a:r>
              <a:rPr sz="2000" spc="-5" dirty="0">
                <a:latin typeface="Trebuchet MS"/>
                <a:cs typeface="Trebuchet MS"/>
              </a:rPr>
              <a:t>and severity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 specified </a:t>
            </a:r>
            <a:r>
              <a:rPr sz="2000" spc="-5" dirty="0">
                <a:latin typeface="Trebuchet MS"/>
                <a:cs typeface="Trebuchet MS"/>
              </a:rPr>
              <a:t>hazardous event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occurring.</a:t>
            </a:r>
            <a:endParaRPr sz="2000" dirty="0">
              <a:latin typeface="Trebuchet MS"/>
              <a:cs typeface="Trebuchet MS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In Mathematical term, </a:t>
            </a:r>
            <a:r>
              <a:rPr sz="2000" dirty="0">
                <a:latin typeface="Trebuchet MS"/>
                <a:cs typeface="Trebuchet MS"/>
              </a:rPr>
              <a:t>risk can </a:t>
            </a:r>
            <a:r>
              <a:rPr sz="2000" spc="-5" dirty="0">
                <a:latin typeface="Trebuchet MS"/>
                <a:cs typeface="Trebuchet MS"/>
              </a:rPr>
              <a:t>be </a:t>
            </a:r>
            <a:r>
              <a:rPr sz="2000" dirty="0">
                <a:latin typeface="Trebuchet MS"/>
                <a:cs typeface="Trebuchet MS"/>
              </a:rPr>
              <a:t>calculated </a:t>
            </a:r>
            <a:r>
              <a:rPr sz="2000" spc="-5" dirty="0">
                <a:latin typeface="Trebuchet MS"/>
                <a:cs typeface="Trebuchet MS"/>
              </a:rPr>
              <a:t>by equation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</a:p>
          <a:p>
            <a:pPr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3660" algn="ctr"/>
            <a:r>
              <a:rPr sz="2000" spc="-5" dirty="0">
                <a:latin typeface="Trebuchet MS"/>
                <a:cs typeface="Trebuchet MS"/>
              </a:rPr>
              <a:t>RISK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Likelihood </a:t>
            </a:r>
            <a:r>
              <a:rPr sz="2000" dirty="0">
                <a:latin typeface="Trebuchet MS"/>
                <a:cs typeface="Trebuchet MS"/>
              </a:rPr>
              <a:t>×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Severity</a:t>
            </a: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/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Risk analysis method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Step </a:t>
            </a:r>
            <a:r>
              <a:rPr sz="2000" dirty="0">
                <a:latin typeface="Trebuchet MS"/>
                <a:cs typeface="Trebuchet MS"/>
              </a:rPr>
              <a:t>1 :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Gather information </a:t>
            </a:r>
            <a:r>
              <a:rPr sz="2000" spc="-5" dirty="0">
                <a:latin typeface="Trebuchet MS"/>
                <a:cs typeface="Trebuchet MS"/>
              </a:rPr>
              <a:t>about each hazard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identified.</a:t>
            </a:r>
            <a:endParaRPr sz="2000" dirty="0">
              <a:latin typeface="Trebuchet MS"/>
              <a:cs typeface="Trebuchet MS"/>
            </a:endParaRPr>
          </a:p>
          <a:p>
            <a:pPr marL="355600" marR="27114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Step 2 : </a:t>
            </a:r>
            <a:r>
              <a:rPr sz="2000" spc="-5" dirty="0">
                <a:latin typeface="Trebuchet MS"/>
                <a:cs typeface="Trebuchet MS"/>
              </a:rPr>
              <a:t>Use the </a:t>
            </a:r>
            <a:r>
              <a:rPr sz="2000" dirty="0">
                <a:latin typeface="Trebuchet MS"/>
                <a:cs typeface="Trebuchet MS"/>
              </a:rPr>
              <a:t>information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assess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likelihood</a:t>
            </a:r>
            <a:r>
              <a:rPr sz="20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and  severity </a:t>
            </a:r>
            <a:r>
              <a:rPr sz="2000" dirty="0">
                <a:latin typeface="Trebuchet MS"/>
                <a:cs typeface="Trebuchet MS"/>
              </a:rPr>
              <a:t>of each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hazard.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Step 3 : </a:t>
            </a:r>
            <a:r>
              <a:rPr sz="2000" spc="-5" dirty="0">
                <a:latin typeface="Trebuchet MS"/>
                <a:cs typeface="Trebuchet MS"/>
              </a:rPr>
              <a:t>produce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qualitative </a:t>
            </a:r>
            <a:r>
              <a:rPr sz="2000" dirty="0">
                <a:latin typeface="Trebuchet MS"/>
                <a:cs typeface="Trebuchet MS"/>
              </a:rPr>
              <a:t>risk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table.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9527" y="3311854"/>
            <a:ext cx="3657600" cy="609600"/>
          </a:xfrm>
          <a:custGeom>
            <a:avLst/>
            <a:gdLst/>
            <a:ahLst/>
            <a:cxnLst/>
            <a:rect l="l" t="t" r="r" b="b"/>
            <a:pathLst>
              <a:path w="36576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3556000" y="0"/>
                </a:lnTo>
                <a:lnTo>
                  <a:pt x="3595556" y="7981"/>
                </a:lnTo>
                <a:lnTo>
                  <a:pt x="3627850" y="29749"/>
                </a:lnTo>
                <a:lnTo>
                  <a:pt x="3649618" y="62043"/>
                </a:lnTo>
                <a:lnTo>
                  <a:pt x="3657600" y="101600"/>
                </a:lnTo>
                <a:lnTo>
                  <a:pt x="3657600" y="508000"/>
                </a:lnTo>
                <a:lnTo>
                  <a:pt x="3649618" y="547556"/>
                </a:lnTo>
                <a:lnTo>
                  <a:pt x="3627850" y="579850"/>
                </a:lnTo>
                <a:lnTo>
                  <a:pt x="3595556" y="601618"/>
                </a:lnTo>
                <a:lnTo>
                  <a:pt x="35560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 Detailed Hazard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</dc:creator>
  <cp:lastModifiedBy>Praveen D</cp:lastModifiedBy>
  <cp:revision>1</cp:revision>
  <dcterms:created xsi:type="dcterms:W3CDTF">2022-03-25T03:50:00Z</dcterms:created>
  <dcterms:modified xsi:type="dcterms:W3CDTF">2022-03-25T03:50:15Z</dcterms:modified>
</cp:coreProperties>
</file>