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22FB-3192-4742-8B9A-2ECBBE8FB15B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63CF-DF9A-4FE7-8496-6A8CBB76D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322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22FB-3192-4742-8B9A-2ECBBE8FB15B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63CF-DF9A-4FE7-8496-6A8CBB76D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746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22FB-3192-4742-8B9A-2ECBBE8FB15B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63CF-DF9A-4FE7-8496-6A8CBB76D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764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22FB-3192-4742-8B9A-2ECBBE8FB15B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63CF-DF9A-4FE7-8496-6A8CBB76D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508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22FB-3192-4742-8B9A-2ECBBE8FB15B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63CF-DF9A-4FE7-8496-6A8CBB76D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577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22FB-3192-4742-8B9A-2ECBBE8FB15B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63CF-DF9A-4FE7-8496-6A8CBB76D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237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22FB-3192-4742-8B9A-2ECBBE8FB15B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63CF-DF9A-4FE7-8496-6A8CBB76D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568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22FB-3192-4742-8B9A-2ECBBE8FB15B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63CF-DF9A-4FE7-8496-6A8CBB76D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789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22FB-3192-4742-8B9A-2ECBBE8FB15B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63CF-DF9A-4FE7-8496-6A8CBB76D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03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22FB-3192-4742-8B9A-2ECBBE8FB15B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63CF-DF9A-4FE7-8496-6A8CBB76D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613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22FB-3192-4742-8B9A-2ECBBE8FB15B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63CF-DF9A-4FE7-8496-6A8CBB76D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269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522FB-3192-4742-8B9A-2ECBBE8FB15B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F63CF-DF9A-4FE7-8496-6A8CBB76D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890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PostgreSQL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228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3" y="908720"/>
            <a:ext cx="6886575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9552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052736"/>
            <a:ext cx="6048672" cy="4904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4996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80729"/>
            <a:ext cx="7632847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026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764704"/>
            <a:ext cx="8036093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8620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52736"/>
            <a:ext cx="7488832" cy="4999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808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836712"/>
            <a:ext cx="7632848" cy="5256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7915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971550"/>
            <a:ext cx="6972300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6673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800100"/>
            <a:ext cx="6696075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9044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3" y="857250"/>
            <a:ext cx="6848475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4905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742950"/>
            <a:ext cx="6768752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61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postgre</a:t>
            </a:r>
            <a:r>
              <a:rPr lang="en-US" dirty="0" smtClean="0"/>
              <a:t> SQL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err="1"/>
              <a:t>PostgreSQL</a:t>
            </a:r>
            <a:r>
              <a:rPr lang="en-IN" dirty="0"/>
              <a:t> is an advanced, enterprise-class, and open-source relational database system. </a:t>
            </a:r>
            <a:r>
              <a:rPr lang="en-IN" dirty="0" err="1"/>
              <a:t>PostgreSQL</a:t>
            </a:r>
            <a:r>
              <a:rPr lang="en-IN" dirty="0"/>
              <a:t> supports both SQL (relational) and JSON (non-relational) querying.</a:t>
            </a:r>
          </a:p>
          <a:p>
            <a:r>
              <a:rPr lang="en-IN" dirty="0" err="1"/>
              <a:t>PostgreSQL</a:t>
            </a:r>
            <a:r>
              <a:rPr lang="en-IN" dirty="0"/>
              <a:t> is a highly stable database backed by more than 20 years of development by the open-source community.</a:t>
            </a:r>
          </a:p>
          <a:p>
            <a:r>
              <a:rPr lang="en-IN" dirty="0" err="1"/>
              <a:t>PostgreSQL</a:t>
            </a:r>
            <a:r>
              <a:rPr lang="en-IN" dirty="0"/>
              <a:t> is used as a primary database for many web applications as well as mobile and analytics applications.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8523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/>
              <a:t>PostgreSQL</a:t>
            </a:r>
            <a:r>
              <a:rPr lang="en-IN" dirty="0"/>
              <a:t> INSERT statement examples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05000"/>
            <a:ext cx="6480719" cy="4207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2257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7488832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6026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" y="1340769"/>
            <a:ext cx="6924675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9114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04664"/>
            <a:ext cx="6480719" cy="5685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189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52736"/>
            <a:ext cx="7350316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7499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24745"/>
            <a:ext cx="7344816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98962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1196753"/>
            <a:ext cx="6981825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83574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85850"/>
            <a:ext cx="6984776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29398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LINK- https://www.postgresqltutorial.com/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635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/>
              <a:t>PostgreSQL</a:t>
            </a:r>
            <a:r>
              <a:rPr lang="en-IN" dirty="0"/>
              <a:t> CREATE TABLE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A relational database consists of multiple related tables. A table consists of rows and columns. Tables allow you to store structured data like customers, products, employees, etc</a:t>
            </a:r>
            <a:r>
              <a:rPr lang="en-IN" dirty="0" smtClean="0"/>
              <a:t>.</a:t>
            </a:r>
          </a:p>
          <a:p>
            <a:r>
              <a:rPr lang="en-IN" dirty="0"/>
              <a:t>syntax of the </a:t>
            </a:r>
            <a:r>
              <a:rPr lang="en-IN" dirty="0" smtClean="0"/>
              <a:t>CREATE TABLE</a:t>
            </a:r>
            <a:r>
              <a:rPr lang="en-IN" dirty="0"/>
              <a:t> statement: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CREATE TABLE [IF NOT EXISTS] </a:t>
            </a:r>
            <a:r>
              <a:rPr lang="en-IN" dirty="0" err="1" smtClean="0"/>
              <a:t>table_name</a:t>
            </a:r>
            <a:r>
              <a:rPr lang="en-IN" dirty="0" smtClean="0"/>
              <a:t> (</a:t>
            </a:r>
          </a:p>
          <a:p>
            <a:pPr marL="0" indent="0">
              <a:buNone/>
            </a:pPr>
            <a:r>
              <a:rPr lang="en-IN" dirty="0" smtClean="0"/>
              <a:t>column1 </a:t>
            </a:r>
            <a:r>
              <a:rPr lang="en-IN" dirty="0" err="1" smtClean="0"/>
              <a:t>datatype</a:t>
            </a:r>
            <a:r>
              <a:rPr lang="en-IN" dirty="0" smtClean="0"/>
              <a:t>(length) </a:t>
            </a:r>
            <a:r>
              <a:rPr lang="en-IN" dirty="0" err="1" smtClean="0"/>
              <a:t>column_contraint</a:t>
            </a:r>
            <a:r>
              <a:rPr lang="en-IN" dirty="0" smtClean="0"/>
              <a:t>,</a:t>
            </a:r>
          </a:p>
          <a:p>
            <a:pPr marL="0" indent="0">
              <a:buNone/>
            </a:pPr>
            <a:r>
              <a:rPr lang="en-IN" dirty="0" smtClean="0"/>
              <a:t>column2 </a:t>
            </a:r>
            <a:r>
              <a:rPr lang="en-IN" dirty="0" err="1" smtClean="0"/>
              <a:t>datatype</a:t>
            </a:r>
            <a:r>
              <a:rPr lang="en-IN" dirty="0" smtClean="0"/>
              <a:t>(length) </a:t>
            </a:r>
            <a:r>
              <a:rPr lang="en-IN" dirty="0" err="1" smtClean="0"/>
              <a:t>column_contraint</a:t>
            </a:r>
            <a:r>
              <a:rPr lang="en-IN" dirty="0" smtClean="0"/>
              <a:t>,</a:t>
            </a:r>
          </a:p>
          <a:p>
            <a:pPr marL="0" indent="0">
              <a:buNone/>
            </a:pPr>
            <a:r>
              <a:rPr lang="en-IN" dirty="0" smtClean="0"/>
              <a:t>column3 </a:t>
            </a:r>
            <a:r>
              <a:rPr lang="en-IN" dirty="0" err="1" smtClean="0"/>
              <a:t>datatype</a:t>
            </a:r>
            <a:r>
              <a:rPr lang="en-IN" dirty="0" smtClean="0"/>
              <a:t>(length) </a:t>
            </a:r>
            <a:r>
              <a:rPr lang="en-IN" dirty="0" err="1" smtClean="0"/>
              <a:t>column_contraint</a:t>
            </a:r>
            <a:r>
              <a:rPr lang="en-IN" dirty="0" smtClean="0"/>
              <a:t>,</a:t>
            </a:r>
          </a:p>
          <a:p>
            <a:pPr marL="0" indent="0">
              <a:buNone/>
            </a:pPr>
            <a:r>
              <a:rPr lang="en-IN" dirty="0" err="1" smtClean="0"/>
              <a:t>table_constraints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7205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PostgreSQL</a:t>
            </a:r>
            <a:r>
              <a:rPr lang="en-IN" dirty="0" smtClean="0"/>
              <a:t> CREATE TABLE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 err="1"/>
              <a:t>PostgreSQL</a:t>
            </a:r>
            <a:r>
              <a:rPr lang="en-IN" dirty="0"/>
              <a:t> CREATE TABLE examples</a:t>
            </a:r>
          </a:p>
          <a:p>
            <a:r>
              <a:rPr lang="en-IN" dirty="0"/>
              <a:t>We will create a new table called accounts that has the following columns:</a:t>
            </a:r>
          </a:p>
          <a:p>
            <a:r>
              <a:rPr lang="en-IN" dirty="0" err="1"/>
              <a:t>user_id</a:t>
            </a:r>
            <a:r>
              <a:rPr lang="en-IN" dirty="0"/>
              <a:t> – primary key</a:t>
            </a:r>
          </a:p>
          <a:p>
            <a:r>
              <a:rPr lang="en-IN" dirty="0"/>
              <a:t>username – unique and not null</a:t>
            </a:r>
          </a:p>
          <a:p>
            <a:r>
              <a:rPr lang="en-IN" dirty="0"/>
              <a:t>password – not null</a:t>
            </a:r>
          </a:p>
          <a:p>
            <a:r>
              <a:rPr lang="en-IN" dirty="0"/>
              <a:t>email – unique and not null</a:t>
            </a:r>
          </a:p>
          <a:p>
            <a:r>
              <a:rPr lang="en-IN" dirty="0" err="1"/>
              <a:t>created_on</a:t>
            </a:r>
            <a:r>
              <a:rPr lang="en-IN" dirty="0"/>
              <a:t> – not null</a:t>
            </a:r>
          </a:p>
          <a:p>
            <a:r>
              <a:rPr lang="en-IN" dirty="0" err="1"/>
              <a:t>last_login</a:t>
            </a:r>
            <a:r>
              <a:rPr lang="en-IN" dirty="0"/>
              <a:t> – null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4379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764704"/>
            <a:ext cx="8169635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4281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268760"/>
            <a:ext cx="5150484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8870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836712"/>
            <a:ext cx="7200800" cy="5017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1693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074" y="908720"/>
            <a:ext cx="7399342" cy="523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8398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836712"/>
            <a:ext cx="6552728" cy="5330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7766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132</Words>
  <Application>Microsoft Office PowerPoint</Application>
  <PresentationFormat>On-screen Show (4:3)</PresentationFormat>
  <Paragraphs>25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PostgreSQL</vt:lpstr>
      <vt:lpstr>What is postgre SQL</vt:lpstr>
      <vt:lpstr>PostgreSQL CREATE TABLE </vt:lpstr>
      <vt:lpstr>PostgreSQL CREATE 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PostgreSQL INSERT statement examples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PostgreSQL</dc:title>
  <dc:creator>Admin</dc:creator>
  <cp:lastModifiedBy>Admin</cp:lastModifiedBy>
  <cp:revision>4</cp:revision>
  <dcterms:created xsi:type="dcterms:W3CDTF">2022-06-14T03:06:04Z</dcterms:created>
  <dcterms:modified xsi:type="dcterms:W3CDTF">2022-06-14T03:45:52Z</dcterms:modified>
</cp:coreProperties>
</file>