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792D-29FC-4BD7-B2B1-588FC7FC51DE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DCD2-FAFC-4AFE-8897-1F46437D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275619-F718-45E6-9707-6E49169320B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77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647B7B-C9E6-4A8D-9B67-1B022A3DB65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0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126ED0-BC03-4832-96FB-9B86F8D01E3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83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55374-BF8E-4DDE-A41F-3CE3B802AD5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7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74A27D-1780-4200-9E74-550947DF2C2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02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3E695-1F26-463C-B42E-5051EE10ED9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48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F2E0D1-7D61-4CA1-9E10-A984549B4CD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2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CFF68C-6EB4-4A04-A89A-AEB43C6A678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06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322998-57F3-4976-8BE8-C23F6E9494E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0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0179DE-CAD7-4F16-9EE1-2C495C942FC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59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8B1525-1432-440A-866F-D38F259F56D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2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82FE6F-3A08-410D-9AD9-E28D7A29586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6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16137-C68E-40E5-859E-87C8986F6D4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10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717571-F0E6-4041-B6F2-46BEB384CB2D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9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49D539-9131-43D0-8C12-5E3869E062B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85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08279-2C87-4217-A5CC-E3F33F6D3B69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524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6A1BFE-2B58-4882-9DB6-571DF340D2A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779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3651B5-1EB7-4115-9156-F6CA5BB1EED4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7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5F11FA-1C0E-434D-A1D5-B556E3EA172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65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6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B7DF4E-32C1-4282-BA7D-938CE2B0DB4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312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822348-D13E-4571-A3D5-D94CC09D3FF0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377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8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F3DF4E-39B5-43C0-A6A0-311B6532F8B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23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F456E1-6A7C-43ED-BB03-301F793AADA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885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3DFB2C-5833-45D2-97FB-549524A3D084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68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DB5767-EA38-41F1-80F5-6E17B348CC1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541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1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22F2F9-0740-4EF1-B1FF-067EEA1E60AB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3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2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41503C-01D3-470A-88AA-3B18722A5A7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508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9693C8-9AC2-4D42-B5F1-5F39138231C4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046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269E1E-FC7F-447C-A9E1-344263F3FD48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181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38CC4-B6C1-4A88-B546-19D3ECC3A0B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75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0D95B2-3612-49C2-AF23-0C241A179BE2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901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E25666-0192-48EC-9945-602852755D8F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726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CAD584-BE0C-40B3-B4DE-98D17D7EF0FF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7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249524-5A4F-4F48-8504-A2E4BA47DCE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450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6B8EE0-84E6-460E-AFB6-A0B250F8F953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985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1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F9FCEC-8B72-4C7E-B329-158739DF79D3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175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BA319-989E-461E-889B-9FADA6B16D2A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326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3795C2-03F1-4668-8B8B-F544744C555C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3020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299573-FDBE-4644-BF04-42515A3249A7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4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CED2FE-A2C2-4728-AAE9-C0ECE6F00D3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065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BC9DA-9B31-4AE4-81AB-F06454EC554A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52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7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7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1F9724-168C-4C98-9461-E9DD0E4F7BB5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319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8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8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F0C7C2-A5E0-4AA7-B7AA-427E44387B1E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170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FC8F43-722B-4DEE-914B-6AC5C3CB9D93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25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0D93A-61FD-4322-B358-064DDA436D3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96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0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0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9E5E22-1BD0-487F-8C06-83C48A35750A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94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1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CDBD0B-D6AC-4DE7-9E48-32F0BDCFF5EE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52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2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2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EA8D64-833A-449A-B592-FDDC600564E2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694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3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735C9F-ECFE-45F9-8260-E3AA69B5F873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83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4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F5E484-0DB1-4956-B526-E23149C18BD7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567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5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5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87A91-4868-4999-8B61-25E2563EE727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287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5AFC5C-5AB2-440F-AB1D-E8B54EC207EB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774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7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7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4C1D42-D7B0-4C05-B72D-518043B5A5EE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433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F018F-292C-4C75-A0F1-02A5D1ACF1F6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948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9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DB8812-0634-4575-BD62-60203E481D84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76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5FE6B7-894B-433D-BE2F-A069FBA36B5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58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4C717D-76D4-47DC-AEF7-04B2BE4CBB1B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6065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1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DAB3E5-B97A-4DB4-B403-258A2BDF2661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4944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2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C4499F-697A-43E4-8207-4224CD81062A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28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3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3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843BB-06C0-457B-93F5-CDCA9CB80729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0147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D02AA8-2F6F-4CF9-9A8D-A83EFE9B34BA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81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5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6F52B7-652E-486C-A464-B2EA3A6C4C68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576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D6C7F5-C044-42EB-A76B-0EFC170ED62C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409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7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407574-FEEA-4EDD-ACEA-55CF13F49C61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6439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8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3E8EDB-FA1E-4236-8F08-5609967A8F32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0194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9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AFA8D0-890F-4EBC-B472-D817DD774818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21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1575B6-B049-4DC6-873D-7F8A359A85A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8485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0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CFDF1B-2834-4DBE-8135-41CBCAF09D7D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8335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1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3897AB-716F-4613-A260-97C4CC42C5C6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53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EE937D-A347-4785-BDD1-E0AC6A4F756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71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1C15AB-C297-4EE8-9DDF-0BC5C6FB8E5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26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0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5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1DBB-DAED-49CB-B297-C5039164E66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A748-228B-4D9C-A43A-DD6754F6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6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71.emf"/><Relationship Id="rId4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Magnetic circuit and Faradays law of Electromagnetic Induction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Dr.M.Arun</a:t>
            </a:r>
            <a:r>
              <a:rPr lang="en-IN" dirty="0" smtClean="0"/>
              <a:t> </a:t>
            </a:r>
            <a:r>
              <a:rPr lang="en-IN" dirty="0" err="1" smtClean="0"/>
              <a:t>Noyal</a:t>
            </a:r>
            <a:r>
              <a:rPr lang="en-IN" dirty="0" smtClean="0"/>
              <a:t> Doss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98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286000" y="152400"/>
          <a:ext cx="7970838" cy="652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5931493" imgH="4865886" progId="Word.Document.12">
                  <p:embed/>
                </p:oleObj>
              </mc:Choice>
              <mc:Fallback>
                <p:oleObj name="Document" r:id="rId4" imgW="5931493" imgH="4865886" progId="Word.Document.12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7970838" cy="652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731964" y="1371600"/>
          <a:ext cx="8728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5940848" imgH="2800129" progId="Word.Document.12">
                  <p:embed/>
                </p:oleObj>
              </mc:Choice>
              <mc:Fallback>
                <p:oleObj name="Document" r:id="rId4" imgW="5940848" imgH="2800129" progId="Word.Document.12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4" y="1371600"/>
                        <a:ext cx="8728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6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05001" y="228601"/>
          <a:ext cx="8259763" cy="638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5931493" imgH="4596581" progId="Word.Document.12">
                  <p:embed/>
                </p:oleObj>
              </mc:Choice>
              <mc:Fallback>
                <p:oleObj name="Document" r:id="rId4" imgW="5931493" imgH="4596581" progId="Word.Document.12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8601"/>
                        <a:ext cx="8259763" cy="638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6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803526" y="152401"/>
          <a:ext cx="6538913" cy="638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5931493" imgH="5797820" progId="Word.Document.12">
                  <p:embed/>
                </p:oleObj>
              </mc:Choice>
              <mc:Fallback>
                <p:oleObj name="Document" r:id="rId4" imgW="5931493" imgH="5797820" progId="Word.Document.12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52401"/>
                        <a:ext cx="6538913" cy="638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8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362200" y="228600"/>
          <a:ext cx="7391400" cy="637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5931493" imgH="5112119" progId="Word.Document.12">
                  <p:embed/>
                </p:oleObj>
              </mc:Choice>
              <mc:Fallback>
                <p:oleObj name="Document" r:id="rId4" imgW="5931493" imgH="5112119" progId="Word.Document.12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"/>
                        <a:ext cx="7391400" cy="637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1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11350" y="1295401"/>
          <a:ext cx="8604250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5940848" imgH="3026893" progId="Word.Document.12">
                  <p:embed/>
                </p:oleObj>
              </mc:Choice>
              <mc:Fallback>
                <p:oleObj name="Document" r:id="rId4" imgW="5940848" imgH="3026893" progId="Word.Document.12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295401"/>
                        <a:ext cx="8604250" cy="438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14600" y="296864"/>
          <a:ext cx="7315200" cy="639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5940848" imgH="5194316" progId="Word.Document.12">
                  <p:embed/>
                </p:oleObj>
              </mc:Choice>
              <mc:Fallback>
                <p:oleObj name="Document" r:id="rId4" imgW="5940848" imgH="5194316" progId="Word.Document.12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6864"/>
                        <a:ext cx="7315200" cy="639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5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667001" y="228600"/>
          <a:ext cx="6475413" cy="644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5940848" imgH="5913546" progId="Word.Document.12">
                  <p:embed/>
                </p:oleObj>
              </mc:Choice>
              <mc:Fallback>
                <p:oleObj name="Document" r:id="rId4" imgW="5940848" imgH="5913546" progId="Word.Document.12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28600"/>
                        <a:ext cx="6475413" cy="644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93888" y="1295400"/>
          <a:ext cx="84074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5940848" imgH="3013915" progId="Word.Document.12">
                  <p:embed/>
                </p:oleObj>
              </mc:Choice>
              <mc:Fallback>
                <p:oleObj name="Document" r:id="rId4" imgW="5940848" imgH="3013915" progId="Word.Document.12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1295400"/>
                        <a:ext cx="84074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4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00226" y="533400"/>
          <a:ext cx="8562975" cy="567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5940848" imgH="3935034" progId="Word.Document.12">
                  <p:embed/>
                </p:oleObj>
              </mc:Choice>
              <mc:Fallback>
                <p:oleObj name="Document" r:id="rId4" imgW="5940848" imgH="3935034" progId="Word.Document.12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6" y="533400"/>
                        <a:ext cx="8562975" cy="567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9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438401" y="198439"/>
          <a:ext cx="7497763" cy="661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921777" imgH="5254162" progId="Word.Document.12">
                  <p:embed/>
                </p:oleObj>
              </mc:Choice>
              <mc:Fallback>
                <p:oleObj name="Document" r:id="rId4" imgW="5921777" imgH="5254162" progId="Word.Document.12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98439"/>
                        <a:ext cx="7497763" cy="661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8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43088" y="685800"/>
          <a:ext cx="84439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5940848" imgH="3698174" progId="Word.Document.12">
                  <p:embed/>
                </p:oleObj>
              </mc:Choice>
              <mc:Fallback>
                <p:oleObj name="Document" r:id="rId4" imgW="5940848" imgH="3698174" progId="Word.Document.12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685800"/>
                        <a:ext cx="84439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8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974850" y="304800"/>
          <a:ext cx="8312150" cy="622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5940848" imgH="4448409" progId="Word.Document.12">
                  <p:embed/>
                </p:oleObj>
              </mc:Choice>
              <mc:Fallback>
                <p:oleObj name="Document" r:id="rId4" imgW="5940848" imgH="4448409" progId="Word.Document.12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04800"/>
                        <a:ext cx="8312150" cy="622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28801" y="838201"/>
          <a:ext cx="8475663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5940848" imgH="3794793" progId="Word.Document.12">
                  <p:embed/>
                </p:oleObj>
              </mc:Choice>
              <mc:Fallback>
                <p:oleObj name="Document" r:id="rId4" imgW="5940848" imgH="3794793" progId="Word.Document.12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38201"/>
                        <a:ext cx="8475663" cy="541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581276" y="1"/>
          <a:ext cx="7019925" cy="639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5940848" imgH="5410266" progId="Word.Document.12">
                  <p:embed/>
                </p:oleObj>
              </mc:Choice>
              <mc:Fallback>
                <p:oleObj name="Document" r:id="rId4" imgW="5940848" imgH="5410266" progId="Word.Document.12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6" y="1"/>
                        <a:ext cx="7019925" cy="639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905000" y="381000"/>
          <a:ext cx="8434388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5940848" imgH="4400820" progId="Word.Document.12">
                  <p:embed/>
                </p:oleObj>
              </mc:Choice>
              <mc:Fallback>
                <p:oleObj name="Document" r:id="rId4" imgW="5940848" imgH="4400820" progId="Word.Document.12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8434388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1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981201" y="152400"/>
          <a:ext cx="827881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5940848" imgH="4592975" progId="Word.Document.12">
                  <p:embed/>
                </p:oleObj>
              </mc:Choice>
              <mc:Fallback>
                <p:oleObj name="Document" r:id="rId4" imgW="5940848" imgH="4592975" progId="Word.Document.12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52400"/>
                        <a:ext cx="8278813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0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825626" y="914400"/>
          <a:ext cx="86137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5940848" imgH="3625350" progId="Word.Document.12">
                  <p:embed/>
                </p:oleObj>
              </mc:Choice>
              <mc:Fallback>
                <p:oleObj name="Document" r:id="rId4" imgW="5940848" imgH="3625350" progId="Word.Document.1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6" y="914400"/>
                        <a:ext cx="86137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8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286001" y="152401"/>
          <a:ext cx="7635875" cy="641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5940848" imgH="4985578" progId="Word.Document.12">
                  <p:embed/>
                </p:oleObj>
              </mc:Choice>
              <mc:Fallback>
                <p:oleObj name="Document" r:id="rId4" imgW="5940848" imgH="4985578" progId="Word.Document.12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1"/>
                        <a:ext cx="7635875" cy="641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828801" y="457200"/>
          <a:ext cx="866457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5940848" imgH="4074914" progId="Word.Document.12">
                  <p:embed/>
                </p:oleObj>
              </mc:Choice>
              <mc:Fallback>
                <p:oleObj name="Document" r:id="rId4" imgW="5940848" imgH="4074914" progId="Word.Document.12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57200"/>
                        <a:ext cx="8664575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9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92313" y="838200"/>
          <a:ext cx="845026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5940848" imgH="3749007" progId="Word.Document.12">
                  <p:embed/>
                </p:oleObj>
              </mc:Choice>
              <mc:Fallback>
                <p:oleObj name="Document" r:id="rId4" imgW="5940848" imgH="3749007" progId="Word.Document.12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838200"/>
                        <a:ext cx="8450262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4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06564" y="1371600"/>
          <a:ext cx="8428037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921777" imgH="2794721" progId="Word.Document.12">
                  <p:embed/>
                </p:oleObj>
              </mc:Choice>
              <mc:Fallback>
                <p:oleObj name="Document" r:id="rId4" imgW="5921777" imgH="2794721" progId="Word.Document.12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4" y="1371600"/>
                        <a:ext cx="8428037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5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752600" y="990600"/>
          <a:ext cx="872013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5940848" imgH="3270242" progId="Word.Document.12">
                  <p:embed/>
                </p:oleObj>
              </mc:Choice>
              <mc:Fallback>
                <p:oleObj name="Document" r:id="rId4" imgW="5940848" imgH="3270242" progId="Word.Document.12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8720138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933576" y="304800"/>
          <a:ext cx="82010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5940848" imgH="4525198" progId="Word.Document.12">
                  <p:embed/>
                </p:oleObj>
              </mc:Choice>
              <mc:Fallback>
                <p:oleObj name="Document" r:id="rId4" imgW="5940848" imgH="4525198" progId="Word.Document.12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6" y="304800"/>
                        <a:ext cx="82010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0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2579688" y="228600"/>
          <a:ext cx="7173912" cy="652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5940848" imgH="5406300" progId="Word.Document.12">
                  <p:embed/>
                </p:oleObj>
              </mc:Choice>
              <mc:Fallback>
                <p:oleObj name="Document" r:id="rId4" imgW="5940848" imgH="5406300" progId="Word.Document.12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28600"/>
                        <a:ext cx="7173912" cy="652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286000" y="152400"/>
          <a:ext cx="7848600" cy="635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5940848" imgH="4806762" progId="Word.Document.12">
                  <p:embed/>
                </p:oleObj>
              </mc:Choice>
              <mc:Fallback>
                <p:oleObj name="Document" r:id="rId4" imgW="5940848" imgH="4806762" progId="Word.Document.12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7848600" cy="635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8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841500" y="762000"/>
          <a:ext cx="86296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5940848" imgH="3723771" progId="Word.Document.12">
                  <p:embed/>
                </p:oleObj>
              </mc:Choice>
              <mc:Fallback>
                <p:oleObj name="Document" r:id="rId4" imgW="5940848" imgH="3723771" progId="Word.Document.12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762000"/>
                        <a:ext cx="86296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1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933576" y="1295400"/>
          <a:ext cx="84740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5940848" imgH="3044559" progId="Word.Document.12">
                  <p:embed/>
                </p:oleObj>
              </mc:Choice>
              <mc:Fallback>
                <p:oleObj name="Document" r:id="rId4" imgW="5940848" imgH="3044559" progId="Word.Document.12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6" y="1295400"/>
                        <a:ext cx="847407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1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76401" y="1600200"/>
          <a:ext cx="88042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5940848" imgH="2519287" progId="Word.Document.12">
                  <p:embed/>
                </p:oleObj>
              </mc:Choice>
              <mc:Fallback>
                <p:oleObj name="Document" r:id="rId4" imgW="5940848" imgH="2519287" progId="Word.Document.12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600200"/>
                        <a:ext cx="88042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909763" y="300039"/>
          <a:ext cx="8443912" cy="62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5931493" imgH="4359001" progId="Word.Document.12">
                  <p:embed/>
                </p:oleObj>
              </mc:Choice>
              <mc:Fallback>
                <p:oleObj name="Document" r:id="rId4" imgW="5931493" imgH="4359001" progId="Word.Document.12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00039"/>
                        <a:ext cx="8443912" cy="620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793876" y="1600200"/>
          <a:ext cx="856932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5940848" imgH="2482514" progId="Word.Document.12">
                  <p:embed/>
                </p:oleObj>
              </mc:Choice>
              <mc:Fallback>
                <p:oleObj name="Document" r:id="rId4" imgW="5940848" imgH="2482514" progId="Word.Document.12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6" y="1600200"/>
                        <a:ext cx="856932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708151" y="1143000"/>
          <a:ext cx="87788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5940848" imgH="3300165" progId="Word.Document.12">
                  <p:embed/>
                </p:oleObj>
              </mc:Choice>
              <mc:Fallback>
                <p:oleObj name="Document" r:id="rId4" imgW="5940848" imgH="3300165" progId="Word.Document.12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1" y="1143000"/>
                        <a:ext cx="877887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30438" y="990601"/>
          <a:ext cx="7980362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6084422" imgH="3838055" progId="Word.Document.12">
                  <p:embed/>
                </p:oleObj>
              </mc:Choice>
              <mc:Fallback>
                <p:oleObj name="Document" r:id="rId4" imgW="6084422" imgH="3838055" progId="Word.Document.12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990601"/>
                        <a:ext cx="7980362" cy="503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4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1790700" y="1295400"/>
          <a:ext cx="8574088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5940848" imgH="3049245" progId="Word.Document.12">
                  <p:embed/>
                </p:oleObj>
              </mc:Choice>
              <mc:Fallback>
                <p:oleObj name="Document" r:id="rId4" imgW="5940848" imgH="3049245" progId="Word.Document.12">
                  <p:embed/>
                  <p:pic>
                    <p:nvPicPr>
                      <p:cNvPr id="460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295400"/>
                        <a:ext cx="8574088" cy="440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8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438400" y="169864"/>
          <a:ext cx="7315200" cy="651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5940848" imgH="5292737" progId="Word.Document.12">
                  <p:embed/>
                </p:oleObj>
              </mc:Choice>
              <mc:Fallback>
                <p:oleObj name="Document" r:id="rId4" imgW="5940848" imgH="5292737" progId="Word.Document.12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9864"/>
                        <a:ext cx="7315200" cy="651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8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125789" y="236539"/>
          <a:ext cx="5940425" cy="638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5940848" imgH="6384741" progId="Word.Document.12">
                  <p:embed/>
                </p:oleObj>
              </mc:Choice>
              <mc:Fallback>
                <p:oleObj name="Document" r:id="rId4" imgW="5940848" imgH="6384741" progId="Word.Document.12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9" y="236539"/>
                        <a:ext cx="5940425" cy="638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1905001" y="381000"/>
          <a:ext cx="8361363" cy="602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5940848" imgH="4281490" progId="Word.Document.12">
                  <p:embed/>
                </p:oleObj>
              </mc:Choice>
              <mc:Fallback>
                <p:oleObj name="Document" r:id="rId4" imgW="5940848" imgH="4281490" progId="Word.Document.12">
                  <p:embed/>
                  <p:pic>
                    <p:nvPicPr>
                      <p:cNvPr id="491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81000"/>
                        <a:ext cx="8361363" cy="602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C:\Documents and Settings\Jegatheesan\My Documents\Commutator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7543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1" descr="C:\Documents and Settings\Jegatheesan\My Documents\DC Gene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7086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3810000" y="160338"/>
          <a:ext cx="4648200" cy="64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5940848" imgH="8220849" progId="Word.Document.12">
                  <p:embed/>
                </p:oleObj>
              </mc:Choice>
              <mc:Fallback>
                <p:oleObj name="Document" r:id="rId4" imgW="5940848" imgH="8220849" progId="Word.Document.12">
                  <p:embed/>
                  <p:pic>
                    <p:nvPicPr>
                      <p:cNvPr id="501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338"/>
                        <a:ext cx="4648200" cy="643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9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828801" y="1524000"/>
          <a:ext cx="86153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5940848" imgH="2680437" progId="Word.Document.12">
                  <p:embed/>
                </p:oleObj>
              </mc:Choice>
              <mc:Fallback>
                <p:oleObj name="Document" r:id="rId4" imgW="5940848" imgH="2680437" progId="Word.Document.12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524000"/>
                        <a:ext cx="86153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8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755775" y="1143001"/>
          <a:ext cx="8694738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5940848" imgH="3146224" progId="Word.Document.12">
                  <p:embed/>
                </p:oleObj>
              </mc:Choice>
              <mc:Fallback>
                <p:oleObj name="Document" r:id="rId4" imgW="5940848" imgH="3146224" progId="Word.Document.12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143001"/>
                        <a:ext cx="8694738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9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704975" y="1295400"/>
          <a:ext cx="87820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5940848" imgH="2886653" progId="Word.Document.12">
                  <p:embed/>
                </p:oleObj>
              </mc:Choice>
              <mc:Fallback>
                <p:oleObj name="Document" r:id="rId4" imgW="5940848" imgH="2886653" progId="Word.Document.12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295400"/>
                        <a:ext cx="87820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0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03426" y="533401"/>
          <a:ext cx="8359775" cy="591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5931493" imgH="4209747" progId="Word.Document.12">
                  <p:embed/>
                </p:oleObj>
              </mc:Choice>
              <mc:Fallback>
                <p:oleObj name="Document" r:id="rId4" imgW="5931493" imgH="4209747" progId="Word.Document.12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6" y="533401"/>
                        <a:ext cx="8359775" cy="591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0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3505200" y="-76200"/>
          <a:ext cx="5029200" cy="652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5940848" imgH="7711079" progId="Word.Document.12">
                  <p:embed/>
                </p:oleObj>
              </mc:Choice>
              <mc:Fallback>
                <p:oleObj name="Document" r:id="rId4" imgW="5940848" imgH="7711079" progId="Word.Document.12">
                  <p:embed/>
                  <p:pic>
                    <p:nvPicPr>
                      <p:cNvPr id="542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-76200"/>
                        <a:ext cx="5029200" cy="652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947863" y="1828800"/>
          <a:ext cx="82994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4" imgW="5940848" imgH="2289998" progId="Word.Document.12">
                  <p:embed/>
                </p:oleObj>
              </mc:Choice>
              <mc:Fallback>
                <p:oleObj name="Document" r:id="rId4" imgW="5940848" imgH="2289998" progId="Word.Document.12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828800"/>
                        <a:ext cx="82994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828800" y="914400"/>
          <a:ext cx="8567738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4" imgW="5940848" imgH="3540629" progId="Word.Document.12">
                  <p:embed/>
                </p:oleObj>
              </mc:Choice>
              <mc:Fallback>
                <p:oleObj name="Document" r:id="rId4" imgW="5940848" imgH="3540629" progId="Word.Document.12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8567738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8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752600" y="838200"/>
          <a:ext cx="8662988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4" imgW="5940848" imgH="3710432" progId="Word.Document.12">
                  <p:embed/>
                </p:oleObj>
              </mc:Choice>
              <mc:Fallback>
                <p:oleObj name="Document" r:id="rId4" imgW="5940848" imgH="3710432" progId="Word.Document.12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8662988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7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1" descr="C:\Documents and Settings\Jegatheesan\My Documents\Transformer - core ty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228601"/>
            <a:ext cx="610552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917700" y="260350"/>
          <a:ext cx="8521700" cy="621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4" imgW="5940848" imgH="4334485" progId="Word.Document.12">
                  <p:embed/>
                </p:oleObj>
              </mc:Choice>
              <mc:Fallback>
                <p:oleObj name="Document" r:id="rId4" imgW="5940848" imgH="4334485" progId="Word.Document.12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0350"/>
                        <a:ext cx="8521700" cy="621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6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1" descr="C:\Documents and Settings\Jegatheesan\My Documents\Tranformer  wind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563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6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3"/>
          <p:cNvGraphicFramePr>
            <a:graphicFrameLocks noChangeAspect="1"/>
          </p:cNvGraphicFramePr>
          <p:nvPr/>
        </p:nvGraphicFramePr>
        <p:xfrm>
          <a:off x="1812926" y="533400"/>
          <a:ext cx="86264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Document" r:id="rId4" imgW="5940848" imgH="3934673" progId="Word.Document.12">
                  <p:embed/>
                </p:oleObj>
              </mc:Choice>
              <mc:Fallback>
                <p:oleObj name="Document" r:id="rId4" imgW="5940848" imgH="3934673" progId="Word.Document.12">
                  <p:embed/>
                  <p:pic>
                    <p:nvPicPr>
                      <p:cNvPr id="593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6" y="533400"/>
                        <a:ext cx="86264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7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1" descr="C:\Documents and Settings\Jegatheesan\My Documents\shelltype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7162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981201" y="304800"/>
          <a:ext cx="8340725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Document" r:id="rId4" imgW="5940848" imgH="4396134" progId="Word.Document.12">
                  <p:embed/>
                </p:oleObj>
              </mc:Choice>
              <mc:Fallback>
                <p:oleObj name="Document" r:id="rId4" imgW="5940848" imgH="4396134" progId="Word.Document.12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04800"/>
                        <a:ext cx="8340725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4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44776" y="228600"/>
          <a:ext cx="7032625" cy="652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5940848" imgH="5510129" progId="Word.Document.12">
                  <p:embed/>
                </p:oleObj>
              </mc:Choice>
              <mc:Fallback>
                <p:oleObj name="Document" r:id="rId4" imgW="5940848" imgH="5510129" progId="Word.Document.12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6" y="228600"/>
                        <a:ext cx="7032625" cy="652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5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828800" y="1143001"/>
          <a:ext cx="8542338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Document" r:id="rId4" imgW="5940848" imgH="3013915" progId="Word.Document.12">
                  <p:embed/>
                </p:oleObj>
              </mc:Choice>
              <mc:Fallback>
                <p:oleObj name="Document" r:id="rId4" imgW="5940848" imgH="3013915" progId="Word.Document.12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1"/>
                        <a:ext cx="8542338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1" descr="C:\Documents and Settings\Jegatheesan\My Documents\Induction motor 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705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1" descr="C:\Documents and Settings\Jegatheesan\My Documents\Induction motor 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5791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828801" y="1371600"/>
          <a:ext cx="86264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Document" r:id="rId4" imgW="5940848" imgH="2886653" progId="Word.Document.12">
                  <p:embed/>
                </p:oleObj>
              </mc:Choice>
              <mc:Fallback>
                <p:oleObj name="Document" r:id="rId4" imgW="5940848" imgH="2886653" progId="Word.Document.12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0"/>
                        <a:ext cx="862647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7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05000" y="304800"/>
          <a:ext cx="84074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Document" r:id="rId4" imgW="5940848" imgH="4360443" progId="Word.Document.12">
                  <p:embed/>
                </p:oleObj>
              </mc:Choice>
              <mc:Fallback>
                <p:oleObj name="Document" r:id="rId4" imgW="5940848" imgH="4360443" progId="Word.Document.12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"/>
                        <a:ext cx="84074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7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09801" y="381000"/>
          <a:ext cx="8024813" cy="620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Document" r:id="rId4" imgW="5940848" imgH="4592254" progId="Word.Document.12">
                  <p:embed/>
                </p:oleObj>
              </mc:Choice>
              <mc:Fallback>
                <p:oleObj name="Document" r:id="rId4" imgW="5940848" imgH="4592254" progId="Word.Document.12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81000"/>
                        <a:ext cx="8024813" cy="620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852614" y="990600"/>
          <a:ext cx="86201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Document" r:id="rId4" imgW="5940848" imgH="3413367" progId="Word.Document.12">
                  <p:embed/>
                </p:oleObj>
              </mc:Choice>
              <mc:Fallback>
                <p:oleObj name="Document" r:id="rId4" imgW="5940848" imgH="3413367" progId="Word.Document.12">
                  <p:embed/>
                  <p:pic>
                    <p:nvPicPr>
                      <p:cNvPr id="65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4" y="990600"/>
                        <a:ext cx="86201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944688" y="1828800"/>
          <a:ext cx="84185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Document" r:id="rId4" imgW="5940848" imgH="2097122" progId="Word.Document.12">
                  <p:embed/>
                </p:oleObj>
              </mc:Choice>
              <mc:Fallback>
                <p:oleObj name="Document" r:id="rId4" imgW="5940848" imgH="2097122" progId="Word.Document.1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828800"/>
                        <a:ext cx="841851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9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876425" y="914400"/>
          <a:ext cx="8567738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Document" r:id="rId4" imgW="5940848" imgH="3540629" progId="Word.Document.12">
                  <p:embed/>
                </p:oleObj>
              </mc:Choice>
              <mc:Fallback>
                <p:oleObj name="Document" r:id="rId4" imgW="5940848" imgH="3540629" progId="Word.Document.12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914400"/>
                        <a:ext cx="8567738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7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943100" y="1143000"/>
          <a:ext cx="8447088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Document" r:id="rId4" imgW="5940848" imgH="3268079" progId="Word.Document.12">
                  <p:embed/>
                </p:oleObj>
              </mc:Choice>
              <mc:Fallback>
                <p:oleObj name="Document" r:id="rId4" imgW="5940848" imgH="3268079" progId="Word.Document.12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143000"/>
                        <a:ext cx="8447088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149476" y="136525"/>
          <a:ext cx="7878763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5931493" imgH="4947363" progId="Word.Document.12">
                  <p:embed/>
                </p:oleObj>
              </mc:Choice>
              <mc:Fallback>
                <p:oleObj name="Document" r:id="rId4" imgW="5931493" imgH="4947363" progId="Word.Document.12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6" y="136525"/>
                        <a:ext cx="7878763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912938" y="685801"/>
          <a:ext cx="8526462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Document" r:id="rId4" imgW="5940848" imgH="3895737" progId="Word.Document.12">
                  <p:embed/>
                </p:oleObj>
              </mc:Choice>
              <mc:Fallback>
                <p:oleObj name="Document" r:id="rId4" imgW="5940848" imgH="3895737" progId="Word.Document.12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685801"/>
                        <a:ext cx="8526462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6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590800" y="228600"/>
          <a:ext cx="7239000" cy="630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Document" r:id="rId4" imgW="5940848" imgH="5175570" progId="Word.Document.12">
                  <p:embed/>
                </p:oleObj>
              </mc:Choice>
              <mc:Fallback>
                <p:oleObj name="Document" r:id="rId4" imgW="5940848" imgH="5175570" progId="Word.Document.12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"/>
                        <a:ext cx="7239000" cy="630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752601" y="914400"/>
          <a:ext cx="86407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Document" r:id="rId4" imgW="5940848" imgH="3614895" progId="Word.Document.12">
                  <p:embed/>
                </p:oleObj>
              </mc:Choice>
              <mc:Fallback>
                <p:oleObj name="Document" r:id="rId4" imgW="5940848" imgH="3614895" progId="Word.Document.12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914400"/>
                        <a:ext cx="86407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4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889126" y="228600"/>
          <a:ext cx="8429625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5940848" imgH="4672650" progId="Word.Document.12">
                  <p:embed/>
                </p:oleObj>
              </mc:Choice>
              <mc:Fallback>
                <p:oleObj name="Document" r:id="rId4" imgW="5940848" imgH="4672650" progId="Word.Document.12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228600"/>
                        <a:ext cx="8429625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4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362201" y="76201"/>
          <a:ext cx="7680325" cy="661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5931493" imgH="5112840" progId="Word.Document.12">
                  <p:embed/>
                </p:oleObj>
              </mc:Choice>
              <mc:Fallback>
                <p:oleObj name="Document" r:id="rId4" imgW="5931493" imgH="5112840" progId="Word.Document.12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76201"/>
                        <a:ext cx="7680325" cy="661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Widescreen</PresentationFormat>
  <Paragraphs>73</Paragraphs>
  <Slides>72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Document</vt:lpstr>
      <vt:lpstr>Microsoft Office Word Document</vt:lpstr>
      <vt:lpstr>Magnetic circuit and Faradays law of Electromagnetic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circuit and Faradays law of Electromagnetic Induction</dc:title>
  <dc:creator>Windows User</dc:creator>
  <cp:lastModifiedBy>Windows User</cp:lastModifiedBy>
  <cp:revision>3</cp:revision>
  <dcterms:created xsi:type="dcterms:W3CDTF">2020-11-02T14:22:44Z</dcterms:created>
  <dcterms:modified xsi:type="dcterms:W3CDTF">2020-11-02T14:25:24Z</dcterms:modified>
</cp:coreProperties>
</file>