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22E44D8E-3C72-4210-A17D-397641D53DF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9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https://shell-storm.org/shellcode/files/shellcode-806.html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22E44D8E-3C72-4210-A17D-397641D53DF1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739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https://shell-storm.org/shellcode/files/shellcode-806.html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B2E4FA-CAE3-42E0-A6FC-46223DD9C3E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60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9DA91A-EBC9-4FD4-B243-CAC5E8CB1D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FC39F7-C701-4738-BDD4-74836E4C106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186561-CC5B-4D94-B8AF-CCE5132F1D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1473C5-1E10-4043-96CF-A640E6B0957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2C28F8-046F-46A3-BA68-E49213F7002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5672E6-9EB2-48D0-AB5E-7923906B73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DDBB15-0B4E-446C-ABC7-079DE39F0D8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118159-2313-43F9-810A-1D40C8C7976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91ED30-8403-452D-BC10-9A291CD667D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6CEA73-44F4-47AA-868C-12B5EF894E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BA4B2E-DD9C-4067-BE13-F5ADF68547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C5675B-0612-4CE8-9A8C-349F821CE57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22ECC7-E927-4278-8EF6-BAAE0A1F41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2B283E-CE91-4AB6-976C-D91BA58AED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7B3567-B300-4BAA-A5E8-74456FAD99E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803BC6-F333-4BE0-B401-AA6E69EB1D4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2ACF64-9247-4018-A7AC-A4B7D629240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298923-CE09-42FF-93CA-03E54450486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3C00F7-EACE-4C10-85E1-278D05DB97B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848E25-C9F6-4B04-9438-3108D22D30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21B4A9-42EF-462C-A2EA-2F5DFDFB05C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217F23-B505-4AD8-A831-710ACCDB8A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EF3BD2-E311-4E64-B69D-BA5604FAEF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C5C94F-8D6C-4983-BA09-D19E5FF66A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02314-A54F-4A34-A4E7-035541E60E9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D35713-6F22-4A2B-9FA6-6D9D970DD6E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-storm.org/shellcode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exploit-db.com/shellcod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pc="-1" dirty="0">
                <a:solidFill>
                  <a:srgbClr val="000000"/>
                </a:solidFill>
                <a:latin typeface="Calibri Light"/>
              </a:rPr>
              <a:t>S</a:t>
            </a:r>
            <a:r>
              <a:rPr lang="en-US" sz="6000" b="1" strike="noStrike" spc="-1" dirty="0">
                <a:solidFill>
                  <a:srgbClr val="000000"/>
                </a:solidFill>
                <a:latin typeface="Calibri Light"/>
              </a:rPr>
              <a:t>hell code analysis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What is Shellcode?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Machine code with a specific purpose.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Spawn a local shell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Bind to port and spawn shell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Create a new account</a:t>
            </a: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It can create an interactive command interpreter (shell, for UNIX users) process, or simply issue a single command and return.</a:t>
            </a: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be executed by the CPU directly –no further assembling/linking or separate compiling required.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How is shell code delivered?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Part of an exploit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Size of Shellcode important (smaller size=better)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Bad characters a concern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0x00 most come one.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Added into an executable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Run as separate thread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Replace executable functionality 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Size of shell code not a concern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Shell code resources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https://shell-storm.org/shellcode/index.html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https://www.exploit-db.com/shellcodes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Testing Shellcode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Content Placeholder 3"/>
          <p:cNvPicPr/>
          <p:nvPr/>
        </p:nvPicPr>
        <p:blipFill>
          <a:blip r:embed="rId3"/>
          <a:stretch/>
        </p:blipFill>
        <p:spPr>
          <a:xfrm>
            <a:off x="1226160" y="1518480"/>
            <a:ext cx="9359280" cy="354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Executing shell code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Content Placeholder 19"/>
          <p:cNvPicPr/>
          <p:nvPr/>
        </p:nvPicPr>
        <p:blipFill>
          <a:blip r:embed="rId2"/>
          <a:stretch/>
        </p:blipFill>
        <p:spPr>
          <a:xfrm>
            <a:off x="838080" y="3310560"/>
            <a:ext cx="6857640" cy="24094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20"/>
          <p:cNvPicPr/>
          <p:nvPr/>
        </p:nvPicPr>
        <p:blipFill>
          <a:blip r:embed="rId3"/>
          <a:stretch/>
        </p:blipFill>
        <p:spPr>
          <a:xfrm>
            <a:off x="838080" y="1690560"/>
            <a:ext cx="801972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3"/>
          <p:cNvPicPr/>
          <p:nvPr/>
        </p:nvPicPr>
        <p:blipFill>
          <a:blip r:embed="rId2"/>
          <a:stretch/>
        </p:blipFill>
        <p:spPr>
          <a:xfrm>
            <a:off x="1638360" y="857160"/>
            <a:ext cx="9034200" cy="571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Content Placeholder 3"/>
          <p:cNvPicPr/>
          <p:nvPr/>
        </p:nvPicPr>
        <p:blipFill>
          <a:blip r:embed="rId2"/>
          <a:stretch/>
        </p:blipFill>
        <p:spPr>
          <a:xfrm>
            <a:off x="3303360" y="1825560"/>
            <a:ext cx="675468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176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Shell code analysis</vt:lpstr>
      <vt:lpstr>What is Shellcode?</vt:lpstr>
      <vt:lpstr>How is shell code delivered?</vt:lpstr>
      <vt:lpstr>Shell code resources</vt:lpstr>
      <vt:lpstr>Testing Shellcode</vt:lpstr>
      <vt:lpstr>Executing shell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One-day workshop on shell code analysis</dc:title>
  <dc:subject/>
  <dc:creator>Joseph</dc:creator>
  <dc:description/>
  <cp:lastModifiedBy>Saranya G</cp:lastModifiedBy>
  <cp:revision>13</cp:revision>
  <dcterms:created xsi:type="dcterms:W3CDTF">2023-08-30T10:25:43Z</dcterms:created>
  <dcterms:modified xsi:type="dcterms:W3CDTF">2023-10-30T05:22:51Z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