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9" r:id="rId13"/>
    <p:sldId id="268" r:id="rId14"/>
    <p:sldId id="270" r:id="rId15"/>
    <p:sldId id="271" r:id="rId16"/>
    <p:sldId id="272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59698-A970-44F1-8DC4-8B5575B9345C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4F602-28A9-4AFC-9D52-C6E279EAB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534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4F602-28A9-4AFC-9D52-C6E279EAB38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898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C97D-E4FF-7ED0-F5C3-218DFF6D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578D8-A6F1-7FE5-7818-675D177AF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71E0F-1834-66E1-95C8-E8C376B1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0E57-6533-42B5-A9B9-554B90187CE2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44543-A452-70DD-BFE0-D27AF798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0C03C-4617-D9CD-3A6D-DEE04F550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1B73-12E9-4B28-830E-D6A87200E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66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8D801-0018-1391-637C-31412B744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7A3E6-62EB-343E-B25C-458E7F3A6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A53F0-B20C-61BC-3F17-20BB240A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0E57-6533-42B5-A9B9-554B90187CE2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CF46E-2AFA-833C-821A-D9D1EB35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22882-5F6A-59C4-6295-F282CF9E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1B73-12E9-4B28-830E-D6A87200E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17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895F95-73F0-9F68-B894-E997EFA1D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3106A-E7DD-466C-41EE-E57D4A4B0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80C20-70DD-707E-FDF5-C5960189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0E57-6533-42B5-A9B9-554B90187CE2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B1D2E-A2C4-C184-B4B3-3BD7D974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3C63E-19AC-30E3-3A49-091AA522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1B73-12E9-4B28-830E-D6A87200E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859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B279-0787-F590-566B-CF140CC0F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9EE76-EA99-3024-9438-355E2027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D77F4-D7A0-6122-6482-7F6758D4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0E57-6533-42B5-A9B9-554B90187CE2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BC5D8-CDE2-EDA5-A6E8-B4456A2AB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8426F-34D0-8D6E-8675-F5336F74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1B73-12E9-4B28-830E-D6A87200E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98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D4CB-EC55-8361-C79C-FE2410B35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3850A-C64D-3875-8A2A-4DE8E4CED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1BDA9-7217-77DB-D273-80BAF277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0E57-6533-42B5-A9B9-554B90187CE2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D8FF1-039C-EDD0-D258-1A8E162AF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C2AB7-B766-1EDC-18B2-C4C69AB8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1B73-12E9-4B28-830E-D6A87200E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41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D030-DBF4-6A5B-F582-B3075270C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60893-28DE-BB1C-5B94-EBD58C248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A2764-2AC7-C3CF-D950-B2177588F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BA94A-E184-EA40-BC0E-8621D593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0E57-6533-42B5-A9B9-554B90187CE2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4FA22-07C9-9697-9D47-82836048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35172-1CEC-318A-948E-A4387A06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1B73-12E9-4B28-830E-D6A87200E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02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A371-78BF-EC6C-6ED9-B46FF3A1C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76515-DDD6-BC89-EBD7-8905A4F41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47AC7-F674-A9B8-E98D-72D96D5DB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58143-41BC-E7B9-2619-B49DBF3E6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19857-16C5-699D-CD76-FEB7136E9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BEB6FB-DF7A-90AF-3DAC-978AF7E6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0E57-6533-42B5-A9B9-554B90187CE2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B1F06F-EC45-A887-B683-72E41869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71FD86-AAFE-944F-664E-37DE176C3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1B73-12E9-4B28-830E-D6A87200E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87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A720-3D8C-E7F4-8A0D-BD01E1C5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2C3E6F-EF9D-670B-4F76-1AFD1DD99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0E57-6533-42B5-A9B9-554B90187CE2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34CCC-6C27-EE72-E480-2D64CB5F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2D52B-F64F-3E5E-D5A6-534FC2769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1B73-12E9-4B28-830E-D6A87200E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54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DE673D-31BC-EC52-B5F5-0FD20440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0E57-6533-42B5-A9B9-554B90187CE2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24CD5-EB04-3631-AB99-E51B93F7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82E72-639B-7204-019C-A3E1BED5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1B73-12E9-4B28-830E-D6A87200E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95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C0CCB-A65E-E337-3237-117E82FEB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3841D-8B36-4C01-3EB1-52394CBB9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CE7EB-323E-7B62-0889-CBC203534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E5ECE-53F0-A204-8D67-A49D29A0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0E57-6533-42B5-A9B9-554B90187CE2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53FD7-A203-6450-B99D-7F24E904C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660E5-348B-34B1-3735-4D12D9DF1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1B73-12E9-4B28-830E-D6A87200E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67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9D9B-68F7-F006-194B-CF296C2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BBFD1B-A13E-1488-29BF-A2F3A98C4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BBAA7-58C7-8D31-7CC4-BBAD6C336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FE852-CF67-1F03-3DFF-CF3B59A66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0E57-6533-42B5-A9B9-554B90187CE2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55CD2-70AB-16F8-C4DA-CFEE8226E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1E7FA-5132-2299-CCAD-7E68D39A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1B73-12E9-4B28-830E-D6A87200E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16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3EA568-7E50-DF3E-470B-3F3169631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31A9D-7ABF-6F39-8B37-4CE038E4A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22A38-C4D8-3996-CE6C-E7135BE35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30E57-6533-42B5-A9B9-554B90187CE2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DBB0F-97A3-1CBE-347C-E1FC27510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39D60-443F-6D60-656D-4498A80D5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91B73-12E9-4B28-830E-D6A87200E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4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4ECD-9934-7140-865B-23F3BBB8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488"/>
            <a:ext cx="10515600" cy="102340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Needs of Growing Economy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5D22EA-2404-522C-77BC-A531809F2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160135" y="1132896"/>
            <a:ext cx="9871729" cy="318101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9A23D1-29F3-BA19-DCDA-A6F038688EA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2425620" y="4962352"/>
            <a:ext cx="7478412" cy="16446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603F4C-EB33-FA09-F275-F9BB69C7C3C5}"/>
              </a:ext>
            </a:extLst>
          </p:cNvPr>
          <p:cNvSpPr txBox="1"/>
          <p:nvPr/>
        </p:nvSpPr>
        <p:spPr>
          <a:xfrm>
            <a:off x="1160135" y="44534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Where, GDP - Gross domestic product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506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4ECD-9934-7140-865B-23F3BBB8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8672"/>
            <a:ext cx="10515600" cy="102340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Pricing (in India)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BF26C0-1293-FD5B-E41E-553968A37AA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382333" y="1924839"/>
            <a:ext cx="9425743" cy="312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31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4ECD-9934-7140-865B-23F3BBB8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8672"/>
            <a:ext cx="10515600" cy="102340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Security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9C7DB1-9A93-E4D8-AB1C-7E95F45CB77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1281448" y="1462079"/>
            <a:ext cx="9725219" cy="1023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66702A-9874-F16A-85C4-3D23829EB81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1185333" y="2665801"/>
            <a:ext cx="9821334" cy="18870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5904FA-5831-CD55-4AA4-DE06166081F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-20000" contrast="40000"/>
          </a:blip>
          <a:stretch>
            <a:fillRect/>
          </a:stretch>
        </p:blipFill>
        <p:spPr>
          <a:xfrm>
            <a:off x="1185333" y="4733145"/>
            <a:ext cx="9701927" cy="132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01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4ECD-9934-7140-865B-23F3BBB8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8672"/>
            <a:ext cx="10515600" cy="102340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Security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41868B-71A2-4B21-FC40-DFF6F78BEF3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184378" y="1376087"/>
            <a:ext cx="7111297" cy="3921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F47533-CDB5-C94A-14BC-ED6DCCC7F39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1688563" y="1768207"/>
            <a:ext cx="9064103" cy="469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43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4ECD-9934-7140-865B-23F3BBB8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405"/>
            <a:ext cx="10515600" cy="102340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Security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CAA598-580D-E592-4914-84888BB28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-20000" contrast="40000"/>
          </a:blip>
          <a:srcRect b="38845"/>
          <a:stretch/>
        </p:blipFill>
        <p:spPr>
          <a:xfrm>
            <a:off x="1316030" y="1489592"/>
            <a:ext cx="9190383" cy="467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0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4ECD-9934-7140-865B-23F3BBB8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405"/>
            <a:ext cx="10515600" cy="102340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Security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01940-BE19-8B94-D23D-468BA9D7D6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-20000" contrast="40000"/>
          </a:blip>
          <a:srcRect t="62257"/>
          <a:stretch/>
        </p:blipFill>
        <p:spPr>
          <a:xfrm>
            <a:off x="838200" y="1574800"/>
            <a:ext cx="9386794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6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4ECD-9934-7140-865B-23F3BBB8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405"/>
            <a:ext cx="10515600" cy="102340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Security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01940-BE19-8B94-D23D-468BA9D7D6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-20000" contrast="40000"/>
          </a:blip>
          <a:srcRect t="62257"/>
          <a:stretch/>
        </p:blipFill>
        <p:spPr>
          <a:xfrm>
            <a:off x="838200" y="1574800"/>
            <a:ext cx="9386794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81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4ECD-9934-7140-865B-23F3BBB8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405"/>
            <a:ext cx="10515600" cy="102340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Conservation and its importance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68658-7D20-7A5A-F921-7F4CDE2D5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749" y="1573213"/>
            <a:ext cx="10478741" cy="447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19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69A1E-C75F-0B6A-752D-41DCD8979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4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Conservation and Energy efficiency: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51F945-12B9-E853-12E3-026E9BE7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405"/>
            <a:ext cx="10515600" cy="102340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Conservation and its importance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57CE08-CB07-A0EA-7632-F8BFC4F106D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990600" y="2354543"/>
            <a:ext cx="10034150" cy="233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76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9C2D0A-E144-7ED9-63BA-0FA9604CD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974139" y="2462892"/>
            <a:ext cx="5013709" cy="2305832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251F945-12B9-E853-12E3-026E9BE7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405"/>
            <a:ext cx="10515600" cy="102340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Conservation and its importance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6ABCE1-4903-0682-9D4C-576E054D6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648" y="1636574"/>
            <a:ext cx="4928507" cy="401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59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51F945-12B9-E853-12E3-026E9BE7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405"/>
            <a:ext cx="10515600" cy="102340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Conservation and its importance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EE08997-CCB6-77B0-3714-BA69A2384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7749" y="1869367"/>
            <a:ext cx="6326083" cy="4088982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A73C6F-F235-81C6-39FA-82280C465757}"/>
              </a:ext>
            </a:extLst>
          </p:cNvPr>
          <p:cNvSpPr txBox="1"/>
          <p:nvPr/>
        </p:nvSpPr>
        <p:spPr>
          <a:xfrm>
            <a:off x="1809135" y="5958349"/>
            <a:ext cx="286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GHG – Green-House Gas</a:t>
            </a:r>
          </a:p>
        </p:txBody>
      </p:sp>
    </p:spTree>
    <p:extLst>
      <p:ext uri="{BB962C8B-B14F-4D97-AF65-F5344CB8AC3E}">
        <p14:creationId xmlns:p14="http://schemas.microsoft.com/office/powerpoint/2010/main" val="2909767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4ECD-9934-7140-865B-23F3BBB8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340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Needs of Growing Economy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A74F61-03EA-D24E-20DA-3547831FC04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958808" y="1825625"/>
            <a:ext cx="10220469" cy="365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9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51F945-12B9-E853-12E3-026E9BE7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405"/>
            <a:ext cx="10515600" cy="102340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Audit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C0D000-90E3-D19C-C356-AD571B651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351104" y="1371374"/>
            <a:ext cx="9489791" cy="275053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E29747-C244-61B7-32B5-1ABEA777B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104" y="4837263"/>
            <a:ext cx="9413464" cy="12862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6758C1-0AB5-6DB4-DE37-F66F4B84FADF}"/>
              </a:ext>
            </a:extLst>
          </p:cNvPr>
          <p:cNvSpPr txBox="1"/>
          <p:nvPr/>
        </p:nvSpPr>
        <p:spPr>
          <a:xfrm>
            <a:off x="1351104" y="4257368"/>
            <a:ext cx="389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Energy audit: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696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51F945-12B9-E853-12E3-026E9BE7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32"/>
            <a:ext cx="10515600" cy="85743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Audit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8793F-E94B-7D26-3FFE-5C9626DC7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787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Energy audit: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E8BF2A-A958-33A2-A07F-DEEBFFFE4A7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197871" y="1351973"/>
            <a:ext cx="9682700" cy="10306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308EEE-739B-2A9B-4DB7-CC0E9AE1B08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1270438" y="2451553"/>
            <a:ext cx="9610133" cy="434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53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51F945-12B9-E853-12E3-026E9BE7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32"/>
            <a:ext cx="10515600" cy="85743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Audit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4D9073-D44C-5288-F107-1497BCF66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553773" y="1044527"/>
            <a:ext cx="9350201" cy="401331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90BC14-1AEB-2E80-8C8A-DED85EE8574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1911751" y="5057838"/>
            <a:ext cx="9066784" cy="126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77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51F945-12B9-E853-12E3-026E9BE7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32"/>
            <a:ext cx="10515600" cy="85743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Audit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CC3DE4-A58F-129E-82D2-299482465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365714" y="1253233"/>
            <a:ext cx="9733657" cy="5118071"/>
          </a:xfrm>
        </p:spPr>
      </p:pic>
    </p:spTree>
    <p:extLst>
      <p:ext uri="{BB962C8B-B14F-4D97-AF65-F5344CB8AC3E}">
        <p14:creationId xmlns:p14="http://schemas.microsoft.com/office/powerpoint/2010/main" val="1187298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51F945-12B9-E853-12E3-026E9BE7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32"/>
            <a:ext cx="10515600" cy="85743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Audit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4612AB-CB81-D242-D863-08A2FB90E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 contrast="40000"/>
          </a:blip>
          <a:stretch>
            <a:fillRect/>
          </a:stretch>
        </p:blipFill>
        <p:spPr>
          <a:xfrm>
            <a:off x="1385378" y="1084096"/>
            <a:ext cx="9247204" cy="5179051"/>
          </a:xfrm>
        </p:spPr>
      </p:pic>
    </p:spTree>
    <p:extLst>
      <p:ext uri="{BB962C8B-B14F-4D97-AF65-F5344CB8AC3E}">
        <p14:creationId xmlns:p14="http://schemas.microsoft.com/office/powerpoint/2010/main" val="3044583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51F945-12B9-E853-12E3-026E9BE7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32"/>
            <a:ext cx="10515600" cy="85743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Audit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CD87444-0562-CEAA-9771-C8D42EF43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 contrast="40000"/>
          </a:blip>
          <a:stretch>
            <a:fillRect/>
          </a:stretch>
        </p:blipFill>
        <p:spPr>
          <a:xfrm>
            <a:off x="1844135" y="892703"/>
            <a:ext cx="8503730" cy="5965297"/>
          </a:xfrm>
        </p:spPr>
      </p:pic>
    </p:spTree>
    <p:extLst>
      <p:ext uri="{BB962C8B-B14F-4D97-AF65-F5344CB8AC3E}">
        <p14:creationId xmlns:p14="http://schemas.microsoft.com/office/powerpoint/2010/main" val="3052410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51F945-12B9-E853-12E3-026E9BE7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32"/>
            <a:ext cx="10515600" cy="85743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Audit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1B119E-336B-2A90-CB42-80D1D5D84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 contrast="40000"/>
          </a:blip>
          <a:stretch>
            <a:fillRect/>
          </a:stretch>
        </p:blipFill>
        <p:spPr>
          <a:xfrm>
            <a:off x="1732539" y="981158"/>
            <a:ext cx="8726921" cy="5859210"/>
          </a:xfrm>
        </p:spPr>
      </p:pic>
    </p:spTree>
    <p:extLst>
      <p:ext uri="{BB962C8B-B14F-4D97-AF65-F5344CB8AC3E}">
        <p14:creationId xmlns:p14="http://schemas.microsoft.com/office/powerpoint/2010/main" val="1096633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51F945-12B9-E853-12E3-026E9BE7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32"/>
            <a:ext cx="10515600" cy="85743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Audit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1B119E-336B-2A90-CB42-80D1D5D84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 contrast="40000"/>
          </a:blip>
          <a:stretch>
            <a:fillRect/>
          </a:stretch>
        </p:blipFill>
        <p:spPr>
          <a:xfrm>
            <a:off x="1732539" y="981158"/>
            <a:ext cx="8726921" cy="5859210"/>
          </a:xfrm>
        </p:spPr>
      </p:pic>
    </p:spTree>
    <p:extLst>
      <p:ext uri="{BB962C8B-B14F-4D97-AF65-F5344CB8AC3E}">
        <p14:creationId xmlns:p14="http://schemas.microsoft.com/office/powerpoint/2010/main" val="261245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4ECD-9934-7140-865B-23F3BBB8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488"/>
            <a:ext cx="10515600" cy="102340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Intensity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2C7244-0952-300A-D678-666359845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886" y="1253331"/>
            <a:ext cx="1010372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intensity on PPP: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DEE3E8-91CF-C26F-3D94-62570B9C28A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057887" y="1930756"/>
            <a:ext cx="10076228" cy="12525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704742-3F4E-1FA7-2951-6FDC2F91C7A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1057886" y="3206463"/>
            <a:ext cx="6323355" cy="251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1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4ECD-9934-7140-865B-23F3BBB8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488"/>
            <a:ext cx="10515600" cy="102340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Intensity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1A6FEA-029F-E0F4-459B-9CEBA2D6149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977194" y="1587732"/>
            <a:ext cx="10376606" cy="368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4ECD-9934-7140-865B-23F3BBB8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8672"/>
            <a:ext cx="10515600" cy="102340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term energy scenario for India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377D53-0977-99B8-26DC-5A68EC39D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195972" y="1882704"/>
            <a:ext cx="9894815" cy="28173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F7F1F3-B781-6302-C02E-D5CE29B604D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1195971" y="4974724"/>
            <a:ext cx="8088753" cy="4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4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4ECD-9934-7140-865B-23F3BBB8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8672"/>
            <a:ext cx="10515600" cy="102340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term energy scenario for India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947B1D-91E4-0DBF-42A3-421B3BE542B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161521" y="2266609"/>
            <a:ext cx="9609647" cy="261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71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4ECD-9934-7140-865B-23F3BBB8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16" y="183033"/>
            <a:ext cx="10515600" cy="102340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term energy scenario for India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0A7669-9D11-ECED-584E-BFEAE36A309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300686" y="1206441"/>
            <a:ext cx="9480495" cy="18106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021B76-48E8-658B-4FDF-880CA3EA723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1290857" y="3017096"/>
            <a:ext cx="9490324" cy="28297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120269-A497-C587-2B8B-28A732207E73}"/>
              </a:ext>
            </a:extLst>
          </p:cNvPr>
          <p:cNvSpPr txBox="1"/>
          <p:nvPr/>
        </p:nvSpPr>
        <p:spPr>
          <a:xfrm>
            <a:off x="1484671" y="6037006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LNG – Liquified Natural Gas</a:t>
            </a:r>
          </a:p>
        </p:txBody>
      </p:sp>
    </p:spTree>
    <p:extLst>
      <p:ext uri="{BB962C8B-B14F-4D97-AF65-F5344CB8AC3E}">
        <p14:creationId xmlns:p14="http://schemas.microsoft.com/office/powerpoint/2010/main" val="1013142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4ECD-9934-7140-865B-23F3BBB8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66" y="167739"/>
            <a:ext cx="10515600" cy="102340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term energy scenario for India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EF9B8-FB04-6C89-2AAC-F1E861B802E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137872" y="1238401"/>
            <a:ext cx="9916256" cy="545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782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4ECD-9934-7140-865B-23F3BBB8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8672"/>
            <a:ext cx="10515600" cy="102340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Pricing (in India)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C21EAA-C83A-1C08-5699-90A272DC828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230648" y="1635867"/>
            <a:ext cx="9589752" cy="10786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131DB0-3528-DE44-548C-6CF71A5785F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1191057" y="2968271"/>
            <a:ext cx="9776019" cy="13015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63A7A9-E1F9-61BE-E1E3-EB23057807E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1230648" y="4647464"/>
            <a:ext cx="9589752" cy="60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94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134</Words>
  <Application>Microsoft Office PowerPoint</Application>
  <PresentationFormat>Widescreen</PresentationFormat>
  <Paragraphs>35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Office Theme</vt:lpstr>
      <vt:lpstr>Energy Needs of Growing Economy</vt:lpstr>
      <vt:lpstr>Energy Needs of Growing Economy</vt:lpstr>
      <vt:lpstr>Energy Intensity</vt:lpstr>
      <vt:lpstr>Energy Intensity</vt:lpstr>
      <vt:lpstr>Long term energy scenario for India</vt:lpstr>
      <vt:lpstr>Long term energy scenario for India</vt:lpstr>
      <vt:lpstr>Long term energy scenario for India</vt:lpstr>
      <vt:lpstr>Long term energy scenario for India</vt:lpstr>
      <vt:lpstr>Energy Pricing (in India)</vt:lpstr>
      <vt:lpstr>Energy Pricing (in India)</vt:lpstr>
      <vt:lpstr>Energy Security</vt:lpstr>
      <vt:lpstr>Energy Security</vt:lpstr>
      <vt:lpstr>Energy Security</vt:lpstr>
      <vt:lpstr>Energy Security</vt:lpstr>
      <vt:lpstr>Energy Security</vt:lpstr>
      <vt:lpstr>Energy Conservation and its importance</vt:lpstr>
      <vt:lpstr>Energy Conservation and its importance</vt:lpstr>
      <vt:lpstr>Energy Conservation and its importance</vt:lpstr>
      <vt:lpstr>Energy Conservation and its importance</vt:lpstr>
      <vt:lpstr>Energy Audit</vt:lpstr>
      <vt:lpstr>Energy Audit</vt:lpstr>
      <vt:lpstr>Energy Audit</vt:lpstr>
      <vt:lpstr>Energy Audit</vt:lpstr>
      <vt:lpstr>Energy Audit</vt:lpstr>
      <vt:lpstr>Energy Audit</vt:lpstr>
      <vt:lpstr>Energy Audit</vt:lpstr>
      <vt:lpstr>Energy Audit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Classifications</dc:title>
  <dc:creator>Mohanraj K</dc:creator>
  <cp:lastModifiedBy>Mohanraj K</cp:lastModifiedBy>
  <cp:revision>10</cp:revision>
  <dcterms:created xsi:type="dcterms:W3CDTF">2023-01-24T04:14:36Z</dcterms:created>
  <dcterms:modified xsi:type="dcterms:W3CDTF">2023-01-25T06:43:45Z</dcterms:modified>
</cp:coreProperties>
</file>