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97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3269" y="848359"/>
            <a:ext cx="7617460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3333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3333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9269" y="1559560"/>
            <a:ext cx="3277235" cy="3482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0270" y="1634490"/>
            <a:ext cx="3802379" cy="406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3333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869179" y="304800"/>
            <a:ext cx="1104900" cy="1104900"/>
          </a:xfrm>
          <a:custGeom>
            <a:avLst/>
            <a:gdLst/>
            <a:ahLst/>
            <a:cxnLst/>
            <a:rect l="l" t="t" r="r" b="b"/>
            <a:pathLst>
              <a:path w="1104900" h="1104900">
                <a:moveTo>
                  <a:pt x="552450" y="0"/>
                </a:moveTo>
                <a:lnTo>
                  <a:pt x="503566" y="1960"/>
                </a:lnTo>
                <a:lnTo>
                  <a:pt x="456071" y="7745"/>
                </a:lnTo>
                <a:lnTo>
                  <a:pt x="410109" y="17212"/>
                </a:lnTo>
                <a:lnTo>
                  <a:pt x="365821" y="30217"/>
                </a:lnTo>
                <a:lnTo>
                  <a:pt x="323352" y="46618"/>
                </a:lnTo>
                <a:lnTo>
                  <a:pt x="282845" y="66270"/>
                </a:lnTo>
                <a:lnTo>
                  <a:pt x="244444" y="89030"/>
                </a:lnTo>
                <a:lnTo>
                  <a:pt x="208291" y="114756"/>
                </a:lnTo>
                <a:lnTo>
                  <a:pt x="174530" y="143304"/>
                </a:lnTo>
                <a:lnTo>
                  <a:pt x="143304" y="174530"/>
                </a:lnTo>
                <a:lnTo>
                  <a:pt x="114756" y="208291"/>
                </a:lnTo>
                <a:lnTo>
                  <a:pt x="89030" y="244444"/>
                </a:lnTo>
                <a:lnTo>
                  <a:pt x="66270" y="282845"/>
                </a:lnTo>
                <a:lnTo>
                  <a:pt x="46618" y="323352"/>
                </a:lnTo>
                <a:lnTo>
                  <a:pt x="30217" y="365821"/>
                </a:lnTo>
                <a:lnTo>
                  <a:pt x="17212" y="410109"/>
                </a:lnTo>
                <a:lnTo>
                  <a:pt x="7745" y="456071"/>
                </a:lnTo>
                <a:lnTo>
                  <a:pt x="1960" y="503566"/>
                </a:lnTo>
                <a:lnTo>
                  <a:pt x="0" y="552450"/>
                </a:lnTo>
                <a:lnTo>
                  <a:pt x="1960" y="601153"/>
                </a:lnTo>
                <a:lnTo>
                  <a:pt x="7745" y="648507"/>
                </a:lnTo>
                <a:lnTo>
                  <a:pt x="17212" y="694364"/>
                </a:lnTo>
                <a:lnTo>
                  <a:pt x="30217" y="738578"/>
                </a:lnTo>
                <a:lnTo>
                  <a:pt x="46618" y="781002"/>
                </a:lnTo>
                <a:lnTo>
                  <a:pt x="66270" y="821490"/>
                </a:lnTo>
                <a:lnTo>
                  <a:pt x="89030" y="859895"/>
                </a:lnTo>
                <a:lnTo>
                  <a:pt x="114756" y="896071"/>
                </a:lnTo>
                <a:lnTo>
                  <a:pt x="143304" y="929869"/>
                </a:lnTo>
                <a:lnTo>
                  <a:pt x="174530" y="961145"/>
                </a:lnTo>
                <a:lnTo>
                  <a:pt x="208291" y="989752"/>
                </a:lnTo>
                <a:lnTo>
                  <a:pt x="244444" y="1015542"/>
                </a:lnTo>
                <a:lnTo>
                  <a:pt x="282845" y="1038369"/>
                </a:lnTo>
                <a:lnTo>
                  <a:pt x="323352" y="1058087"/>
                </a:lnTo>
                <a:lnTo>
                  <a:pt x="365821" y="1074548"/>
                </a:lnTo>
                <a:lnTo>
                  <a:pt x="410109" y="1087607"/>
                </a:lnTo>
                <a:lnTo>
                  <a:pt x="456071" y="1097116"/>
                </a:lnTo>
                <a:lnTo>
                  <a:pt x="503566" y="1102929"/>
                </a:lnTo>
                <a:lnTo>
                  <a:pt x="552450" y="1104900"/>
                </a:lnTo>
                <a:lnTo>
                  <a:pt x="601153" y="1102929"/>
                </a:lnTo>
                <a:lnTo>
                  <a:pt x="648507" y="1097116"/>
                </a:lnTo>
                <a:lnTo>
                  <a:pt x="694364" y="1087607"/>
                </a:lnTo>
                <a:lnTo>
                  <a:pt x="738578" y="1074548"/>
                </a:lnTo>
                <a:lnTo>
                  <a:pt x="781002" y="1058087"/>
                </a:lnTo>
                <a:lnTo>
                  <a:pt x="821490" y="1038369"/>
                </a:lnTo>
                <a:lnTo>
                  <a:pt x="859895" y="1015542"/>
                </a:lnTo>
                <a:lnTo>
                  <a:pt x="896071" y="989752"/>
                </a:lnTo>
                <a:lnTo>
                  <a:pt x="929869" y="961145"/>
                </a:lnTo>
                <a:lnTo>
                  <a:pt x="961145" y="929869"/>
                </a:lnTo>
                <a:lnTo>
                  <a:pt x="989752" y="896071"/>
                </a:lnTo>
                <a:lnTo>
                  <a:pt x="1015542" y="859895"/>
                </a:lnTo>
                <a:lnTo>
                  <a:pt x="1038369" y="821490"/>
                </a:lnTo>
                <a:lnTo>
                  <a:pt x="1058087" y="781002"/>
                </a:lnTo>
                <a:lnTo>
                  <a:pt x="1074548" y="738578"/>
                </a:lnTo>
                <a:lnTo>
                  <a:pt x="1087607" y="694364"/>
                </a:lnTo>
                <a:lnTo>
                  <a:pt x="1097116" y="648507"/>
                </a:lnTo>
                <a:lnTo>
                  <a:pt x="1102929" y="601153"/>
                </a:lnTo>
                <a:lnTo>
                  <a:pt x="1104900" y="552450"/>
                </a:lnTo>
                <a:lnTo>
                  <a:pt x="1102929" y="503566"/>
                </a:lnTo>
                <a:lnTo>
                  <a:pt x="1097116" y="456071"/>
                </a:lnTo>
                <a:lnTo>
                  <a:pt x="1087607" y="410109"/>
                </a:lnTo>
                <a:lnTo>
                  <a:pt x="1074548" y="365821"/>
                </a:lnTo>
                <a:lnTo>
                  <a:pt x="1058087" y="323352"/>
                </a:lnTo>
                <a:lnTo>
                  <a:pt x="1038369" y="282845"/>
                </a:lnTo>
                <a:lnTo>
                  <a:pt x="1015542" y="244444"/>
                </a:lnTo>
                <a:lnTo>
                  <a:pt x="989752" y="208291"/>
                </a:lnTo>
                <a:lnTo>
                  <a:pt x="961145" y="174530"/>
                </a:lnTo>
                <a:lnTo>
                  <a:pt x="929869" y="143304"/>
                </a:lnTo>
                <a:lnTo>
                  <a:pt x="896071" y="114756"/>
                </a:lnTo>
                <a:lnTo>
                  <a:pt x="859895" y="89030"/>
                </a:lnTo>
                <a:lnTo>
                  <a:pt x="821490" y="66270"/>
                </a:lnTo>
                <a:lnTo>
                  <a:pt x="781002" y="46618"/>
                </a:lnTo>
                <a:lnTo>
                  <a:pt x="738578" y="30217"/>
                </a:lnTo>
                <a:lnTo>
                  <a:pt x="694364" y="17212"/>
                </a:lnTo>
                <a:lnTo>
                  <a:pt x="648507" y="7745"/>
                </a:lnTo>
                <a:lnTo>
                  <a:pt x="601153" y="1960"/>
                </a:lnTo>
                <a:lnTo>
                  <a:pt x="552450" y="0"/>
                </a:lnTo>
                <a:close/>
              </a:path>
            </a:pathLst>
          </a:custGeom>
          <a:solidFill>
            <a:srgbClr val="D8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83169" y="304800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29" h="1104900">
                <a:moveTo>
                  <a:pt x="551179" y="0"/>
                </a:moveTo>
                <a:lnTo>
                  <a:pt x="502486" y="1960"/>
                </a:lnTo>
                <a:lnTo>
                  <a:pt x="455162" y="7745"/>
                </a:lnTo>
                <a:lnTo>
                  <a:pt x="409350" y="17212"/>
                </a:lnTo>
                <a:lnTo>
                  <a:pt x="365196" y="30217"/>
                </a:lnTo>
                <a:lnTo>
                  <a:pt x="322844" y="46618"/>
                </a:lnTo>
                <a:lnTo>
                  <a:pt x="282439" y="66270"/>
                </a:lnTo>
                <a:lnTo>
                  <a:pt x="244124" y="89030"/>
                </a:lnTo>
                <a:lnTo>
                  <a:pt x="208044" y="114756"/>
                </a:lnTo>
                <a:lnTo>
                  <a:pt x="174344" y="143304"/>
                </a:lnTo>
                <a:lnTo>
                  <a:pt x="143169" y="174530"/>
                </a:lnTo>
                <a:lnTo>
                  <a:pt x="114661" y="208291"/>
                </a:lnTo>
                <a:lnTo>
                  <a:pt x="88967" y="244444"/>
                </a:lnTo>
                <a:lnTo>
                  <a:pt x="66230" y="282845"/>
                </a:lnTo>
                <a:lnTo>
                  <a:pt x="46595" y="323352"/>
                </a:lnTo>
                <a:lnTo>
                  <a:pt x="30205" y="365821"/>
                </a:lnTo>
                <a:lnTo>
                  <a:pt x="17207" y="410109"/>
                </a:lnTo>
                <a:lnTo>
                  <a:pt x="7744" y="456071"/>
                </a:lnTo>
                <a:lnTo>
                  <a:pt x="1960" y="503566"/>
                </a:lnTo>
                <a:lnTo>
                  <a:pt x="0" y="552450"/>
                </a:lnTo>
                <a:lnTo>
                  <a:pt x="1960" y="601153"/>
                </a:lnTo>
                <a:lnTo>
                  <a:pt x="7744" y="648507"/>
                </a:lnTo>
                <a:lnTo>
                  <a:pt x="17207" y="694364"/>
                </a:lnTo>
                <a:lnTo>
                  <a:pt x="30205" y="738578"/>
                </a:lnTo>
                <a:lnTo>
                  <a:pt x="46595" y="781002"/>
                </a:lnTo>
                <a:lnTo>
                  <a:pt x="66230" y="821490"/>
                </a:lnTo>
                <a:lnTo>
                  <a:pt x="88967" y="859895"/>
                </a:lnTo>
                <a:lnTo>
                  <a:pt x="114661" y="896071"/>
                </a:lnTo>
                <a:lnTo>
                  <a:pt x="143169" y="929869"/>
                </a:lnTo>
                <a:lnTo>
                  <a:pt x="174344" y="961145"/>
                </a:lnTo>
                <a:lnTo>
                  <a:pt x="208044" y="989752"/>
                </a:lnTo>
                <a:lnTo>
                  <a:pt x="244124" y="1015542"/>
                </a:lnTo>
                <a:lnTo>
                  <a:pt x="282439" y="1038369"/>
                </a:lnTo>
                <a:lnTo>
                  <a:pt x="322844" y="1058087"/>
                </a:lnTo>
                <a:lnTo>
                  <a:pt x="365196" y="1074548"/>
                </a:lnTo>
                <a:lnTo>
                  <a:pt x="409350" y="1087607"/>
                </a:lnTo>
                <a:lnTo>
                  <a:pt x="455162" y="1097116"/>
                </a:lnTo>
                <a:lnTo>
                  <a:pt x="502486" y="1102929"/>
                </a:lnTo>
                <a:lnTo>
                  <a:pt x="551179" y="1104900"/>
                </a:lnTo>
                <a:lnTo>
                  <a:pt x="600063" y="1102929"/>
                </a:lnTo>
                <a:lnTo>
                  <a:pt x="647558" y="1097116"/>
                </a:lnTo>
                <a:lnTo>
                  <a:pt x="693520" y="1087607"/>
                </a:lnTo>
                <a:lnTo>
                  <a:pt x="737808" y="1074548"/>
                </a:lnTo>
                <a:lnTo>
                  <a:pt x="780277" y="1058087"/>
                </a:lnTo>
                <a:lnTo>
                  <a:pt x="820784" y="1038369"/>
                </a:lnTo>
                <a:lnTo>
                  <a:pt x="859185" y="1015542"/>
                </a:lnTo>
                <a:lnTo>
                  <a:pt x="895338" y="989752"/>
                </a:lnTo>
                <a:lnTo>
                  <a:pt x="929099" y="961145"/>
                </a:lnTo>
                <a:lnTo>
                  <a:pt x="960325" y="929869"/>
                </a:lnTo>
                <a:lnTo>
                  <a:pt x="988873" y="896071"/>
                </a:lnTo>
                <a:lnTo>
                  <a:pt x="1014599" y="859895"/>
                </a:lnTo>
                <a:lnTo>
                  <a:pt x="1037359" y="821490"/>
                </a:lnTo>
                <a:lnTo>
                  <a:pt x="1057011" y="781002"/>
                </a:lnTo>
                <a:lnTo>
                  <a:pt x="1073412" y="738578"/>
                </a:lnTo>
                <a:lnTo>
                  <a:pt x="1086417" y="694364"/>
                </a:lnTo>
                <a:lnTo>
                  <a:pt x="1095884" y="648507"/>
                </a:lnTo>
                <a:lnTo>
                  <a:pt x="1101669" y="601153"/>
                </a:lnTo>
                <a:lnTo>
                  <a:pt x="1103629" y="552450"/>
                </a:lnTo>
                <a:lnTo>
                  <a:pt x="1101669" y="503566"/>
                </a:lnTo>
                <a:lnTo>
                  <a:pt x="1095884" y="456071"/>
                </a:lnTo>
                <a:lnTo>
                  <a:pt x="1086417" y="410109"/>
                </a:lnTo>
                <a:lnTo>
                  <a:pt x="1073412" y="365821"/>
                </a:lnTo>
                <a:lnTo>
                  <a:pt x="1057011" y="323352"/>
                </a:lnTo>
                <a:lnTo>
                  <a:pt x="1037359" y="282845"/>
                </a:lnTo>
                <a:lnTo>
                  <a:pt x="1014599" y="244444"/>
                </a:lnTo>
                <a:lnTo>
                  <a:pt x="988873" y="208291"/>
                </a:lnTo>
                <a:lnTo>
                  <a:pt x="960325" y="174530"/>
                </a:lnTo>
                <a:lnTo>
                  <a:pt x="929099" y="143304"/>
                </a:lnTo>
                <a:lnTo>
                  <a:pt x="895338" y="114756"/>
                </a:lnTo>
                <a:lnTo>
                  <a:pt x="859185" y="89030"/>
                </a:lnTo>
                <a:lnTo>
                  <a:pt x="820784" y="66270"/>
                </a:lnTo>
                <a:lnTo>
                  <a:pt x="780277" y="46618"/>
                </a:lnTo>
                <a:lnTo>
                  <a:pt x="737808" y="30217"/>
                </a:lnTo>
                <a:lnTo>
                  <a:pt x="693520" y="17212"/>
                </a:lnTo>
                <a:lnTo>
                  <a:pt x="647558" y="7745"/>
                </a:lnTo>
                <a:lnTo>
                  <a:pt x="600063" y="1960"/>
                </a:lnTo>
                <a:lnTo>
                  <a:pt x="551179" y="0"/>
                </a:lnTo>
                <a:close/>
              </a:path>
            </a:pathLst>
          </a:custGeom>
          <a:solidFill>
            <a:srgbClr val="D8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71880" y="306070"/>
            <a:ext cx="1102360" cy="1104900"/>
          </a:xfrm>
          <a:custGeom>
            <a:avLst/>
            <a:gdLst/>
            <a:ahLst/>
            <a:cxnLst/>
            <a:rect l="l" t="t" r="r" b="b"/>
            <a:pathLst>
              <a:path w="1102360" h="1104900">
                <a:moveTo>
                  <a:pt x="551179" y="0"/>
                </a:moveTo>
                <a:lnTo>
                  <a:pt x="502486" y="1960"/>
                </a:lnTo>
                <a:lnTo>
                  <a:pt x="455162" y="7745"/>
                </a:lnTo>
                <a:lnTo>
                  <a:pt x="409350" y="17212"/>
                </a:lnTo>
                <a:lnTo>
                  <a:pt x="365196" y="30217"/>
                </a:lnTo>
                <a:lnTo>
                  <a:pt x="322844" y="46618"/>
                </a:lnTo>
                <a:lnTo>
                  <a:pt x="282439" y="66270"/>
                </a:lnTo>
                <a:lnTo>
                  <a:pt x="244124" y="89030"/>
                </a:lnTo>
                <a:lnTo>
                  <a:pt x="208044" y="114756"/>
                </a:lnTo>
                <a:lnTo>
                  <a:pt x="174344" y="143304"/>
                </a:lnTo>
                <a:lnTo>
                  <a:pt x="143169" y="174530"/>
                </a:lnTo>
                <a:lnTo>
                  <a:pt x="114661" y="208291"/>
                </a:lnTo>
                <a:lnTo>
                  <a:pt x="88967" y="244444"/>
                </a:lnTo>
                <a:lnTo>
                  <a:pt x="66230" y="282845"/>
                </a:lnTo>
                <a:lnTo>
                  <a:pt x="46595" y="323352"/>
                </a:lnTo>
                <a:lnTo>
                  <a:pt x="30205" y="365821"/>
                </a:lnTo>
                <a:lnTo>
                  <a:pt x="17207" y="410109"/>
                </a:lnTo>
                <a:lnTo>
                  <a:pt x="7744" y="456071"/>
                </a:lnTo>
                <a:lnTo>
                  <a:pt x="1960" y="503566"/>
                </a:lnTo>
                <a:lnTo>
                  <a:pt x="0" y="552450"/>
                </a:lnTo>
                <a:lnTo>
                  <a:pt x="1960" y="601153"/>
                </a:lnTo>
                <a:lnTo>
                  <a:pt x="7744" y="648507"/>
                </a:lnTo>
                <a:lnTo>
                  <a:pt x="17207" y="694364"/>
                </a:lnTo>
                <a:lnTo>
                  <a:pt x="30205" y="738578"/>
                </a:lnTo>
                <a:lnTo>
                  <a:pt x="46595" y="781002"/>
                </a:lnTo>
                <a:lnTo>
                  <a:pt x="66230" y="821490"/>
                </a:lnTo>
                <a:lnTo>
                  <a:pt x="88967" y="859895"/>
                </a:lnTo>
                <a:lnTo>
                  <a:pt x="114661" y="896071"/>
                </a:lnTo>
                <a:lnTo>
                  <a:pt x="143169" y="929869"/>
                </a:lnTo>
                <a:lnTo>
                  <a:pt x="174344" y="961145"/>
                </a:lnTo>
                <a:lnTo>
                  <a:pt x="208044" y="989752"/>
                </a:lnTo>
                <a:lnTo>
                  <a:pt x="244124" y="1015542"/>
                </a:lnTo>
                <a:lnTo>
                  <a:pt x="282439" y="1038369"/>
                </a:lnTo>
                <a:lnTo>
                  <a:pt x="322844" y="1058087"/>
                </a:lnTo>
                <a:lnTo>
                  <a:pt x="365196" y="1074548"/>
                </a:lnTo>
                <a:lnTo>
                  <a:pt x="409350" y="1087607"/>
                </a:lnTo>
                <a:lnTo>
                  <a:pt x="455162" y="1097116"/>
                </a:lnTo>
                <a:lnTo>
                  <a:pt x="502486" y="1102929"/>
                </a:lnTo>
                <a:lnTo>
                  <a:pt x="551179" y="1104900"/>
                </a:lnTo>
                <a:lnTo>
                  <a:pt x="599873" y="1102929"/>
                </a:lnTo>
                <a:lnTo>
                  <a:pt x="647197" y="1097116"/>
                </a:lnTo>
                <a:lnTo>
                  <a:pt x="693009" y="1087607"/>
                </a:lnTo>
                <a:lnTo>
                  <a:pt x="737163" y="1074548"/>
                </a:lnTo>
                <a:lnTo>
                  <a:pt x="779515" y="1058087"/>
                </a:lnTo>
                <a:lnTo>
                  <a:pt x="819920" y="1038369"/>
                </a:lnTo>
                <a:lnTo>
                  <a:pt x="858235" y="1015542"/>
                </a:lnTo>
                <a:lnTo>
                  <a:pt x="894315" y="989752"/>
                </a:lnTo>
                <a:lnTo>
                  <a:pt x="928015" y="961145"/>
                </a:lnTo>
                <a:lnTo>
                  <a:pt x="959190" y="929869"/>
                </a:lnTo>
                <a:lnTo>
                  <a:pt x="987698" y="896071"/>
                </a:lnTo>
                <a:lnTo>
                  <a:pt x="1013392" y="859895"/>
                </a:lnTo>
                <a:lnTo>
                  <a:pt x="1036129" y="821490"/>
                </a:lnTo>
                <a:lnTo>
                  <a:pt x="1055764" y="781002"/>
                </a:lnTo>
                <a:lnTo>
                  <a:pt x="1072154" y="738578"/>
                </a:lnTo>
                <a:lnTo>
                  <a:pt x="1085152" y="694364"/>
                </a:lnTo>
                <a:lnTo>
                  <a:pt x="1094615" y="648507"/>
                </a:lnTo>
                <a:lnTo>
                  <a:pt x="1100399" y="601153"/>
                </a:lnTo>
                <a:lnTo>
                  <a:pt x="1102359" y="552450"/>
                </a:lnTo>
                <a:lnTo>
                  <a:pt x="1100399" y="503566"/>
                </a:lnTo>
                <a:lnTo>
                  <a:pt x="1094615" y="456071"/>
                </a:lnTo>
                <a:lnTo>
                  <a:pt x="1085152" y="410109"/>
                </a:lnTo>
                <a:lnTo>
                  <a:pt x="1072154" y="365821"/>
                </a:lnTo>
                <a:lnTo>
                  <a:pt x="1055764" y="323352"/>
                </a:lnTo>
                <a:lnTo>
                  <a:pt x="1036129" y="282845"/>
                </a:lnTo>
                <a:lnTo>
                  <a:pt x="1013392" y="244444"/>
                </a:lnTo>
                <a:lnTo>
                  <a:pt x="987698" y="208291"/>
                </a:lnTo>
                <a:lnTo>
                  <a:pt x="959190" y="174530"/>
                </a:lnTo>
                <a:lnTo>
                  <a:pt x="928015" y="143304"/>
                </a:lnTo>
                <a:lnTo>
                  <a:pt x="894315" y="114756"/>
                </a:lnTo>
                <a:lnTo>
                  <a:pt x="858235" y="89030"/>
                </a:lnTo>
                <a:lnTo>
                  <a:pt x="819920" y="66270"/>
                </a:lnTo>
                <a:lnTo>
                  <a:pt x="779515" y="46618"/>
                </a:lnTo>
                <a:lnTo>
                  <a:pt x="737163" y="30217"/>
                </a:lnTo>
                <a:lnTo>
                  <a:pt x="693009" y="17212"/>
                </a:lnTo>
                <a:lnTo>
                  <a:pt x="647197" y="7745"/>
                </a:lnTo>
                <a:lnTo>
                  <a:pt x="599873" y="1960"/>
                </a:lnTo>
                <a:lnTo>
                  <a:pt x="551179" y="0"/>
                </a:lnTo>
                <a:close/>
              </a:path>
            </a:pathLst>
          </a:custGeom>
          <a:solidFill>
            <a:srgbClr val="D8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869179" y="304800"/>
            <a:ext cx="1104900" cy="1104900"/>
          </a:xfrm>
          <a:custGeom>
            <a:avLst/>
            <a:gdLst/>
            <a:ahLst/>
            <a:cxnLst/>
            <a:rect l="l" t="t" r="r" b="b"/>
            <a:pathLst>
              <a:path w="1104900" h="1104900">
                <a:moveTo>
                  <a:pt x="552450" y="0"/>
                </a:moveTo>
                <a:lnTo>
                  <a:pt x="503566" y="1960"/>
                </a:lnTo>
                <a:lnTo>
                  <a:pt x="456071" y="7745"/>
                </a:lnTo>
                <a:lnTo>
                  <a:pt x="410109" y="17212"/>
                </a:lnTo>
                <a:lnTo>
                  <a:pt x="365821" y="30217"/>
                </a:lnTo>
                <a:lnTo>
                  <a:pt x="323352" y="46618"/>
                </a:lnTo>
                <a:lnTo>
                  <a:pt x="282845" y="66270"/>
                </a:lnTo>
                <a:lnTo>
                  <a:pt x="244444" y="89030"/>
                </a:lnTo>
                <a:lnTo>
                  <a:pt x="208291" y="114756"/>
                </a:lnTo>
                <a:lnTo>
                  <a:pt x="174530" y="143304"/>
                </a:lnTo>
                <a:lnTo>
                  <a:pt x="143304" y="174530"/>
                </a:lnTo>
                <a:lnTo>
                  <a:pt x="114756" y="208291"/>
                </a:lnTo>
                <a:lnTo>
                  <a:pt x="89030" y="244444"/>
                </a:lnTo>
                <a:lnTo>
                  <a:pt x="66270" y="282845"/>
                </a:lnTo>
                <a:lnTo>
                  <a:pt x="46618" y="323352"/>
                </a:lnTo>
                <a:lnTo>
                  <a:pt x="30217" y="365821"/>
                </a:lnTo>
                <a:lnTo>
                  <a:pt x="17212" y="410109"/>
                </a:lnTo>
                <a:lnTo>
                  <a:pt x="7745" y="456071"/>
                </a:lnTo>
                <a:lnTo>
                  <a:pt x="1960" y="503566"/>
                </a:lnTo>
                <a:lnTo>
                  <a:pt x="0" y="552450"/>
                </a:lnTo>
                <a:lnTo>
                  <a:pt x="1960" y="601153"/>
                </a:lnTo>
                <a:lnTo>
                  <a:pt x="7745" y="648507"/>
                </a:lnTo>
                <a:lnTo>
                  <a:pt x="17212" y="694364"/>
                </a:lnTo>
                <a:lnTo>
                  <a:pt x="30217" y="738578"/>
                </a:lnTo>
                <a:lnTo>
                  <a:pt x="46618" y="781002"/>
                </a:lnTo>
                <a:lnTo>
                  <a:pt x="66270" y="821490"/>
                </a:lnTo>
                <a:lnTo>
                  <a:pt x="89030" y="859895"/>
                </a:lnTo>
                <a:lnTo>
                  <a:pt x="114756" y="896071"/>
                </a:lnTo>
                <a:lnTo>
                  <a:pt x="143304" y="929869"/>
                </a:lnTo>
                <a:lnTo>
                  <a:pt x="174530" y="961145"/>
                </a:lnTo>
                <a:lnTo>
                  <a:pt x="208291" y="989752"/>
                </a:lnTo>
                <a:lnTo>
                  <a:pt x="244444" y="1015542"/>
                </a:lnTo>
                <a:lnTo>
                  <a:pt x="282845" y="1038369"/>
                </a:lnTo>
                <a:lnTo>
                  <a:pt x="323352" y="1058087"/>
                </a:lnTo>
                <a:lnTo>
                  <a:pt x="365821" y="1074548"/>
                </a:lnTo>
                <a:lnTo>
                  <a:pt x="410109" y="1087607"/>
                </a:lnTo>
                <a:lnTo>
                  <a:pt x="456071" y="1097116"/>
                </a:lnTo>
                <a:lnTo>
                  <a:pt x="503566" y="1102929"/>
                </a:lnTo>
                <a:lnTo>
                  <a:pt x="552450" y="1104900"/>
                </a:lnTo>
                <a:lnTo>
                  <a:pt x="601153" y="1102929"/>
                </a:lnTo>
                <a:lnTo>
                  <a:pt x="648507" y="1097116"/>
                </a:lnTo>
                <a:lnTo>
                  <a:pt x="694364" y="1087607"/>
                </a:lnTo>
                <a:lnTo>
                  <a:pt x="738578" y="1074548"/>
                </a:lnTo>
                <a:lnTo>
                  <a:pt x="781002" y="1058087"/>
                </a:lnTo>
                <a:lnTo>
                  <a:pt x="821490" y="1038369"/>
                </a:lnTo>
                <a:lnTo>
                  <a:pt x="859895" y="1015542"/>
                </a:lnTo>
                <a:lnTo>
                  <a:pt x="896071" y="989752"/>
                </a:lnTo>
                <a:lnTo>
                  <a:pt x="929869" y="961145"/>
                </a:lnTo>
                <a:lnTo>
                  <a:pt x="961145" y="929869"/>
                </a:lnTo>
                <a:lnTo>
                  <a:pt x="989752" y="896071"/>
                </a:lnTo>
                <a:lnTo>
                  <a:pt x="1015542" y="859895"/>
                </a:lnTo>
                <a:lnTo>
                  <a:pt x="1038369" y="821490"/>
                </a:lnTo>
                <a:lnTo>
                  <a:pt x="1058087" y="781002"/>
                </a:lnTo>
                <a:lnTo>
                  <a:pt x="1074548" y="738578"/>
                </a:lnTo>
                <a:lnTo>
                  <a:pt x="1087607" y="694364"/>
                </a:lnTo>
                <a:lnTo>
                  <a:pt x="1097116" y="648507"/>
                </a:lnTo>
                <a:lnTo>
                  <a:pt x="1102929" y="601153"/>
                </a:lnTo>
                <a:lnTo>
                  <a:pt x="1104900" y="552450"/>
                </a:lnTo>
                <a:lnTo>
                  <a:pt x="1102929" y="503566"/>
                </a:lnTo>
                <a:lnTo>
                  <a:pt x="1097116" y="456071"/>
                </a:lnTo>
                <a:lnTo>
                  <a:pt x="1087607" y="410109"/>
                </a:lnTo>
                <a:lnTo>
                  <a:pt x="1074548" y="365821"/>
                </a:lnTo>
                <a:lnTo>
                  <a:pt x="1058087" y="323352"/>
                </a:lnTo>
                <a:lnTo>
                  <a:pt x="1038369" y="282845"/>
                </a:lnTo>
                <a:lnTo>
                  <a:pt x="1015542" y="244444"/>
                </a:lnTo>
                <a:lnTo>
                  <a:pt x="989752" y="208291"/>
                </a:lnTo>
                <a:lnTo>
                  <a:pt x="961145" y="174530"/>
                </a:lnTo>
                <a:lnTo>
                  <a:pt x="929869" y="143304"/>
                </a:lnTo>
                <a:lnTo>
                  <a:pt x="896071" y="114756"/>
                </a:lnTo>
                <a:lnTo>
                  <a:pt x="859895" y="89030"/>
                </a:lnTo>
                <a:lnTo>
                  <a:pt x="821490" y="66270"/>
                </a:lnTo>
                <a:lnTo>
                  <a:pt x="781002" y="46618"/>
                </a:lnTo>
                <a:lnTo>
                  <a:pt x="738578" y="30217"/>
                </a:lnTo>
                <a:lnTo>
                  <a:pt x="694364" y="17212"/>
                </a:lnTo>
                <a:lnTo>
                  <a:pt x="648507" y="7745"/>
                </a:lnTo>
                <a:lnTo>
                  <a:pt x="601153" y="1960"/>
                </a:lnTo>
                <a:lnTo>
                  <a:pt x="552450" y="0"/>
                </a:lnTo>
                <a:close/>
              </a:path>
            </a:pathLst>
          </a:custGeom>
          <a:solidFill>
            <a:srgbClr val="D8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83169" y="304800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29" h="1104900">
                <a:moveTo>
                  <a:pt x="551179" y="0"/>
                </a:moveTo>
                <a:lnTo>
                  <a:pt x="502486" y="1960"/>
                </a:lnTo>
                <a:lnTo>
                  <a:pt x="455162" y="7745"/>
                </a:lnTo>
                <a:lnTo>
                  <a:pt x="409350" y="17212"/>
                </a:lnTo>
                <a:lnTo>
                  <a:pt x="365196" y="30217"/>
                </a:lnTo>
                <a:lnTo>
                  <a:pt x="322844" y="46618"/>
                </a:lnTo>
                <a:lnTo>
                  <a:pt x="282439" y="66270"/>
                </a:lnTo>
                <a:lnTo>
                  <a:pt x="244124" y="89030"/>
                </a:lnTo>
                <a:lnTo>
                  <a:pt x="208044" y="114756"/>
                </a:lnTo>
                <a:lnTo>
                  <a:pt x="174344" y="143304"/>
                </a:lnTo>
                <a:lnTo>
                  <a:pt x="143169" y="174530"/>
                </a:lnTo>
                <a:lnTo>
                  <a:pt x="114661" y="208291"/>
                </a:lnTo>
                <a:lnTo>
                  <a:pt x="88967" y="244444"/>
                </a:lnTo>
                <a:lnTo>
                  <a:pt x="66230" y="282845"/>
                </a:lnTo>
                <a:lnTo>
                  <a:pt x="46595" y="323352"/>
                </a:lnTo>
                <a:lnTo>
                  <a:pt x="30205" y="365821"/>
                </a:lnTo>
                <a:lnTo>
                  <a:pt x="17207" y="410109"/>
                </a:lnTo>
                <a:lnTo>
                  <a:pt x="7744" y="456071"/>
                </a:lnTo>
                <a:lnTo>
                  <a:pt x="1960" y="503566"/>
                </a:lnTo>
                <a:lnTo>
                  <a:pt x="0" y="552450"/>
                </a:lnTo>
                <a:lnTo>
                  <a:pt x="1960" y="601153"/>
                </a:lnTo>
                <a:lnTo>
                  <a:pt x="7744" y="648507"/>
                </a:lnTo>
                <a:lnTo>
                  <a:pt x="17207" y="694364"/>
                </a:lnTo>
                <a:lnTo>
                  <a:pt x="30205" y="738578"/>
                </a:lnTo>
                <a:lnTo>
                  <a:pt x="46595" y="781002"/>
                </a:lnTo>
                <a:lnTo>
                  <a:pt x="66230" y="821490"/>
                </a:lnTo>
                <a:lnTo>
                  <a:pt x="88967" y="859895"/>
                </a:lnTo>
                <a:lnTo>
                  <a:pt x="114661" y="896071"/>
                </a:lnTo>
                <a:lnTo>
                  <a:pt x="143169" y="929869"/>
                </a:lnTo>
                <a:lnTo>
                  <a:pt x="174344" y="961145"/>
                </a:lnTo>
                <a:lnTo>
                  <a:pt x="208044" y="989752"/>
                </a:lnTo>
                <a:lnTo>
                  <a:pt x="244124" y="1015542"/>
                </a:lnTo>
                <a:lnTo>
                  <a:pt x="282439" y="1038369"/>
                </a:lnTo>
                <a:lnTo>
                  <a:pt x="322844" y="1058087"/>
                </a:lnTo>
                <a:lnTo>
                  <a:pt x="365196" y="1074548"/>
                </a:lnTo>
                <a:lnTo>
                  <a:pt x="409350" y="1087607"/>
                </a:lnTo>
                <a:lnTo>
                  <a:pt x="455162" y="1097116"/>
                </a:lnTo>
                <a:lnTo>
                  <a:pt x="502486" y="1102929"/>
                </a:lnTo>
                <a:lnTo>
                  <a:pt x="551179" y="1104900"/>
                </a:lnTo>
                <a:lnTo>
                  <a:pt x="600063" y="1102929"/>
                </a:lnTo>
                <a:lnTo>
                  <a:pt x="647558" y="1097116"/>
                </a:lnTo>
                <a:lnTo>
                  <a:pt x="693520" y="1087607"/>
                </a:lnTo>
                <a:lnTo>
                  <a:pt x="737808" y="1074548"/>
                </a:lnTo>
                <a:lnTo>
                  <a:pt x="780277" y="1058087"/>
                </a:lnTo>
                <a:lnTo>
                  <a:pt x="820784" y="1038369"/>
                </a:lnTo>
                <a:lnTo>
                  <a:pt x="859185" y="1015542"/>
                </a:lnTo>
                <a:lnTo>
                  <a:pt x="895338" y="989752"/>
                </a:lnTo>
                <a:lnTo>
                  <a:pt x="929099" y="961145"/>
                </a:lnTo>
                <a:lnTo>
                  <a:pt x="960325" y="929869"/>
                </a:lnTo>
                <a:lnTo>
                  <a:pt x="988873" y="896071"/>
                </a:lnTo>
                <a:lnTo>
                  <a:pt x="1014599" y="859895"/>
                </a:lnTo>
                <a:lnTo>
                  <a:pt x="1037359" y="821490"/>
                </a:lnTo>
                <a:lnTo>
                  <a:pt x="1057011" y="781002"/>
                </a:lnTo>
                <a:lnTo>
                  <a:pt x="1073412" y="738578"/>
                </a:lnTo>
                <a:lnTo>
                  <a:pt x="1086417" y="694364"/>
                </a:lnTo>
                <a:lnTo>
                  <a:pt x="1095884" y="648507"/>
                </a:lnTo>
                <a:lnTo>
                  <a:pt x="1101669" y="601153"/>
                </a:lnTo>
                <a:lnTo>
                  <a:pt x="1103629" y="552450"/>
                </a:lnTo>
                <a:lnTo>
                  <a:pt x="1101669" y="503566"/>
                </a:lnTo>
                <a:lnTo>
                  <a:pt x="1095884" y="456071"/>
                </a:lnTo>
                <a:lnTo>
                  <a:pt x="1086417" y="410109"/>
                </a:lnTo>
                <a:lnTo>
                  <a:pt x="1073412" y="365821"/>
                </a:lnTo>
                <a:lnTo>
                  <a:pt x="1057011" y="323352"/>
                </a:lnTo>
                <a:lnTo>
                  <a:pt x="1037359" y="282845"/>
                </a:lnTo>
                <a:lnTo>
                  <a:pt x="1014599" y="244444"/>
                </a:lnTo>
                <a:lnTo>
                  <a:pt x="988873" y="208291"/>
                </a:lnTo>
                <a:lnTo>
                  <a:pt x="960325" y="174530"/>
                </a:lnTo>
                <a:lnTo>
                  <a:pt x="929099" y="143304"/>
                </a:lnTo>
                <a:lnTo>
                  <a:pt x="895338" y="114756"/>
                </a:lnTo>
                <a:lnTo>
                  <a:pt x="859185" y="89030"/>
                </a:lnTo>
                <a:lnTo>
                  <a:pt x="820784" y="66270"/>
                </a:lnTo>
                <a:lnTo>
                  <a:pt x="780277" y="46618"/>
                </a:lnTo>
                <a:lnTo>
                  <a:pt x="737808" y="30217"/>
                </a:lnTo>
                <a:lnTo>
                  <a:pt x="693520" y="17212"/>
                </a:lnTo>
                <a:lnTo>
                  <a:pt x="647558" y="7745"/>
                </a:lnTo>
                <a:lnTo>
                  <a:pt x="600063" y="1960"/>
                </a:lnTo>
                <a:lnTo>
                  <a:pt x="551179" y="0"/>
                </a:lnTo>
                <a:close/>
              </a:path>
            </a:pathLst>
          </a:custGeom>
          <a:solidFill>
            <a:srgbClr val="D8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71880" y="306070"/>
            <a:ext cx="1102360" cy="1104900"/>
          </a:xfrm>
          <a:custGeom>
            <a:avLst/>
            <a:gdLst/>
            <a:ahLst/>
            <a:cxnLst/>
            <a:rect l="l" t="t" r="r" b="b"/>
            <a:pathLst>
              <a:path w="1102360" h="1104900">
                <a:moveTo>
                  <a:pt x="551179" y="0"/>
                </a:moveTo>
                <a:lnTo>
                  <a:pt x="502486" y="1960"/>
                </a:lnTo>
                <a:lnTo>
                  <a:pt x="455162" y="7745"/>
                </a:lnTo>
                <a:lnTo>
                  <a:pt x="409350" y="17212"/>
                </a:lnTo>
                <a:lnTo>
                  <a:pt x="365196" y="30217"/>
                </a:lnTo>
                <a:lnTo>
                  <a:pt x="322844" y="46618"/>
                </a:lnTo>
                <a:lnTo>
                  <a:pt x="282439" y="66270"/>
                </a:lnTo>
                <a:lnTo>
                  <a:pt x="244124" y="89030"/>
                </a:lnTo>
                <a:lnTo>
                  <a:pt x="208044" y="114756"/>
                </a:lnTo>
                <a:lnTo>
                  <a:pt x="174344" y="143304"/>
                </a:lnTo>
                <a:lnTo>
                  <a:pt x="143169" y="174530"/>
                </a:lnTo>
                <a:lnTo>
                  <a:pt x="114661" y="208291"/>
                </a:lnTo>
                <a:lnTo>
                  <a:pt x="88967" y="244444"/>
                </a:lnTo>
                <a:lnTo>
                  <a:pt x="66230" y="282845"/>
                </a:lnTo>
                <a:lnTo>
                  <a:pt x="46595" y="323352"/>
                </a:lnTo>
                <a:lnTo>
                  <a:pt x="30205" y="365821"/>
                </a:lnTo>
                <a:lnTo>
                  <a:pt x="17207" y="410109"/>
                </a:lnTo>
                <a:lnTo>
                  <a:pt x="7744" y="456071"/>
                </a:lnTo>
                <a:lnTo>
                  <a:pt x="1960" y="503566"/>
                </a:lnTo>
                <a:lnTo>
                  <a:pt x="0" y="552450"/>
                </a:lnTo>
                <a:lnTo>
                  <a:pt x="1960" y="601153"/>
                </a:lnTo>
                <a:lnTo>
                  <a:pt x="7744" y="648507"/>
                </a:lnTo>
                <a:lnTo>
                  <a:pt x="17207" y="694364"/>
                </a:lnTo>
                <a:lnTo>
                  <a:pt x="30205" y="738578"/>
                </a:lnTo>
                <a:lnTo>
                  <a:pt x="46595" y="781002"/>
                </a:lnTo>
                <a:lnTo>
                  <a:pt x="66230" y="821490"/>
                </a:lnTo>
                <a:lnTo>
                  <a:pt x="88967" y="859895"/>
                </a:lnTo>
                <a:lnTo>
                  <a:pt x="114661" y="896071"/>
                </a:lnTo>
                <a:lnTo>
                  <a:pt x="143169" y="929869"/>
                </a:lnTo>
                <a:lnTo>
                  <a:pt x="174344" y="961145"/>
                </a:lnTo>
                <a:lnTo>
                  <a:pt x="208044" y="989752"/>
                </a:lnTo>
                <a:lnTo>
                  <a:pt x="244124" y="1015542"/>
                </a:lnTo>
                <a:lnTo>
                  <a:pt x="282439" y="1038369"/>
                </a:lnTo>
                <a:lnTo>
                  <a:pt x="322844" y="1058087"/>
                </a:lnTo>
                <a:lnTo>
                  <a:pt x="365196" y="1074548"/>
                </a:lnTo>
                <a:lnTo>
                  <a:pt x="409350" y="1087607"/>
                </a:lnTo>
                <a:lnTo>
                  <a:pt x="455162" y="1097116"/>
                </a:lnTo>
                <a:lnTo>
                  <a:pt x="502486" y="1102929"/>
                </a:lnTo>
                <a:lnTo>
                  <a:pt x="551179" y="1104900"/>
                </a:lnTo>
                <a:lnTo>
                  <a:pt x="599873" y="1102929"/>
                </a:lnTo>
                <a:lnTo>
                  <a:pt x="647197" y="1097116"/>
                </a:lnTo>
                <a:lnTo>
                  <a:pt x="693009" y="1087607"/>
                </a:lnTo>
                <a:lnTo>
                  <a:pt x="737163" y="1074548"/>
                </a:lnTo>
                <a:lnTo>
                  <a:pt x="779515" y="1058087"/>
                </a:lnTo>
                <a:lnTo>
                  <a:pt x="819920" y="1038369"/>
                </a:lnTo>
                <a:lnTo>
                  <a:pt x="858235" y="1015542"/>
                </a:lnTo>
                <a:lnTo>
                  <a:pt x="894315" y="989752"/>
                </a:lnTo>
                <a:lnTo>
                  <a:pt x="928015" y="961145"/>
                </a:lnTo>
                <a:lnTo>
                  <a:pt x="959190" y="929869"/>
                </a:lnTo>
                <a:lnTo>
                  <a:pt x="987698" y="896071"/>
                </a:lnTo>
                <a:lnTo>
                  <a:pt x="1013392" y="859895"/>
                </a:lnTo>
                <a:lnTo>
                  <a:pt x="1036129" y="821490"/>
                </a:lnTo>
                <a:lnTo>
                  <a:pt x="1055764" y="781002"/>
                </a:lnTo>
                <a:lnTo>
                  <a:pt x="1072154" y="738578"/>
                </a:lnTo>
                <a:lnTo>
                  <a:pt x="1085152" y="694364"/>
                </a:lnTo>
                <a:lnTo>
                  <a:pt x="1094615" y="648507"/>
                </a:lnTo>
                <a:lnTo>
                  <a:pt x="1100399" y="601153"/>
                </a:lnTo>
                <a:lnTo>
                  <a:pt x="1102359" y="552450"/>
                </a:lnTo>
                <a:lnTo>
                  <a:pt x="1100399" y="503566"/>
                </a:lnTo>
                <a:lnTo>
                  <a:pt x="1094615" y="456071"/>
                </a:lnTo>
                <a:lnTo>
                  <a:pt x="1085152" y="410109"/>
                </a:lnTo>
                <a:lnTo>
                  <a:pt x="1072154" y="365821"/>
                </a:lnTo>
                <a:lnTo>
                  <a:pt x="1055764" y="323352"/>
                </a:lnTo>
                <a:lnTo>
                  <a:pt x="1036129" y="282845"/>
                </a:lnTo>
                <a:lnTo>
                  <a:pt x="1013392" y="244444"/>
                </a:lnTo>
                <a:lnTo>
                  <a:pt x="987698" y="208291"/>
                </a:lnTo>
                <a:lnTo>
                  <a:pt x="959190" y="174530"/>
                </a:lnTo>
                <a:lnTo>
                  <a:pt x="928015" y="143304"/>
                </a:lnTo>
                <a:lnTo>
                  <a:pt x="894315" y="114756"/>
                </a:lnTo>
                <a:lnTo>
                  <a:pt x="858235" y="89030"/>
                </a:lnTo>
                <a:lnTo>
                  <a:pt x="819920" y="66270"/>
                </a:lnTo>
                <a:lnTo>
                  <a:pt x="779515" y="46618"/>
                </a:lnTo>
                <a:lnTo>
                  <a:pt x="737163" y="30217"/>
                </a:lnTo>
                <a:lnTo>
                  <a:pt x="693009" y="17212"/>
                </a:lnTo>
                <a:lnTo>
                  <a:pt x="647197" y="7745"/>
                </a:lnTo>
                <a:lnTo>
                  <a:pt x="599873" y="1960"/>
                </a:lnTo>
                <a:lnTo>
                  <a:pt x="551179" y="0"/>
                </a:lnTo>
                <a:close/>
              </a:path>
            </a:pathLst>
          </a:custGeom>
          <a:solidFill>
            <a:srgbClr val="D8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323329" y="304800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29" h="1104900">
                <a:moveTo>
                  <a:pt x="552450" y="0"/>
                </a:moveTo>
                <a:lnTo>
                  <a:pt x="503756" y="1960"/>
                </a:lnTo>
                <a:lnTo>
                  <a:pt x="456432" y="7745"/>
                </a:lnTo>
                <a:lnTo>
                  <a:pt x="410620" y="17212"/>
                </a:lnTo>
                <a:lnTo>
                  <a:pt x="366466" y="30217"/>
                </a:lnTo>
                <a:lnTo>
                  <a:pt x="324114" y="46618"/>
                </a:lnTo>
                <a:lnTo>
                  <a:pt x="283709" y="66270"/>
                </a:lnTo>
                <a:lnTo>
                  <a:pt x="245394" y="89030"/>
                </a:lnTo>
                <a:lnTo>
                  <a:pt x="209314" y="114756"/>
                </a:lnTo>
                <a:lnTo>
                  <a:pt x="175614" y="143304"/>
                </a:lnTo>
                <a:lnTo>
                  <a:pt x="144439" y="174530"/>
                </a:lnTo>
                <a:lnTo>
                  <a:pt x="115931" y="208291"/>
                </a:lnTo>
                <a:lnTo>
                  <a:pt x="90237" y="244444"/>
                </a:lnTo>
                <a:lnTo>
                  <a:pt x="67500" y="282845"/>
                </a:lnTo>
                <a:lnTo>
                  <a:pt x="47865" y="323352"/>
                </a:lnTo>
                <a:lnTo>
                  <a:pt x="31475" y="365821"/>
                </a:lnTo>
                <a:lnTo>
                  <a:pt x="18477" y="410109"/>
                </a:lnTo>
                <a:lnTo>
                  <a:pt x="9014" y="456071"/>
                </a:lnTo>
                <a:lnTo>
                  <a:pt x="3230" y="503566"/>
                </a:lnTo>
                <a:lnTo>
                  <a:pt x="1270" y="552450"/>
                </a:lnTo>
                <a:lnTo>
                  <a:pt x="3230" y="601153"/>
                </a:lnTo>
                <a:lnTo>
                  <a:pt x="9014" y="648507"/>
                </a:lnTo>
                <a:lnTo>
                  <a:pt x="18477" y="694364"/>
                </a:lnTo>
                <a:lnTo>
                  <a:pt x="31475" y="738578"/>
                </a:lnTo>
                <a:lnTo>
                  <a:pt x="47865" y="781002"/>
                </a:lnTo>
                <a:lnTo>
                  <a:pt x="67500" y="821490"/>
                </a:lnTo>
                <a:lnTo>
                  <a:pt x="90237" y="859895"/>
                </a:lnTo>
                <a:lnTo>
                  <a:pt x="115931" y="896071"/>
                </a:lnTo>
                <a:lnTo>
                  <a:pt x="144439" y="929869"/>
                </a:lnTo>
                <a:lnTo>
                  <a:pt x="175614" y="961145"/>
                </a:lnTo>
                <a:lnTo>
                  <a:pt x="209314" y="989752"/>
                </a:lnTo>
                <a:lnTo>
                  <a:pt x="245394" y="1015542"/>
                </a:lnTo>
                <a:lnTo>
                  <a:pt x="283709" y="1038369"/>
                </a:lnTo>
                <a:lnTo>
                  <a:pt x="324114" y="1058087"/>
                </a:lnTo>
                <a:lnTo>
                  <a:pt x="366466" y="1074548"/>
                </a:lnTo>
                <a:lnTo>
                  <a:pt x="410620" y="1087607"/>
                </a:lnTo>
                <a:lnTo>
                  <a:pt x="456432" y="1097116"/>
                </a:lnTo>
                <a:lnTo>
                  <a:pt x="503756" y="1102929"/>
                </a:lnTo>
                <a:lnTo>
                  <a:pt x="552450" y="1104900"/>
                </a:lnTo>
                <a:lnTo>
                  <a:pt x="601323" y="1102929"/>
                </a:lnTo>
                <a:lnTo>
                  <a:pt x="648788" y="1097116"/>
                </a:lnTo>
                <a:lnTo>
                  <a:pt x="694705" y="1087607"/>
                </a:lnTo>
                <a:lnTo>
                  <a:pt x="738933" y="1074548"/>
                </a:lnTo>
                <a:lnTo>
                  <a:pt x="781329" y="1058087"/>
                </a:lnTo>
                <a:lnTo>
                  <a:pt x="821754" y="1038369"/>
                </a:lnTo>
                <a:lnTo>
                  <a:pt x="860065" y="1015542"/>
                </a:lnTo>
                <a:lnTo>
                  <a:pt x="896122" y="989752"/>
                </a:lnTo>
                <a:lnTo>
                  <a:pt x="929784" y="961145"/>
                </a:lnTo>
                <a:lnTo>
                  <a:pt x="960910" y="929869"/>
                </a:lnTo>
                <a:lnTo>
                  <a:pt x="989359" y="896071"/>
                </a:lnTo>
                <a:lnTo>
                  <a:pt x="1014989" y="859895"/>
                </a:lnTo>
                <a:lnTo>
                  <a:pt x="1037659" y="821490"/>
                </a:lnTo>
                <a:lnTo>
                  <a:pt x="1057229" y="781002"/>
                </a:lnTo>
                <a:lnTo>
                  <a:pt x="1073557" y="738578"/>
                </a:lnTo>
                <a:lnTo>
                  <a:pt x="1086502" y="694364"/>
                </a:lnTo>
                <a:lnTo>
                  <a:pt x="1095923" y="648507"/>
                </a:lnTo>
                <a:lnTo>
                  <a:pt x="1101679" y="601153"/>
                </a:lnTo>
                <a:lnTo>
                  <a:pt x="1103629" y="552450"/>
                </a:lnTo>
                <a:lnTo>
                  <a:pt x="1101679" y="503566"/>
                </a:lnTo>
                <a:lnTo>
                  <a:pt x="1095923" y="456071"/>
                </a:lnTo>
                <a:lnTo>
                  <a:pt x="1086502" y="410109"/>
                </a:lnTo>
                <a:lnTo>
                  <a:pt x="1073557" y="365821"/>
                </a:lnTo>
                <a:lnTo>
                  <a:pt x="1057229" y="323352"/>
                </a:lnTo>
                <a:lnTo>
                  <a:pt x="1037659" y="282845"/>
                </a:lnTo>
                <a:lnTo>
                  <a:pt x="1014989" y="244444"/>
                </a:lnTo>
                <a:lnTo>
                  <a:pt x="989359" y="208291"/>
                </a:lnTo>
                <a:lnTo>
                  <a:pt x="960910" y="174530"/>
                </a:lnTo>
                <a:lnTo>
                  <a:pt x="929784" y="143304"/>
                </a:lnTo>
                <a:lnTo>
                  <a:pt x="896122" y="114756"/>
                </a:lnTo>
                <a:lnTo>
                  <a:pt x="860065" y="89030"/>
                </a:lnTo>
                <a:lnTo>
                  <a:pt x="821754" y="66270"/>
                </a:lnTo>
                <a:lnTo>
                  <a:pt x="781329" y="46618"/>
                </a:lnTo>
                <a:lnTo>
                  <a:pt x="738933" y="30217"/>
                </a:lnTo>
                <a:lnTo>
                  <a:pt x="694705" y="17212"/>
                </a:lnTo>
                <a:lnTo>
                  <a:pt x="648788" y="7745"/>
                </a:lnTo>
                <a:lnTo>
                  <a:pt x="601323" y="1960"/>
                </a:lnTo>
                <a:lnTo>
                  <a:pt x="552450" y="0"/>
                </a:lnTo>
                <a:close/>
              </a:path>
              <a:path w="1103629" h="1104900">
                <a:moveTo>
                  <a:pt x="1103629" y="0"/>
                </a:moveTo>
                <a:lnTo>
                  <a:pt x="1103629" y="0"/>
                </a:lnTo>
              </a:path>
              <a:path w="1103629" h="1104900">
                <a:moveTo>
                  <a:pt x="0" y="1104900"/>
                </a:moveTo>
                <a:lnTo>
                  <a:pt x="0" y="110490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358389" y="304800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29" h="1104900">
                <a:moveTo>
                  <a:pt x="552450" y="0"/>
                </a:moveTo>
                <a:lnTo>
                  <a:pt x="503566" y="1960"/>
                </a:lnTo>
                <a:lnTo>
                  <a:pt x="456071" y="7745"/>
                </a:lnTo>
                <a:lnTo>
                  <a:pt x="410109" y="17212"/>
                </a:lnTo>
                <a:lnTo>
                  <a:pt x="365821" y="30217"/>
                </a:lnTo>
                <a:lnTo>
                  <a:pt x="323352" y="46618"/>
                </a:lnTo>
                <a:lnTo>
                  <a:pt x="282845" y="66270"/>
                </a:lnTo>
                <a:lnTo>
                  <a:pt x="244444" y="89030"/>
                </a:lnTo>
                <a:lnTo>
                  <a:pt x="208291" y="114756"/>
                </a:lnTo>
                <a:lnTo>
                  <a:pt x="174530" y="143304"/>
                </a:lnTo>
                <a:lnTo>
                  <a:pt x="143304" y="174530"/>
                </a:lnTo>
                <a:lnTo>
                  <a:pt x="114756" y="208291"/>
                </a:lnTo>
                <a:lnTo>
                  <a:pt x="89030" y="244444"/>
                </a:lnTo>
                <a:lnTo>
                  <a:pt x="66270" y="282845"/>
                </a:lnTo>
                <a:lnTo>
                  <a:pt x="46618" y="323352"/>
                </a:lnTo>
                <a:lnTo>
                  <a:pt x="30217" y="365821"/>
                </a:lnTo>
                <a:lnTo>
                  <a:pt x="17212" y="410109"/>
                </a:lnTo>
                <a:lnTo>
                  <a:pt x="7745" y="456071"/>
                </a:lnTo>
                <a:lnTo>
                  <a:pt x="1960" y="503566"/>
                </a:lnTo>
                <a:lnTo>
                  <a:pt x="0" y="552450"/>
                </a:lnTo>
                <a:lnTo>
                  <a:pt x="1960" y="601153"/>
                </a:lnTo>
                <a:lnTo>
                  <a:pt x="7745" y="648507"/>
                </a:lnTo>
                <a:lnTo>
                  <a:pt x="17212" y="694364"/>
                </a:lnTo>
                <a:lnTo>
                  <a:pt x="30217" y="738578"/>
                </a:lnTo>
                <a:lnTo>
                  <a:pt x="46618" y="781002"/>
                </a:lnTo>
                <a:lnTo>
                  <a:pt x="66270" y="821490"/>
                </a:lnTo>
                <a:lnTo>
                  <a:pt x="89030" y="859895"/>
                </a:lnTo>
                <a:lnTo>
                  <a:pt x="114756" y="896071"/>
                </a:lnTo>
                <a:lnTo>
                  <a:pt x="143304" y="929869"/>
                </a:lnTo>
                <a:lnTo>
                  <a:pt x="174530" y="961145"/>
                </a:lnTo>
                <a:lnTo>
                  <a:pt x="208291" y="989752"/>
                </a:lnTo>
                <a:lnTo>
                  <a:pt x="244444" y="1015542"/>
                </a:lnTo>
                <a:lnTo>
                  <a:pt x="282845" y="1038369"/>
                </a:lnTo>
                <a:lnTo>
                  <a:pt x="323352" y="1058087"/>
                </a:lnTo>
                <a:lnTo>
                  <a:pt x="365821" y="1074548"/>
                </a:lnTo>
                <a:lnTo>
                  <a:pt x="410109" y="1087607"/>
                </a:lnTo>
                <a:lnTo>
                  <a:pt x="456071" y="1097116"/>
                </a:lnTo>
                <a:lnTo>
                  <a:pt x="503566" y="1102929"/>
                </a:lnTo>
                <a:lnTo>
                  <a:pt x="552450" y="1104900"/>
                </a:lnTo>
                <a:lnTo>
                  <a:pt x="601143" y="1102929"/>
                </a:lnTo>
                <a:lnTo>
                  <a:pt x="648467" y="1097116"/>
                </a:lnTo>
                <a:lnTo>
                  <a:pt x="694279" y="1087607"/>
                </a:lnTo>
                <a:lnTo>
                  <a:pt x="738433" y="1074548"/>
                </a:lnTo>
                <a:lnTo>
                  <a:pt x="780785" y="1058087"/>
                </a:lnTo>
                <a:lnTo>
                  <a:pt x="821190" y="1038369"/>
                </a:lnTo>
                <a:lnTo>
                  <a:pt x="859505" y="1015542"/>
                </a:lnTo>
                <a:lnTo>
                  <a:pt x="895585" y="989752"/>
                </a:lnTo>
                <a:lnTo>
                  <a:pt x="929285" y="961145"/>
                </a:lnTo>
                <a:lnTo>
                  <a:pt x="960460" y="929869"/>
                </a:lnTo>
                <a:lnTo>
                  <a:pt x="988968" y="896071"/>
                </a:lnTo>
                <a:lnTo>
                  <a:pt x="1014662" y="859895"/>
                </a:lnTo>
                <a:lnTo>
                  <a:pt x="1037399" y="821490"/>
                </a:lnTo>
                <a:lnTo>
                  <a:pt x="1057034" y="781002"/>
                </a:lnTo>
                <a:lnTo>
                  <a:pt x="1073424" y="738578"/>
                </a:lnTo>
                <a:lnTo>
                  <a:pt x="1086422" y="694364"/>
                </a:lnTo>
                <a:lnTo>
                  <a:pt x="1095885" y="648507"/>
                </a:lnTo>
                <a:lnTo>
                  <a:pt x="1101669" y="601153"/>
                </a:lnTo>
                <a:lnTo>
                  <a:pt x="1103630" y="552450"/>
                </a:lnTo>
                <a:lnTo>
                  <a:pt x="1101669" y="503566"/>
                </a:lnTo>
                <a:lnTo>
                  <a:pt x="1095885" y="456071"/>
                </a:lnTo>
                <a:lnTo>
                  <a:pt x="1086422" y="410109"/>
                </a:lnTo>
                <a:lnTo>
                  <a:pt x="1073424" y="365821"/>
                </a:lnTo>
                <a:lnTo>
                  <a:pt x="1057034" y="323352"/>
                </a:lnTo>
                <a:lnTo>
                  <a:pt x="1037399" y="282845"/>
                </a:lnTo>
                <a:lnTo>
                  <a:pt x="1014662" y="244444"/>
                </a:lnTo>
                <a:lnTo>
                  <a:pt x="988968" y="208291"/>
                </a:lnTo>
                <a:lnTo>
                  <a:pt x="960460" y="174530"/>
                </a:lnTo>
                <a:lnTo>
                  <a:pt x="929285" y="143304"/>
                </a:lnTo>
                <a:lnTo>
                  <a:pt x="895585" y="114756"/>
                </a:lnTo>
                <a:lnTo>
                  <a:pt x="859505" y="89030"/>
                </a:lnTo>
                <a:lnTo>
                  <a:pt x="821190" y="66270"/>
                </a:lnTo>
                <a:lnTo>
                  <a:pt x="780785" y="46618"/>
                </a:lnTo>
                <a:lnTo>
                  <a:pt x="738433" y="30217"/>
                </a:lnTo>
                <a:lnTo>
                  <a:pt x="694279" y="17212"/>
                </a:lnTo>
                <a:lnTo>
                  <a:pt x="648467" y="7745"/>
                </a:lnTo>
                <a:lnTo>
                  <a:pt x="601143" y="1960"/>
                </a:lnTo>
                <a:lnTo>
                  <a:pt x="552450" y="0"/>
                </a:lnTo>
                <a:close/>
              </a:path>
              <a:path w="1103629" h="1104900">
                <a:moveTo>
                  <a:pt x="1103630" y="0"/>
                </a:moveTo>
                <a:lnTo>
                  <a:pt x="1103630" y="0"/>
                </a:lnTo>
              </a:path>
              <a:path w="1103629" h="1104900">
                <a:moveTo>
                  <a:pt x="0" y="1104900"/>
                </a:moveTo>
                <a:lnTo>
                  <a:pt x="0" y="110490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69" y="254000"/>
            <a:ext cx="8074660" cy="1184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3333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8869" y="2054383"/>
            <a:ext cx="7127875" cy="3373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72300" y="2096022"/>
            <a:ext cx="1524000" cy="1522730"/>
          </a:xfrm>
          <a:custGeom>
            <a:avLst/>
            <a:gdLst/>
            <a:ahLst/>
            <a:cxnLst/>
            <a:rect l="l" t="t" r="r" b="b"/>
            <a:pathLst>
              <a:path w="1524000" h="1522730">
                <a:moveTo>
                  <a:pt x="762000" y="0"/>
                </a:moveTo>
                <a:lnTo>
                  <a:pt x="712640" y="1446"/>
                </a:lnTo>
                <a:lnTo>
                  <a:pt x="664261" y="5736"/>
                </a:lnTo>
                <a:lnTo>
                  <a:pt x="616939" y="12792"/>
                </a:lnTo>
                <a:lnTo>
                  <a:pt x="570754" y="22537"/>
                </a:lnTo>
                <a:lnTo>
                  <a:pt x="525782" y="34895"/>
                </a:lnTo>
                <a:lnTo>
                  <a:pt x="482102" y="49788"/>
                </a:lnTo>
                <a:lnTo>
                  <a:pt x="439793" y="67140"/>
                </a:lnTo>
                <a:lnTo>
                  <a:pt x="398931" y="86875"/>
                </a:lnTo>
                <a:lnTo>
                  <a:pt x="359595" y="108916"/>
                </a:lnTo>
                <a:lnTo>
                  <a:pt x="321864" y="133185"/>
                </a:lnTo>
                <a:lnTo>
                  <a:pt x="285815" y="159606"/>
                </a:lnTo>
                <a:lnTo>
                  <a:pt x="251525" y="188103"/>
                </a:lnTo>
                <a:lnTo>
                  <a:pt x="219075" y="218598"/>
                </a:lnTo>
                <a:lnTo>
                  <a:pt x="188540" y="251016"/>
                </a:lnTo>
                <a:lnTo>
                  <a:pt x="160000" y="285278"/>
                </a:lnTo>
                <a:lnTo>
                  <a:pt x="133532" y="321309"/>
                </a:lnTo>
                <a:lnTo>
                  <a:pt x="109214" y="359032"/>
                </a:lnTo>
                <a:lnTo>
                  <a:pt x="87125" y="398369"/>
                </a:lnTo>
                <a:lnTo>
                  <a:pt x="67342" y="439245"/>
                </a:lnTo>
                <a:lnTo>
                  <a:pt x="49944" y="481582"/>
                </a:lnTo>
                <a:lnTo>
                  <a:pt x="35008" y="525304"/>
                </a:lnTo>
                <a:lnTo>
                  <a:pt x="22613" y="570334"/>
                </a:lnTo>
                <a:lnTo>
                  <a:pt x="12837" y="616595"/>
                </a:lnTo>
                <a:lnTo>
                  <a:pt x="5757" y="664011"/>
                </a:lnTo>
                <a:lnTo>
                  <a:pt x="1452" y="712505"/>
                </a:lnTo>
                <a:lnTo>
                  <a:pt x="0" y="762000"/>
                </a:lnTo>
                <a:lnTo>
                  <a:pt x="1452" y="811353"/>
                </a:lnTo>
                <a:lnTo>
                  <a:pt x="5757" y="859717"/>
                </a:lnTo>
                <a:lnTo>
                  <a:pt x="12837" y="907013"/>
                </a:lnTo>
                <a:lnTo>
                  <a:pt x="22613" y="953164"/>
                </a:lnTo>
                <a:lnTo>
                  <a:pt x="35008" y="998094"/>
                </a:lnTo>
                <a:lnTo>
                  <a:pt x="49944" y="1041725"/>
                </a:lnTo>
                <a:lnTo>
                  <a:pt x="67342" y="1083980"/>
                </a:lnTo>
                <a:lnTo>
                  <a:pt x="87125" y="1124781"/>
                </a:lnTo>
                <a:lnTo>
                  <a:pt x="109214" y="1164052"/>
                </a:lnTo>
                <a:lnTo>
                  <a:pt x="133532" y="1201716"/>
                </a:lnTo>
                <a:lnTo>
                  <a:pt x="160000" y="1237695"/>
                </a:lnTo>
                <a:lnTo>
                  <a:pt x="188540" y="1271912"/>
                </a:lnTo>
                <a:lnTo>
                  <a:pt x="219074" y="1304289"/>
                </a:lnTo>
                <a:lnTo>
                  <a:pt x="251525" y="1334751"/>
                </a:lnTo>
                <a:lnTo>
                  <a:pt x="285815" y="1363219"/>
                </a:lnTo>
                <a:lnTo>
                  <a:pt x="321864" y="1389617"/>
                </a:lnTo>
                <a:lnTo>
                  <a:pt x="359595" y="1413866"/>
                </a:lnTo>
                <a:lnTo>
                  <a:pt x="398931" y="1435891"/>
                </a:lnTo>
                <a:lnTo>
                  <a:pt x="439793" y="1455613"/>
                </a:lnTo>
                <a:lnTo>
                  <a:pt x="482102" y="1472957"/>
                </a:lnTo>
                <a:lnTo>
                  <a:pt x="525782" y="1487844"/>
                </a:lnTo>
                <a:lnTo>
                  <a:pt x="570754" y="1500197"/>
                </a:lnTo>
                <a:lnTo>
                  <a:pt x="616939" y="1509939"/>
                </a:lnTo>
                <a:lnTo>
                  <a:pt x="664261" y="1516993"/>
                </a:lnTo>
                <a:lnTo>
                  <a:pt x="712640" y="1521283"/>
                </a:lnTo>
                <a:lnTo>
                  <a:pt x="762000" y="1522729"/>
                </a:lnTo>
                <a:lnTo>
                  <a:pt x="811359" y="1521283"/>
                </a:lnTo>
                <a:lnTo>
                  <a:pt x="859738" y="1516993"/>
                </a:lnTo>
                <a:lnTo>
                  <a:pt x="907060" y="1509939"/>
                </a:lnTo>
                <a:lnTo>
                  <a:pt x="953245" y="1500197"/>
                </a:lnTo>
                <a:lnTo>
                  <a:pt x="998217" y="1487844"/>
                </a:lnTo>
                <a:lnTo>
                  <a:pt x="1041897" y="1472957"/>
                </a:lnTo>
                <a:lnTo>
                  <a:pt x="1084206" y="1455613"/>
                </a:lnTo>
                <a:lnTo>
                  <a:pt x="1125068" y="1435891"/>
                </a:lnTo>
                <a:lnTo>
                  <a:pt x="1164404" y="1413866"/>
                </a:lnTo>
                <a:lnTo>
                  <a:pt x="1202135" y="1389617"/>
                </a:lnTo>
                <a:lnTo>
                  <a:pt x="1238184" y="1363219"/>
                </a:lnTo>
                <a:lnTo>
                  <a:pt x="1272474" y="1334751"/>
                </a:lnTo>
                <a:lnTo>
                  <a:pt x="1304924" y="1304289"/>
                </a:lnTo>
                <a:lnTo>
                  <a:pt x="1335459" y="1271912"/>
                </a:lnTo>
                <a:lnTo>
                  <a:pt x="1363999" y="1237695"/>
                </a:lnTo>
                <a:lnTo>
                  <a:pt x="1390467" y="1201716"/>
                </a:lnTo>
                <a:lnTo>
                  <a:pt x="1414785" y="1164052"/>
                </a:lnTo>
                <a:lnTo>
                  <a:pt x="1436874" y="1124781"/>
                </a:lnTo>
                <a:lnTo>
                  <a:pt x="1456657" y="1083980"/>
                </a:lnTo>
                <a:lnTo>
                  <a:pt x="1474055" y="1041725"/>
                </a:lnTo>
                <a:lnTo>
                  <a:pt x="1488991" y="998094"/>
                </a:lnTo>
                <a:lnTo>
                  <a:pt x="1501386" y="953164"/>
                </a:lnTo>
                <a:lnTo>
                  <a:pt x="1511162" y="907013"/>
                </a:lnTo>
                <a:lnTo>
                  <a:pt x="1518242" y="859717"/>
                </a:lnTo>
                <a:lnTo>
                  <a:pt x="1522547" y="811353"/>
                </a:lnTo>
                <a:lnTo>
                  <a:pt x="1524000" y="762000"/>
                </a:lnTo>
                <a:lnTo>
                  <a:pt x="1522547" y="712505"/>
                </a:lnTo>
                <a:lnTo>
                  <a:pt x="1518242" y="664011"/>
                </a:lnTo>
                <a:lnTo>
                  <a:pt x="1511162" y="616595"/>
                </a:lnTo>
                <a:lnTo>
                  <a:pt x="1501386" y="570334"/>
                </a:lnTo>
                <a:lnTo>
                  <a:pt x="1488991" y="525304"/>
                </a:lnTo>
                <a:lnTo>
                  <a:pt x="1474055" y="481582"/>
                </a:lnTo>
                <a:lnTo>
                  <a:pt x="1456657" y="439245"/>
                </a:lnTo>
                <a:lnTo>
                  <a:pt x="1436874" y="398369"/>
                </a:lnTo>
                <a:lnTo>
                  <a:pt x="1414785" y="359032"/>
                </a:lnTo>
                <a:lnTo>
                  <a:pt x="1390467" y="321309"/>
                </a:lnTo>
                <a:lnTo>
                  <a:pt x="1363999" y="285278"/>
                </a:lnTo>
                <a:lnTo>
                  <a:pt x="1335459" y="251016"/>
                </a:lnTo>
                <a:lnTo>
                  <a:pt x="1304925" y="218598"/>
                </a:lnTo>
                <a:lnTo>
                  <a:pt x="1272474" y="188103"/>
                </a:lnTo>
                <a:lnTo>
                  <a:pt x="1238184" y="159606"/>
                </a:lnTo>
                <a:lnTo>
                  <a:pt x="1202135" y="133185"/>
                </a:lnTo>
                <a:lnTo>
                  <a:pt x="1164404" y="108916"/>
                </a:lnTo>
                <a:lnTo>
                  <a:pt x="1125068" y="86875"/>
                </a:lnTo>
                <a:lnTo>
                  <a:pt x="1084206" y="67140"/>
                </a:lnTo>
                <a:lnTo>
                  <a:pt x="1041897" y="49788"/>
                </a:lnTo>
                <a:lnTo>
                  <a:pt x="998217" y="34895"/>
                </a:lnTo>
                <a:lnTo>
                  <a:pt x="953245" y="22537"/>
                </a:lnTo>
                <a:lnTo>
                  <a:pt x="907060" y="12792"/>
                </a:lnTo>
                <a:lnTo>
                  <a:pt x="859738" y="5736"/>
                </a:lnTo>
                <a:lnTo>
                  <a:pt x="811359" y="1446"/>
                </a:lnTo>
                <a:lnTo>
                  <a:pt x="762000" y="0"/>
                </a:lnTo>
                <a:close/>
              </a:path>
            </a:pathLst>
          </a:custGeom>
          <a:solidFill>
            <a:srgbClr val="D8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98301" y="2133600"/>
            <a:ext cx="1524000" cy="1522730"/>
          </a:xfrm>
          <a:custGeom>
            <a:avLst/>
            <a:gdLst/>
            <a:ahLst/>
            <a:cxnLst/>
            <a:rect l="l" t="t" r="r" b="b"/>
            <a:pathLst>
              <a:path w="1524000" h="1522730">
                <a:moveTo>
                  <a:pt x="762000" y="0"/>
                </a:moveTo>
                <a:lnTo>
                  <a:pt x="712640" y="1446"/>
                </a:lnTo>
                <a:lnTo>
                  <a:pt x="664261" y="5736"/>
                </a:lnTo>
                <a:lnTo>
                  <a:pt x="616939" y="12792"/>
                </a:lnTo>
                <a:lnTo>
                  <a:pt x="570754" y="22537"/>
                </a:lnTo>
                <a:lnTo>
                  <a:pt x="525782" y="34895"/>
                </a:lnTo>
                <a:lnTo>
                  <a:pt x="482102" y="49788"/>
                </a:lnTo>
                <a:lnTo>
                  <a:pt x="439793" y="67140"/>
                </a:lnTo>
                <a:lnTo>
                  <a:pt x="398931" y="86875"/>
                </a:lnTo>
                <a:lnTo>
                  <a:pt x="359595" y="108916"/>
                </a:lnTo>
                <a:lnTo>
                  <a:pt x="321864" y="133185"/>
                </a:lnTo>
                <a:lnTo>
                  <a:pt x="285815" y="159606"/>
                </a:lnTo>
                <a:lnTo>
                  <a:pt x="251525" y="188103"/>
                </a:lnTo>
                <a:lnTo>
                  <a:pt x="219074" y="218598"/>
                </a:lnTo>
                <a:lnTo>
                  <a:pt x="188540" y="251016"/>
                </a:lnTo>
                <a:lnTo>
                  <a:pt x="160000" y="285278"/>
                </a:lnTo>
                <a:lnTo>
                  <a:pt x="133532" y="321309"/>
                </a:lnTo>
                <a:lnTo>
                  <a:pt x="109214" y="359032"/>
                </a:lnTo>
                <a:lnTo>
                  <a:pt x="87125" y="398369"/>
                </a:lnTo>
                <a:lnTo>
                  <a:pt x="67342" y="439245"/>
                </a:lnTo>
                <a:lnTo>
                  <a:pt x="49944" y="481582"/>
                </a:lnTo>
                <a:lnTo>
                  <a:pt x="35008" y="525304"/>
                </a:lnTo>
                <a:lnTo>
                  <a:pt x="22613" y="570334"/>
                </a:lnTo>
                <a:lnTo>
                  <a:pt x="12837" y="616595"/>
                </a:lnTo>
                <a:lnTo>
                  <a:pt x="5757" y="664011"/>
                </a:lnTo>
                <a:lnTo>
                  <a:pt x="1452" y="712505"/>
                </a:lnTo>
                <a:lnTo>
                  <a:pt x="0" y="762000"/>
                </a:lnTo>
                <a:lnTo>
                  <a:pt x="1452" y="811353"/>
                </a:lnTo>
                <a:lnTo>
                  <a:pt x="5757" y="859717"/>
                </a:lnTo>
                <a:lnTo>
                  <a:pt x="12837" y="907013"/>
                </a:lnTo>
                <a:lnTo>
                  <a:pt x="22613" y="953164"/>
                </a:lnTo>
                <a:lnTo>
                  <a:pt x="35008" y="998094"/>
                </a:lnTo>
                <a:lnTo>
                  <a:pt x="49944" y="1041725"/>
                </a:lnTo>
                <a:lnTo>
                  <a:pt x="67342" y="1083980"/>
                </a:lnTo>
                <a:lnTo>
                  <a:pt x="87125" y="1124781"/>
                </a:lnTo>
                <a:lnTo>
                  <a:pt x="109214" y="1164052"/>
                </a:lnTo>
                <a:lnTo>
                  <a:pt x="133532" y="1201716"/>
                </a:lnTo>
                <a:lnTo>
                  <a:pt x="160000" y="1237695"/>
                </a:lnTo>
                <a:lnTo>
                  <a:pt x="188540" y="1271912"/>
                </a:lnTo>
                <a:lnTo>
                  <a:pt x="219075" y="1304289"/>
                </a:lnTo>
                <a:lnTo>
                  <a:pt x="251525" y="1334751"/>
                </a:lnTo>
                <a:lnTo>
                  <a:pt x="285815" y="1363219"/>
                </a:lnTo>
                <a:lnTo>
                  <a:pt x="321864" y="1389617"/>
                </a:lnTo>
                <a:lnTo>
                  <a:pt x="359595" y="1413866"/>
                </a:lnTo>
                <a:lnTo>
                  <a:pt x="398931" y="1435891"/>
                </a:lnTo>
                <a:lnTo>
                  <a:pt x="439793" y="1455613"/>
                </a:lnTo>
                <a:lnTo>
                  <a:pt x="482102" y="1472957"/>
                </a:lnTo>
                <a:lnTo>
                  <a:pt x="525782" y="1487844"/>
                </a:lnTo>
                <a:lnTo>
                  <a:pt x="570754" y="1500197"/>
                </a:lnTo>
                <a:lnTo>
                  <a:pt x="616939" y="1509939"/>
                </a:lnTo>
                <a:lnTo>
                  <a:pt x="664261" y="1516993"/>
                </a:lnTo>
                <a:lnTo>
                  <a:pt x="712640" y="1521283"/>
                </a:lnTo>
                <a:lnTo>
                  <a:pt x="762000" y="1522729"/>
                </a:lnTo>
                <a:lnTo>
                  <a:pt x="811359" y="1521283"/>
                </a:lnTo>
                <a:lnTo>
                  <a:pt x="859738" y="1516993"/>
                </a:lnTo>
                <a:lnTo>
                  <a:pt x="907060" y="1509939"/>
                </a:lnTo>
                <a:lnTo>
                  <a:pt x="953245" y="1500197"/>
                </a:lnTo>
                <a:lnTo>
                  <a:pt x="998217" y="1487844"/>
                </a:lnTo>
                <a:lnTo>
                  <a:pt x="1041897" y="1472957"/>
                </a:lnTo>
                <a:lnTo>
                  <a:pt x="1084206" y="1455613"/>
                </a:lnTo>
                <a:lnTo>
                  <a:pt x="1125068" y="1435891"/>
                </a:lnTo>
                <a:lnTo>
                  <a:pt x="1164404" y="1413866"/>
                </a:lnTo>
                <a:lnTo>
                  <a:pt x="1202135" y="1389617"/>
                </a:lnTo>
                <a:lnTo>
                  <a:pt x="1238184" y="1363219"/>
                </a:lnTo>
                <a:lnTo>
                  <a:pt x="1272474" y="1334751"/>
                </a:lnTo>
                <a:lnTo>
                  <a:pt x="1304924" y="1304289"/>
                </a:lnTo>
                <a:lnTo>
                  <a:pt x="1335459" y="1271912"/>
                </a:lnTo>
                <a:lnTo>
                  <a:pt x="1363999" y="1237695"/>
                </a:lnTo>
                <a:lnTo>
                  <a:pt x="1390467" y="1201716"/>
                </a:lnTo>
                <a:lnTo>
                  <a:pt x="1414785" y="1164052"/>
                </a:lnTo>
                <a:lnTo>
                  <a:pt x="1436874" y="1124781"/>
                </a:lnTo>
                <a:lnTo>
                  <a:pt x="1456657" y="1083980"/>
                </a:lnTo>
                <a:lnTo>
                  <a:pt x="1474055" y="1041725"/>
                </a:lnTo>
                <a:lnTo>
                  <a:pt x="1488991" y="998094"/>
                </a:lnTo>
                <a:lnTo>
                  <a:pt x="1501386" y="953164"/>
                </a:lnTo>
                <a:lnTo>
                  <a:pt x="1511162" y="907013"/>
                </a:lnTo>
                <a:lnTo>
                  <a:pt x="1518242" y="859717"/>
                </a:lnTo>
                <a:lnTo>
                  <a:pt x="1522547" y="811353"/>
                </a:lnTo>
                <a:lnTo>
                  <a:pt x="1524000" y="762000"/>
                </a:lnTo>
                <a:lnTo>
                  <a:pt x="1522547" y="712505"/>
                </a:lnTo>
                <a:lnTo>
                  <a:pt x="1518242" y="664011"/>
                </a:lnTo>
                <a:lnTo>
                  <a:pt x="1511162" y="616595"/>
                </a:lnTo>
                <a:lnTo>
                  <a:pt x="1501386" y="570334"/>
                </a:lnTo>
                <a:lnTo>
                  <a:pt x="1488991" y="525304"/>
                </a:lnTo>
                <a:lnTo>
                  <a:pt x="1474055" y="481582"/>
                </a:lnTo>
                <a:lnTo>
                  <a:pt x="1456657" y="439245"/>
                </a:lnTo>
                <a:lnTo>
                  <a:pt x="1436874" y="398369"/>
                </a:lnTo>
                <a:lnTo>
                  <a:pt x="1414785" y="359032"/>
                </a:lnTo>
                <a:lnTo>
                  <a:pt x="1390467" y="321309"/>
                </a:lnTo>
                <a:lnTo>
                  <a:pt x="1363999" y="285278"/>
                </a:lnTo>
                <a:lnTo>
                  <a:pt x="1335459" y="251016"/>
                </a:lnTo>
                <a:lnTo>
                  <a:pt x="1304925" y="218598"/>
                </a:lnTo>
                <a:lnTo>
                  <a:pt x="1272474" y="188103"/>
                </a:lnTo>
                <a:lnTo>
                  <a:pt x="1238184" y="159606"/>
                </a:lnTo>
                <a:lnTo>
                  <a:pt x="1202135" y="133185"/>
                </a:lnTo>
                <a:lnTo>
                  <a:pt x="1164404" y="108916"/>
                </a:lnTo>
                <a:lnTo>
                  <a:pt x="1125068" y="86875"/>
                </a:lnTo>
                <a:lnTo>
                  <a:pt x="1084206" y="67140"/>
                </a:lnTo>
                <a:lnTo>
                  <a:pt x="1041897" y="49788"/>
                </a:lnTo>
                <a:lnTo>
                  <a:pt x="998217" y="34895"/>
                </a:lnTo>
                <a:lnTo>
                  <a:pt x="953245" y="22537"/>
                </a:lnTo>
                <a:lnTo>
                  <a:pt x="907060" y="12792"/>
                </a:lnTo>
                <a:lnTo>
                  <a:pt x="859738" y="5736"/>
                </a:lnTo>
                <a:lnTo>
                  <a:pt x="811359" y="1446"/>
                </a:lnTo>
                <a:lnTo>
                  <a:pt x="762000" y="0"/>
                </a:lnTo>
                <a:close/>
              </a:path>
            </a:pathLst>
          </a:custGeom>
          <a:solidFill>
            <a:srgbClr val="D8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620" y="1672225"/>
            <a:ext cx="1524000" cy="1524000"/>
          </a:xfrm>
          <a:custGeom>
            <a:avLst/>
            <a:gdLst/>
            <a:ahLst/>
            <a:cxnLst/>
            <a:rect l="l" t="t" r="r" b="b"/>
            <a:pathLst>
              <a:path w="1524000" h="1524000">
                <a:moveTo>
                  <a:pt x="762000" y="0"/>
                </a:moveTo>
                <a:lnTo>
                  <a:pt x="712640" y="1446"/>
                </a:lnTo>
                <a:lnTo>
                  <a:pt x="664261" y="5736"/>
                </a:lnTo>
                <a:lnTo>
                  <a:pt x="616939" y="12792"/>
                </a:lnTo>
                <a:lnTo>
                  <a:pt x="570754" y="22537"/>
                </a:lnTo>
                <a:lnTo>
                  <a:pt x="525782" y="34895"/>
                </a:lnTo>
                <a:lnTo>
                  <a:pt x="482102" y="49788"/>
                </a:lnTo>
                <a:lnTo>
                  <a:pt x="439793" y="67140"/>
                </a:lnTo>
                <a:lnTo>
                  <a:pt x="398931" y="86875"/>
                </a:lnTo>
                <a:lnTo>
                  <a:pt x="359595" y="108916"/>
                </a:lnTo>
                <a:lnTo>
                  <a:pt x="321864" y="133185"/>
                </a:lnTo>
                <a:lnTo>
                  <a:pt x="285815" y="159606"/>
                </a:lnTo>
                <a:lnTo>
                  <a:pt x="251525" y="188103"/>
                </a:lnTo>
                <a:lnTo>
                  <a:pt x="219075" y="218598"/>
                </a:lnTo>
                <a:lnTo>
                  <a:pt x="188540" y="251016"/>
                </a:lnTo>
                <a:lnTo>
                  <a:pt x="160000" y="285278"/>
                </a:lnTo>
                <a:lnTo>
                  <a:pt x="133532" y="321309"/>
                </a:lnTo>
                <a:lnTo>
                  <a:pt x="109214" y="359032"/>
                </a:lnTo>
                <a:lnTo>
                  <a:pt x="87125" y="398369"/>
                </a:lnTo>
                <a:lnTo>
                  <a:pt x="67342" y="439245"/>
                </a:lnTo>
                <a:lnTo>
                  <a:pt x="49944" y="481582"/>
                </a:lnTo>
                <a:lnTo>
                  <a:pt x="35008" y="525304"/>
                </a:lnTo>
                <a:lnTo>
                  <a:pt x="22613" y="570334"/>
                </a:lnTo>
                <a:lnTo>
                  <a:pt x="12837" y="616595"/>
                </a:lnTo>
                <a:lnTo>
                  <a:pt x="5757" y="664011"/>
                </a:lnTo>
                <a:lnTo>
                  <a:pt x="1452" y="712505"/>
                </a:lnTo>
                <a:lnTo>
                  <a:pt x="0" y="762000"/>
                </a:lnTo>
                <a:lnTo>
                  <a:pt x="1452" y="811353"/>
                </a:lnTo>
                <a:lnTo>
                  <a:pt x="5757" y="859717"/>
                </a:lnTo>
                <a:lnTo>
                  <a:pt x="12837" y="907013"/>
                </a:lnTo>
                <a:lnTo>
                  <a:pt x="22613" y="953164"/>
                </a:lnTo>
                <a:lnTo>
                  <a:pt x="35008" y="998094"/>
                </a:lnTo>
                <a:lnTo>
                  <a:pt x="49944" y="1041725"/>
                </a:lnTo>
                <a:lnTo>
                  <a:pt x="67342" y="1083980"/>
                </a:lnTo>
                <a:lnTo>
                  <a:pt x="87125" y="1124781"/>
                </a:lnTo>
                <a:lnTo>
                  <a:pt x="109214" y="1164052"/>
                </a:lnTo>
                <a:lnTo>
                  <a:pt x="133532" y="1201716"/>
                </a:lnTo>
                <a:lnTo>
                  <a:pt x="160000" y="1237695"/>
                </a:lnTo>
                <a:lnTo>
                  <a:pt x="188540" y="1271912"/>
                </a:lnTo>
                <a:lnTo>
                  <a:pt x="219075" y="1304289"/>
                </a:lnTo>
                <a:lnTo>
                  <a:pt x="251525" y="1334751"/>
                </a:lnTo>
                <a:lnTo>
                  <a:pt x="285815" y="1363219"/>
                </a:lnTo>
                <a:lnTo>
                  <a:pt x="321864" y="1389617"/>
                </a:lnTo>
                <a:lnTo>
                  <a:pt x="359595" y="1413866"/>
                </a:lnTo>
                <a:lnTo>
                  <a:pt x="398931" y="1435891"/>
                </a:lnTo>
                <a:lnTo>
                  <a:pt x="439793" y="1455613"/>
                </a:lnTo>
                <a:lnTo>
                  <a:pt x="482102" y="1472957"/>
                </a:lnTo>
                <a:lnTo>
                  <a:pt x="525782" y="1487844"/>
                </a:lnTo>
                <a:lnTo>
                  <a:pt x="570754" y="1500197"/>
                </a:lnTo>
                <a:lnTo>
                  <a:pt x="616939" y="1509939"/>
                </a:lnTo>
                <a:lnTo>
                  <a:pt x="664261" y="1516993"/>
                </a:lnTo>
                <a:lnTo>
                  <a:pt x="712640" y="1521283"/>
                </a:lnTo>
                <a:lnTo>
                  <a:pt x="762000" y="1522729"/>
                </a:lnTo>
                <a:lnTo>
                  <a:pt x="811359" y="1521283"/>
                </a:lnTo>
                <a:lnTo>
                  <a:pt x="859738" y="1516993"/>
                </a:lnTo>
                <a:lnTo>
                  <a:pt x="907060" y="1509939"/>
                </a:lnTo>
                <a:lnTo>
                  <a:pt x="953245" y="1500197"/>
                </a:lnTo>
                <a:lnTo>
                  <a:pt x="998217" y="1487844"/>
                </a:lnTo>
                <a:lnTo>
                  <a:pt x="1041897" y="1472957"/>
                </a:lnTo>
                <a:lnTo>
                  <a:pt x="1084206" y="1455613"/>
                </a:lnTo>
                <a:lnTo>
                  <a:pt x="1125068" y="1435891"/>
                </a:lnTo>
                <a:lnTo>
                  <a:pt x="1164404" y="1413866"/>
                </a:lnTo>
                <a:lnTo>
                  <a:pt x="1202135" y="1389617"/>
                </a:lnTo>
                <a:lnTo>
                  <a:pt x="1238184" y="1363219"/>
                </a:lnTo>
                <a:lnTo>
                  <a:pt x="1272474" y="1334751"/>
                </a:lnTo>
                <a:lnTo>
                  <a:pt x="1304925" y="1304289"/>
                </a:lnTo>
                <a:lnTo>
                  <a:pt x="1335459" y="1271912"/>
                </a:lnTo>
                <a:lnTo>
                  <a:pt x="1363999" y="1237695"/>
                </a:lnTo>
                <a:lnTo>
                  <a:pt x="1390467" y="1201716"/>
                </a:lnTo>
                <a:lnTo>
                  <a:pt x="1414785" y="1164052"/>
                </a:lnTo>
                <a:lnTo>
                  <a:pt x="1436874" y="1124781"/>
                </a:lnTo>
                <a:lnTo>
                  <a:pt x="1456657" y="1083980"/>
                </a:lnTo>
                <a:lnTo>
                  <a:pt x="1474055" y="1041725"/>
                </a:lnTo>
                <a:lnTo>
                  <a:pt x="1488991" y="998094"/>
                </a:lnTo>
                <a:lnTo>
                  <a:pt x="1501386" y="953164"/>
                </a:lnTo>
                <a:lnTo>
                  <a:pt x="1511162" y="907013"/>
                </a:lnTo>
                <a:lnTo>
                  <a:pt x="1518242" y="859717"/>
                </a:lnTo>
                <a:lnTo>
                  <a:pt x="1522547" y="811353"/>
                </a:lnTo>
                <a:lnTo>
                  <a:pt x="1524000" y="762000"/>
                </a:lnTo>
                <a:lnTo>
                  <a:pt x="1522547" y="712505"/>
                </a:lnTo>
                <a:lnTo>
                  <a:pt x="1518242" y="664011"/>
                </a:lnTo>
                <a:lnTo>
                  <a:pt x="1511162" y="616595"/>
                </a:lnTo>
                <a:lnTo>
                  <a:pt x="1501386" y="570334"/>
                </a:lnTo>
                <a:lnTo>
                  <a:pt x="1488991" y="525304"/>
                </a:lnTo>
                <a:lnTo>
                  <a:pt x="1474055" y="481582"/>
                </a:lnTo>
                <a:lnTo>
                  <a:pt x="1456657" y="439245"/>
                </a:lnTo>
                <a:lnTo>
                  <a:pt x="1436874" y="398369"/>
                </a:lnTo>
                <a:lnTo>
                  <a:pt x="1414785" y="359032"/>
                </a:lnTo>
                <a:lnTo>
                  <a:pt x="1390467" y="321309"/>
                </a:lnTo>
                <a:lnTo>
                  <a:pt x="1363999" y="285278"/>
                </a:lnTo>
                <a:lnTo>
                  <a:pt x="1335459" y="251016"/>
                </a:lnTo>
                <a:lnTo>
                  <a:pt x="1304925" y="218598"/>
                </a:lnTo>
                <a:lnTo>
                  <a:pt x="1272474" y="188103"/>
                </a:lnTo>
                <a:lnTo>
                  <a:pt x="1238184" y="159606"/>
                </a:lnTo>
                <a:lnTo>
                  <a:pt x="1202135" y="133185"/>
                </a:lnTo>
                <a:lnTo>
                  <a:pt x="1164404" y="108916"/>
                </a:lnTo>
                <a:lnTo>
                  <a:pt x="1125068" y="86875"/>
                </a:lnTo>
                <a:lnTo>
                  <a:pt x="1084206" y="67140"/>
                </a:lnTo>
                <a:lnTo>
                  <a:pt x="1041897" y="49788"/>
                </a:lnTo>
                <a:lnTo>
                  <a:pt x="998217" y="34895"/>
                </a:lnTo>
                <a:lnTo>
                  <a:pt x="953245" y="22537"/>
                </a:lnTo>
                <a:lnTo>
                  <a:pt x="907060" y="12792"/>
                </a:lnTo>
                <a:lnTo>
                  <a:pt x="859738" y="5736"/>
                </a:lnTo>
                <a:lnTo>
                  <a:pt x="811359" y="1446"/>
                </a:lnTo>
                <a:lnTo>
                  <a:pt x="762000" y="0"/>
                </a:lnTo>
                <a:close/>
              </a:path>
              <a:path w="1524000" h="1524000">
                <a:moveTo>
                  <a:pt x="1524000" y="0"/>
                </a:moveTo>
                <a:lnTo>
                  <a:pt x="1524000" y="0"/>
                </a:lnTo>
              </a:path>
              <a:path w="1524000" h="1524000">
                <a:moveTo>
                  <a:pt x="0" y="1524000"/>
                </a:moveTo>
                <a:lnTo>
                  <a:pt x="0" y="152400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90900" y="3276600"/>
            <a:ext cx="1524000" cy="1522730"/>
          </a:xfrm>
          <a:custGeom>
            <a:avLst/>
            <a:gdLst/>
            <a:ahLst/>
            <a:cxnLst/>
            <a:rect l="l" t="t" r="r" b="b"/>
            <a:pathLst>
              <a:path w="1524000" h="1522729">
                <a:moveTo>
                  <a:pt x="762000" y="0"/>
                </a:moveTo>
                <a:lnTo>
                  <a:pt x="712640" y="1446"/>
                </a:lnTo>
                <a:lnTo>
                  <a:pt x="664261" y="5736"/>
                </a:lnTo>
                <a:lnTo>
                  <a:pt x="616939" y="12792"/>
                </a:lnTo>
                <a:lnTo>
                  <a:pt x="570754" y="22537"/>
                </a:lnTo>
                <a:lnTo>
                  <a:pt x="525782" y="34895"/>
                </a:lnTo>
                <a:lnTo>
                  <a:pt x="482102" y="49788"/>
                </a:lnTo>
                <a:lnTo>
                  <a:pt x="439793" y="67140"/>
                </a:lnTo>
                <a:lnTo>
                  <a:pt x="398931" y="86875"/>
                </a:lnTo>
                <a:lnTo>
                  <a:pt x="359595" y="108916"/>
                </a:lnTo>
                <a:lnTo>
                  <a:pt x="321864" y="133185"/>
                </a:lnTo>
                <a:lnTo>
                  <a:pt x="285815" y="159606"/>
                </a:lnTo>
                <a:lnTo>
                  <a:pt x="251525" y="188103"/>
                </a:lnTo>
                <a:lnTo>
                  <a:pt x="219074" y="218598"/>
                </a:lnTo>
                <a:lnTo>
                  <a:pt x="188540" y="251016"/>
                </a:lnTo>
                <a:lnTo>
                  <a:pt x="160000" y="285278"/>
                </a:lnTo>
                <a:lnTo>
                  <a:pt x="133532" y="321309"/>
                </a:lnTo>
                <a:lnTo>
                  <a:pt x="109214" y="359032"/>
                </a:lnTo>
                <a:lnTo>
                  <a:pt x="87125" y="398369"/>
                </a:lnTo>
                <a:lnTo>
                  <a:pt x="67342" y="439245"/>
                </a:lnTo>
                <a:lnTo>
                  <a:pt x="49944" y="481582"/>
                </a:lnTo>
                <a:lnTo>
                  <a:pt x="35008" y="525304"/>
                </a:lnTo>
                <a:lnTo>
                  <a:pt x="22613" y="570334"/>
                </a:lnTo>
                <a:lnTo>
                  <a:pt x="12837" y="616595"/>
                </a:lnTo>
                <a:lnTo>
                  <a:pt x="5757" y="664011"/>
                </a:lnTo>
                <a:lnTo>
                  <a:pt x="1452" y="712505"/>
                </a:lnTo>
                <a:lnTo>
                  <a:pt x="0" y="762000"/>
                </a:lnTo>
                <a:lnTo>
                  <a:pt x="1452" y="811353"/>
                </a:lnTo>
                <a:lnTo>
                  <a:pt x="5757" y="859717"/>
                </a:lnTo>
                <a:lnTo>
                  <a:pt x="12837" y="907013"/>
                </a:lnTo>
                <a:lnTo>
                  <a:pt x="22613" y="953164"/>
                </a:lnTo>
                <a:lnTo>
                  <a:pt x="35008" y="998094"/>
                </a:lnTo>
                <a:lnTo>
                  <a:pt x="49944" y="1041725"/>
                </a:lnTo>
                <a:lnTo>
                  <a:pt x="67342" y="1083980"/>
                </a:lnTo>
                <a:lnTo>
                  <a:pt x="87125" y="1124781"/>
                </a:lnTo>
                <a:lnTo>
                  <a:pt x="109214" y="1164052"/>
                </a:lnTo>
                <a:lnTo>
                  <a:pt x="133532" y="1201716"/>
                </a:lnTo>
                <a:lnTo>
                  <a:pt x="160000" y="1237695"/>
                </a:lnTo>
                <a:lnTo>
                  <a:pt x="188540" y="1271912"/>
                </a:lnTo>
                <a:lnTo>
                  <a:pt x="219075" y="1304290"/>
                </a:lnTo>
                <a:lnTo>
                  <a:pt x="251525" y="1334751"/>
                </a:lnTo>
                <a:lnTo>
                  <a:pt x="285815" y="1363219"/>
                </a:lnTo>
                <a:lnTo>
                  <a:pt x="321864" y="1389617"/>
                </a:lnTo>
                <a:lnTo>
                  <a:pt x="359595" y="1413866"/>
                </a:lnTo>
                <a:lnTo>
                  <a:pt x="398931" y="1435891"/>
                </a:lnTo>
                <a:lnTo>
                  <a:pt x="439793" y="1455613"/>
                </a:lnTo>
                <a:lnTo>
                  <a:pt x="482102" y="1472957"/>
                </a:lnTo>
                <a:lnTo>
                  <a:pt x="525782" y="1487844"/>
                </a:lnTo>
                <a:lnTo>
                  <a:pt x="570754" y="1500197"/>
                </a:lnTo>
                <a:lnTo>
                  <a:pt x="616939" y="1509939"/>
                </a:lnTo>
                <a:lnTo>
                  <a:pt x="664261" y="1516993"/>
                </a:lnTo>
                <a:lnTo>
                  <a:pt x="712640" y="1521283"/>
                </a:lnTo>
                <a:lnTo>
                  <a:pt x="762000" y="1522730"/>
                </a:lnTo>
                <a:lnTo>
                  <a:pt x="811359" y="1521283"/>
                </a:lnTo>
                <a:lnTo>
                  <a:pt x="859738" y="1516993"/>
                </a:lnTo>
                <a:lnTo>
                  <a:pt x="907060" y="1509939"/>
                </a:lnTo>
                <a:lnTo>
                  <a:pt x="953245" y="1500197"/>
                </a:lnTo>
                <a:lnTo>
                  <a:pt x="998217" y="1487844"/>
                </a:lnTo>
                <a:lnTo>
                  <a:pt x="1041897" y="1472957"/>
                </a:lnTo>
                <a:lnTo>
                  <a:pt x="1084206" y="1455613"/>
                </a:lnTo>
                <a:lnTo>
                  <a:pt x="1125068" y="1435891"/>
                </a:lnTo>
                <a:lnTo>
                  <a:pt x="1164404" y="1413866"/>
                </a:lnTo>
                <a:lnTo>
                  <a:pt x="1202135" y="1389617"/>
                </a:lnTo>
                <a:lnTo>
                  <a:pt x="1238184" y="1363219"/>
                </a:lnTo>
                <a:lnTo>
                  <a:pt x="1272474" y="1334751"/>
                </a:lnTo>
                <a:lnTo>
                  <a:pt x="1304925" y="1304290"/>
                </a:lnTo>
                <a:lnTo>
                  <a:pt x="1335459" y="1271912"/>
                </a:lnTo>
                <a:lnTo>
                  <a:pt x="1363999" y="1237695"/>
                </a:lnTo>
                <a:lnTo>
                  <a:pt x="1390467" y="1201716"/>
                </a:lnTo>
                <a:lnTo>
                  <a:pt x="1414785" y="1164052"/>
                </a:lnTo>
                <a:lnTo>
                  <a:pt x="1436874" y="1124781"/>
                </a:lnTo>
                <a:lnTo>
                  <a:pt x="1456657" y="1083980"/>
                </a:lnTo>
                <a:lnTo>
                  <a:pt x="1474055" y="1041725"/>
                </a:lnTo>
                <a:lnTo>
                  <a:pt x="1488991" y="998094"/>
                </a:lnTo>
                <a:lnTo>
                  <a:pt x="1501386" y="953164"/>
                </a:lnTo>
                <a:lnTo>
                  <a:pt x="1511162" y="907013"/>
                </a:lnTo>
                <a:lnTo>
                  <a:pt x="1518242" y="859717"/>
                </a:lnTo>
                <a:lnTo>
                  <a:pt x="1522547" y="811353"/>
                </a:lnTo>
                <a:lnTo>
                  <a:pt x="1524000" y="762000"/>
                </a:lnTo>
                <a:lnTo>
                  <a:pt x="1522547" y="712505"/>
                </a:lnTo>
                <a:lnTo>
                  <a:pt x="1518242" y="664011"/>
                </a:lnTo>
                <a:lnTo>
                  <a:pt x="1511162" y="616595"/>
                </a:lnTo>
                <a:lnTo>
                  <a:pt x="1501386" y="570334"/>
                </a:lnTo>
                <a:lnTo>
                  <a:pt x="1488991" y="525304"/>
                </a:lnTo>
                <a:lnTo>
                  <a:pt x="1474055" y="481582"/>
                </a:lnTo>
                <a:lnTo>
                  <a:pt x="1456657" y="439245"/>
                </a:lnTo>
                <a:lnTo>
                  <a:pt x="1436874" y="398369"/>
                </a:lnTo>
                <a:lnTo>
                  <a:pt x="1414785" y="359032"/>
                </a:lnTo>
                <a:lnTo>
                  <a:pt x="1390467" y="321309"/>
                </a:lnTo>
                <a:lnTo>
                  <a:pt x="1363999" y="285278"/>
                </a:lnTo>
                <a:lnTo>
                  <a:pt x="1335459" y="251016"/>
                </a:lnTo>
                <a:lnTo>
                  <a:pt x="1304925" y="218598"/>
                </a:lnTo>
                <a:lnTo>
                  <a:pt x="1272474" y="188103"/>
                </a:lnTo>
                <a:lnTo>
                  <a:pt x="1238184" y="159606"/>
                </a:lnTo>
                <a:lnTo>
                  <a:pt x="1202135" y="133185"/>
                </a:lnTo>
                <a:lnTo>
                  <a:pt x="1164404" y="108916"/>
                </a:lnTo>
                <a:lnTo>
                  <a:pt x="1125068" y="86875"/>
                </a:lnTo>
                <a:lnTo>
                  <a:pt x="1084206" y="67140"/>
                </a:lnTo>
                <a:lnTo>
                  <a:pt x="1041897" y="49788"/>
                </a:lnTo>
                <a:lnTo>
                  <a:pt x="998217" y="34895"/>
                </a:lnTo>
                <a:lnTo>
                  <a:pt x="953245" y="22537"/>
                </a:lnTo>
                <a:lnTo>
                  <a:pt x="907060" y="12792"/>
                </a:lnTo>
                <a:lnTo>
                  <a:pt x="859738" y="5736"/>
                </a:lnTo>
                <a:lnTo>
                  <a:pt x="811359" y="1446"/>
                </a:lnTo>
                <a:lnTo>
                  <a:pt x="762000" y="0"/>
                </a:lnTo>
                <a:close/>
              </a:path>
            </a:pathLst>
          </a:custGeom>
          <a:solidFill>
            <a:srgbClr val="D8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8620" y="3276600"/>
            <a:ext cx="1524000" cy="1522730"/>
          </a:xfrm>
          <a:custGeom>
            <a:avLst/>
            <a:gdLst/>
            <a:ahLst/>
            <a:cxnLst/>
            <a:rect l="l" t="t" r="r" b="b"/>
            <a:pathLst>
              <a:path w="1524000" h="1522729">
                <a:moveTo>
                  <a:pt x="762000" y="0"/>
                </a:moveTo>
                <a:lnTo>
                  <a:pt x="712640" y="1446"/>
                </a:lnTo>
                <a:lnTo>
                  <a:pt x="664261" y="5736"/>
                </a:lnTo>
                <a:lnTo>
                  <a:pt x="616939" y="12792"/>
                </a:lnTo>
                <a:lnTo>
                  <a:pt x="570754" y="22537"/>
                </a:lnTo>
                <a:lnTo>
                  <a:pt x="525782" y="34895"/>
                </a:lnTo>
                <a:lnTo>
                  <a:pt x="482102" y="49788"/>
                </a:lnTo>
                <a:lnTo>
                  <a:pt x="439793" y="67140"/>
                </a:lnTo>
                <a:lnTo>
                  <a:pt x="398931" y="86875"/>
                </a:lnTo>
                <a:lnTo>
                  <a:pt x="359595" y="108916"/>
                </a:lnTo>
                <a:lnTo>
                  <a:pt x="321864" y="133185"/>
                </a:lnTo>
                <a:lnTo>
                  <a:pt x="285815" y="159606"/>
                </a:lnTo>
                <a:lnTo>
                  <a:pt x="251525" y="188103"/>
                </a:lnTo>
                <a:lnTo>
                  <a:pt x="219074" y="218598"/>
                </a:lnTo>
                <a:lnTo>
                  <a:pt x="188540" y="251016"/>
                </a:lnTo>
                <a:lnTo>
                  <a:pt x="160000" y="285278"/>
                </a:lnTo>
                <a:lnTo>
                  <a:pt x="133532" y="321309"/>
                </a:lnTo>
                <a:lnTo>
                  <a:pt x="109214" y="359032"/>
                </a:lnTo>
                <a:lnTo>
                  <a:pt x="87125" y="398369"/>
                </a:lnTo>
                <a:lnTo>
                  <a:pt x="67342" y="439245"/>
                </a:lnTo>
                <a:lnTo>
                  <a:pt x="49944" y="481582"/>
                </a:lnTo>
                <a:lnTo>
                  <a:pt x="35008" y="525304"/>
                </a:lnTo>
                <a:lnTo>
                  <a:pt x="22613" y="570334"/>
                </a:lnTo>
                <a:lnTo>
                  <a:pt x="12837" y="616595"/>
                </a:lnTo>
                <a:lnTo>
                  <a:pt x="5757" y="664011"/>
                </a:lnTo>
                <a:lnTo>
                  <a:pt x="1452" y="712505"/>
                </a:lnTo>
                <a:lnTo>
                  <a:pt x="0" y="762000"/>
                </a:lnTo>
                <a:lnTo>
                  <a:pt x="1452" y="811353"/>
                </a:lnTo>
                <a:lnTo>
                  <a:pt x="5757" y="859717"/>
                </a:lnTo>
                <a:lnTo>
                  <a:pt x="12837" y="907013"/>
                </a:lnTo>
                <a:lnTo>
                  <a:pt x="22613" y="953164"/>
                </a:lnTo>
                <a:lnTo>
                  <a:pt x="35008" y="998094"/>
                </a:lnTo>
                <a:lnTo>
                  <a:pt x="49944" y="1041725"/>
                </a:lnTo>
                <a:lnTo>
                  <a:pt x="67342" y="1083980"/>
                </a:lnTo>
                <a:lnTo>
                  <a:pt x="87125" y="1124781"/>
                </a:lnTo>
                <a:lnTo>
                  <a:pt x="109214" y="1164052"/>
                </a:lnTo>
                <a:lnTo>
                  <a:pt x="133532" y="1201716"/>
                </a:lnTo>
                <a:lnTo>
                  <a:pt x="160000" y="1237695"/>
                </a:lnTo>
                <a:lnTo>
                  <a:pt x="188540" y="1271912"/>
                </a:lnTo>
                <a:lnTo>
                  <a:pt x="219075" y="1304290"/>
                </a:lnTo>
                <a:lnTo>
                  <a:pt x="251525" y="1334751"/>
                </a:lnTo>
                <a:lnTo>
                  <a:pt x="285815" y="1363219"/>
                </a:lnTo>
                <a:lnTo>
                  <a:pt x="321864" y="1389617"/>
                </a:lnTo>
                <a:lnTo>
                  <a:pt x="359595" y="1413866"/>
                </a:lnTo>
                <a:lnTo>
                  <a:pt x="398931" y="1435891"/>
                </a:lnTo>
                <a:lnTo>
                  <a:pt x="439793" y="1455613"/>
                </a:lnTo>
                <a:lnTo>
                  <a:pt x="482102" y="1472957"/>
                </a:lnTo>
                <a:lnTo>
                  <a:pt x="525782" y="1487844"/>
                </a:lnTo>
                <a:lnTo>
                  <a:pt x="570754" y="1500197"/>
                </a:lnTo>
                <a:lnTo>
                  <a:pt x="616939" y="1509939"/>
                </a:lnTo>
                <a:lnTo>
                  <a:pt x="664261" y="1516993"/>
                </a:lnTo>
                <a:lnTo>
                  <a:pt x="712640" y="1521283"/>
                </a:lnTo>
                <a:lnTo>
                  <a:pt x="762000" y="1522730"/>
                </a:lnTo>
                <a:lnTo>
                  <a:pt x="811359" y="1521283"/>
                </a:lnTo>
                <a:lnTo>
                  <a:pt x="859738" y="1516993"/>
                </a:lnTo>
                <a:lnTo>
                  <a:pt x="907060" y="1509939"/>
                </a:lnTo>
                <a:lnTo>
                  <a:pt x="953245" y="1500197"/>
                </a:lnTo>
                <a:lnTo>
                  <a:pt x="998217" y="1487844"/>
                </a:lnTo>
                <a:lnTo>
                  <a:pt x="1041897" y="1472957"/>
                </a:lnTo>
                <a:lnTo>
                  <a:pt x="1084206" y="1455613"/>
                </a:lnTo>
                <a:lnTo>
                  <a:pt x="1125068" y="1435891"/>
                </a:lnTo>
                <a:lnTo>
                  <a:pt x="1164404" y="1413866"/>
                </a:lnTo>
                <a:lnTo>
                  <a:pt x="1202135" y="1389617"/>
                </a:lnTo>
                <a:lnTo>
                  <a:pt x="1238184" y="1363219"/>
                </a:lnTo>
                <a:lnTo>
                  <a:pt x="1272474" y="1334751"/>
                </a:lnTo>
                <a:lnTo>
                  <a:pt x="1304924" y="1304290"/>
                </a:lnTo>
                <a:lnTo>
                  <a:pt x="1335459" y="1271912"/>
                </a:lnTo>
                <a:lnTo>
                  <a:pt x="1363999" y="1237695"/>
                </a:lnTo>
                <a:lnTo>
                  <a:pt x="1390467" y="1201716"/>
                </a:lnTo>
                <a:lnTo>
                  <a:pt x="1414785" y="1164052"/>
                </a:lnTo>
                <a:lnTo>
                  <a:pt x="1436874" y="1124781"/>
                </a:lnTo>
                <a:lnTo>
                  <a:pt x="1456657" y="1083980"/>
                </a:lnTo>
                <a:lnTo>
                  <a:pt x="1474055" y="1041725"/>
                </a:lnTo>
                <a:lnTo>
                  <a:pt x="1488991" y="998094"/>
                </a:lnTo>
                <a:lnTo>
                  <a:pt x="1501386" y="953164"/>
                </a:lnTo>
                <a:lnTo>
                  <a:pt x="1511162" y="907013"/>
                </a:lnTo>
                <a:lnTo>
                  <a:pt x="1518242" y="859717"/>
                </a:lnTo>
                <a:lnTo>
                  <a:pt x="1522547" y="811353"/>
                </a:lnTo>
                <a:lnTo>
                  <a:pt x="1524000" y="762000"/>
                </a:lnTo>
                <a:lnTo>
                  <a:pt x="1522547" y="712505"/>
                </a:lnTo>
                <a:lnTo>
                  <a:pt x="1518242" y="664011"/>
                </a:lnTo>
                <a:lnTo>
                  <a:pt x="1511162" y="616595"/>
                </a:lnTo>
                <a:lnTo>
                  <a:pt x="1501386" y="570334"/>
                </a:lnTo>
                <a:lnTo>
                  <a:pt x="1488991" y="525304"/>
                </a:lnTo>
                <a:lnTo>
                  <a:pt x="1474055" y="481582"/>
                </a:lnTo>
                <a:lnTo>
                  <a:pt x="1456657" y="439245"/>
                </a:lnTo>
                <a:lnTo>
                  <a:pt x="1436874" y="398369"/>
                </a:lnTo>
                <a:lnTo>
                  <a:pt x="1414785" y="359032"/>
                </a:lnTo>
                <a:lnTo>
                  <a:pt x="1390467" y="321309"/>
                </a:lnTo>
                <a:lnTo>
                  <a:pt x="1363999" y="285278"/>
                </a:lnTo>
                <a:lnTo>
                  <a:pt x="1335459" y="251016"/>
                </a:lnTo>
                <a:lnTo>
                  <a:pt x="1304925" y="218598"/>
                </a:lnTo>
                <a:lnTo>
                  <a:pt x="1272474" y="188103"/>
                </a:lnTo>
                <a:lnTo>
                  <a:pt x="1238184" y="159606"/>
                </a:lnTo>
                <a:lnTo>
                  <a:pt x="1202135" y="133185"/>
                </a:lnTo>
                <a:lnTo>
                  <a:pt x="1164404" y="108916"/>
                </a:lnTo>
                <a:lnTo>
                  <a:pt x="1125068" y="86875"/>
                </a:lnTo>
                <a:lnTo>
                  <a:pt x="1084206" y="67140"/>
                </a:lnTo>
                <a:lnTo>
                  <a:pt x="1041897" y="49788"/>
                </a:lnTo>
                <a:lnTo>
                  <a:pt x="998217" y="34895"/>
                </a:lnTo>
                <a:lnTo>
                  <a:pt x="953245" y="22537"/>
                </a:lnTo>
                <a:lnTo>
                  <a:pt x="907060" y="12792"/>
                </a:lnTo>
                <a:lnTo>
                  <a:pt x="859738" y="5736"/>
                </a:lnTo>
                <a:lnTo>
                  <a:pt x="811359" y="1446"/>
                </a:lnTo>
                <a:lnTo>
                  <a:pt x="762000" y="0"/>
                </a:lnTo>
                <a:close/>
              </a:path>
            </a:pathLst>
          </a:custGeom>
          <a:solidFill>
            <a:srgbClr val="D8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51110" y="3698492"/>
            <a:ext cx="1524000" cy="1524000"/>
          </a:xfrm>
          <a:custGeom>
            <a:avLst/>
            <a:gdLst/>
            <a:ahLst/>
            <a:cxnLst/>
            <a:rect l="l" t="t" r="r" b="b"/>
            <a:pathLst>
              <a:path w="1524000" h="1524000">
                <a:moveTo>
                  <a:pt x="762000" y="0"/>
                </a:moveTo>
                <a:lnTo>
                  <a:pt x="712640" y="1446"/>
                </a:lnTo>
                <a:lnTo>
                  <a:pt x="664261" y="5736"/>
                </a:lnTo>
                <a:lnTo>
                  <a:pt x="616939" y="12792"/>
                </a:lnTo>
                <a:lnTo>
                  <a:pt x="570754" y="22537"/>
                </a:lnTo>
                <a:lnTo>
                  <a:pt x="525782" y="34895"/>
                </a:lnTo>
                <a:lnTo>
                  <a:pt x="482102" y="49788"/>
                </a:lnTo>
                <a:lnTo>
                  <a:pt x="439793" y="67140"/>
                </a:lnTo>
                <a:lnTo>
                  <a:pt x="398931" y="86875"/>
                </a:lnTo>
                <a:lnTo>
                  <a:pt x="359595" y="108916"/>
                </a:lnTo>
                <a:lnTo>
                  <a:pt x="321864" y="133185"/>
                </a:lnTo>
                <a:lnTo>
                  <a:pt x="285815" y="159606"/>
                </a:lnTo>
                <a:lnTo>
                  <a:pt x="251525" y="188103"/>
                </a:lnTo>
                <a:lnTo>
                  <a:pt x="219075" y="218598"/>
                </a:lnTo>
                <a:lnTo>
                  <a:pt x="188540" y="251016"/>
                </a:lnTo>
                <a:lnTo>
                  <a:pt x="160000" y="285278"/>
                </a:lnTo>
                <a:lnTo>
                  <a:pt x="133532" y="321309"/>
                </a:lnTo>
                <a:lnTo>
                  <a:pt x="109214" y="359032"/>
                </a:lnTo>
                <a:lnTo>
                  <a:pt x="87125" y="398369"/>
                </a:lnTo>
                <a:lnTo>
                  <a:pt x="67342" y="439245"/>
                </a:lnTo>
                <a:lnTo>
                  <a:pt x="49944" y="481582"/>
                </a:lnTo>
                <a:lnTo>
                  <a:pt x="35008" y="525304"/>
                </a:lnTo>
                <a:lnTo>
                  <a:pt x="22613" y="570334"/>
                </a:lnTo>
                <a:lnTo>
                  <a:pt x="12837" y="616595"/>
                </a:lnTo>
                <a:lnTo>
                  <a:pt x="5757" y="664011"/>
                </a:lnTo>
                <a:lnTo>
                  <a:pt x="1452" y="712505"/>
                </a:lnTo>
                <a:lnTo>
                  <a:pt x="0" y="762000"/>
                </a:lnTo>
                <a:lnTo>
                  <a:pt x="1452" y="811353"/>
                </a:lnTo>
                <a:lnTo>
                  <a:pt x="5757" y="859717"/>
                </a:lnTo>
                <a:lnTo>
                  <a:pt x="12837" y="907013"/>
                </a:lnTo>
                <a:lnTo>
                  <a:pt x="22613" y="953164"/>
                </a:lnTo>
                <a:lnTo>
                  <a:pt x="35008" y="998094"/>
                </a:lnTo>
                <a:lnTo>
                  <a:pt x="49944" y="1041725"/>
                </a:lnTo>
                <a:lnTo>
                  <a:pt x="67342" y="1083980"/>
                </a:lnTo>
                <a:lnTo>
                  <a:pt x="87125" y="1124781"/>
                </a:lnTo>
                <a:lnTo>
                  <a:pt x="109214" y="1164052"/>
                </a:lnTo>
                <a:lnTo>
                  <a:pt x="133532" y="1201716"/>
                </a:lnTo>
                <a:lnTo>
                  <a:pt x="160000" y="1237695"/>
                </a:lnTo>
                <a:lnTo>
                  <a:pt x="188540" y="1271912"/>
                </a:lnTo>
                <a:lnTo>
                  <a:pt x="219074" y="1304290"/>
                </a:lnTo>
                <a:lnTo>
                  <a:pt x="251525" y="1334751"/>
                </a:lnTo>
                <a:lnTo>
                  <a:pt x="285815" y="1363219"/>
                </a:lnTo>
                <a:lnTo>
                  <a:pt x="321864" y="1389617"/>
                </a:lnTo>
                <a:lnTo>
                  <a:pt x="359595" y="1413866"/>
                </a:lnTo>
                <a:lnTo>
                  <a:pt x="398931" y="1435891"/>
                </a:lnTo>
                <a:lnTo>
                  <a:pt x="439793" y="1455613"/>
                </a:lnTo>
                <a:lnTo>
                  <a:pt x="482102" y="1472957"/>
                </a:lnTo>
                <a:lnTo>
                  <a:pt x="525782" y="1487844"/>
                </a:lnTo>
                <a:lnTo>
                  <a:pt x="570754" y="1500197"/>
                </a:lnTo>
                <a:lnTo>
                  <a:pt x="616939" y="1509939"/>
                </a:lnTo>
                <a:lnTo>
                  <a:pt x="664261" y="1516993"/>
                </a:lnTo>
                <a:lnTo>
                  <a:pt x="712640" y="1521283"/>
                </a:lnTo>
                <a:lnTo>
                  <a:pt x="762000" y="1522730"/>
                </a:lnTo>
                <a:lnTo>
                  <a:pt x="811359" y="1521283"/>
                </a:lnTo>
                <a:lnTo>
                  <a:pt x="859738" y="1516993"/>
                </a:lnTo>
                <a:lnTo>
                  <a:pt x="907060" y="1509939"/>
                </a:lnTo>
                <a:lnTo>
                  <a:pt x="953245" y="1500197"/>
                </a:lnTo>
                <a:lnTo>
                  <a:pt x="998217" y="1487844"/>
                </a:lnTo>
                <a:lnTo>
                  <a:pt x="1041897" y="1472957"/>
                </a:lnTo>
                <a:lnTo>
                  <a:pt x="1084206" y="1455613"/>
                </a:lnTo>
                <a:lnTo>
                  <a:pt x="1125068" y="1435891"/>
                </a:lnTo>
                <a:lnTo>
                  <a:pt x="1164404" y="1413866"/>
                </a:lnTo>
                <a:lnTo>
                  <a:pt x="1202135" y="1389617"/>
                </a:lnTo>
                <a:lnTo>
                  <a:pt x="1238184" y="1363219"/>
                </a:lnTo>
                <a:lnTo>
                  <a:pt x="1272474" y="1334751"/>
                </a:lnTo>
                <a:lnTo>
                  <a:pt x="1304924" y="1304290"/>
                </a:lnTo>
                <a:lnTo>
                  <a:pt x="1335459" y="1271912"/>
                </a:lnTo>
                <a:lnTo>
                  <a:pt x="1363999" y="1237695"/>
                </a:lnTo>
                <a:lnTo>
                  <a:pt x="1390467" y="1201716"/>
                </a:lnTo>
                <a:lnTo>
                  <a:pt x="1414785" y="1164052"/>
                </a:lnTo>
                <a:lnTo>
                  <a:pt x="1436874" y="1124781"/>
                </a:lnTo>
                <a:lnTo>
                  <a:pt x="1456657" y="1083980"/>
                </a:lnTo>
                <a:lnTo>
                  <a:pt x="1474055" y="1041725"/>
                </a:lnTo>
                <a:lnTo>
                  <a:pt x="1488991" y="998094"/>
                </a:lnTo>
                <a:lnTo>
                  <a:pt x="1501386" y="953164"/>
                </a:lnTo>
                <a:lnTo>
                  <a:pt x="1511162" y="907013"/>
                </a:lnTo>
                <a:lnTo>
                  <a:pt x="1518242" y="859717"/>
                </a:lnTo>
                <a:lnTo>
                  <a:pt x="1522547" y="811353"/>
                </a:lnTo>
                <a:lnTo>
                  <a:pt x="1524000" y="762000"/>
                </a:lnTo>
                <a:lnTo>
                  <a:pt x="1522547" y="712505"/>
                </a:lnTo>
                <a:lnTo>
                  <a:pt x="1518242" y="664011"/>
                </a:lnTo>
                <a:lnTo>
                  <a:pt x="1511162" y="616595"/>
                </a:lnTo>
                <a:lnTo>
                  <a:pt x="1501386" y="570334"/>
                </a:lnTo>
                <a:lnTo>
                  <a:pt x="1488991" y="525304"/>
                </a:lnTo>
                <a:lnTo>
                  <a:pt x="1474055" y="481582"/>
                </a:lnTo>
                <a:lnTo>
                  <a:pt x="1456657" y="439245"/>
                </a:lnTo>
                <a:lnTo>
                  <a:pt x="1436874" y="398369"/>
                </a:lnTo>
                <a:lnTo>
                  <a:pt x="1414785" y="359032"/>
                </a:lnTo>
                <a:lnTo>
                  <a:pt x="1390467" y="321309"/>
                </a:lnTo>
                <a:lnTo>
                  <a:pt x="1363999" y="285278"/>
                </a:lnTo>
                <a:lnTo>
                  <a:pt x="1335459" y="251016"/>
                </a:lnTo>
                <a:lnTo>
                  <a:pt x="1304925" y="218598"/>
                </a:lnTo>
                <a:lnTo>
                  <a:pt x="1272474" y="188103"/>
                </a:lnTo>
                <a:lnTo>
                  <a:pt x="1238184" y="159606"/>
                </a:lnTo>
                <a:lnTo>
                  <a:pt x="1202135" y="133185"/>
                </a:lnTo>
                <a:lnTo>
                  <a:pt x="1164404" y="108916"/>
                </a:lnTo>
                <a:lnTo>
                  <a:pt x="1125068" y="86875"/>
                </a:lnTo>
                <a:lnTo>
                  <a:pt x="1084206" y="67140"/>
                </a:lnTo>
                <a:lnTo>
                  <a:pt x="1041897" y="49788"/>
                </a:lnTo>
                <a:lnTo>
                  <a:pt x="998217" y="34895"/>
                </a:lnTo>
                <a:lnTo>
                  <a:pt x="953245" y="22537"/>
                </a:lnTo>
                <a:lnTo>
                  <a:pt x="907060" y="12792"/>
                </a:lnTo>
                <a:lnTo>
                  <a:pt x="859738" y="5736"/>
                </a:lnTo>
                <a:lnTo>
                  <a:pt x="811359" y="1446"/>
                </a:lnTo>
                <a:lnTo>
                  <a:pt x="762000" y="0"/>
                </a:lnTo>
                <a:close/>
              </a:path>
              <a:path w="1524000" h="1524000">
                <a:moveTo>
                  <a:pt x="1524000" y="0"/>
                </a:moveTo>
                <a:lnTo>
                  <a:pt x="1524000" y="0"/>
                </a:lnTo>
              </a:path>
              <a:path w="1524000" h="1524000">
                <a:moveTo>
                  <a:pt x="0" y="1524000"/>
                </a:moveTo>
                <a:lnTo>
                  <a:pt x="0" y="152400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90600" y="578125"/>
            <a:ext cx="7085330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5339" marR="5080" indent="-2072639">
              <a:lnSpc>
                <a:spcPct val="100000"/>
              </a:lnSpc>
              <a:spcBef>
                <a:spcPts val="100"/>
              </a:spcBef>
            </a:pPr>
            <a:r>
              <a:rPr sz="4400" spc="-15" dirty="0">
                <a:solidFill>
                  <a:srgbClr val="FF0000"/>
                </a:solidFill>
              </a:rPr>
              <a:t>Transportation </a:t>
            </a:r>
            <a:r>
              <a:rPr sz="4400" spc="-5" dirty="0">
                <a:solidFill>
                  <a:srgbClr val="FF0000"/>
                </a:solidFill>
              </a:rPr>
              <a:t>of </a:t>
            </a:r>
            <a:r>
              <a:rPr sz="4400" spc="-10" dirty="0">
                <a:solidFill>
                  <a:srgbClr val="FF0000"/>
                </a:solidFill>
              </a:rPr>
              <a:t>Hazardous  </a:t>
            </a:r>
            <a:r>
              <a:rPr sz="4400" spc="-5" dirty="0">
                <a:solidFill>
                  <a:srgbClr val="FF0000"/>
                </a:solidFill>
              </a:rPr>
              <a:t>Substances</a:t>
            </a:r>
            <a:br>
              <a:rPr lang="en-US" sz="4400" spc="-5" dirty="0">
                <a:solidFill>
                  <a:srgbClr val="FF0000"/>
                </a:solidFill>
              </a:rPr>
            </a:br>
            <a:r>
              <a:rPr lang="en-US" sz="4400" spc="-5" dirty="0">
                <a:solidFill>
                  <a:srgbClr val="000000"/>
                </a:solidFill>
              </a:rPr>
              <a:t>Unit - II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72300" y="1600200"/>
            <a:ext cx="1524000" cy="1522730"/>
          </a:xfrm>
          <a:custGeom>
            <a:avLst/>
            <a:gdLst/>
            <a:ahLst/>
            <a:cxnLst/>
            <a:rect l="l" t="t" r="r" b="b"/>
            <a:pathLst>
              <a:path w="1524000" h="1522730">
                <a:moveTo>
                  <a:pt x="762000" y="0"/>
                </a:moveTo>
                <a:lnTo>
                  <a:pt x="712640" y="1446"/>
                </a:lnTo>
                <a:lnTo>
                  <a:pt x="664261" y="5736"/>
                </a:lnTo>
                <a:lnTo>
                  <a:pt x="616939" y="12792"/>
                </a:lnTo>
                <a:lnTo>
                  <a:pt x="570754" y="22537"/>
                </a:lnTo>
                <a:lnTo>
                  <a:pt x="525782" y="34895"/>
                </a:lnTo>
                <a:lnTo>
                  <a:pt x="482102" y="49788"/>
                </a:lnTo>
                <a:lnTo>
                  <a:pt x="439793" y="67140"/>
                </a:lnTo>
                <a:lnTo>
                  <a:pt x="398931" y="86875"/>
                </a:lnTo>
                <a:lnTo>
                  <a:pt x="359595" y="108916"/>
                </a:lnTo>
                <a:lnTo>
                  <a:pt x="321864" y="133185"/>
                </a:lnTo>
                <a:lnTo>
                  <a:pt x="285815" y="159606"/>
                </a:lnTo>
                <a:lnTo>
                  <a:pt x="251525" y="188103"/>
                </a:lnTo>
                <a:lnTo>
                  <a:pt x="219075" y="218598"/>
                </a:lnTo>
                <a:lnTo>
                  <a:pt x="188540" y="251016"/>
                </a:lnTo>
                <a:lnTo>
                  <a:pt x="160000" y="285278"/>
                </a:lnTo>
                <a:lnTo>
                  <a:pt x="133532" y="321309"/>
                </a:lnTo>
                <a:lnTo>
                  <a:pt x="109214" y="359032"/>
                </a:lnTo>
                <a:lnTo>
                  <a:pt x="87125" y="398369"/>
                </a:lnTo>
                <a:lnTo>
                  <a:pt x="67342" y="439245"/>
                </a:lnTo>
                <a:lnTo>
                  <a:pt x="49944" y="481582"/>
                </a:lnTo>
                <a:lnTo>
                  <a:pt x="35008" y="525304"/>
                </a:lnTo>
                <a:lnTo>
                  <a:pt x="22613" y="570334"/>
                </a:lnTo>
                <a:lnTo>
                  <a:pt x="12837" y="616595"/>
                </a:lnTo>
                <a:lnTo>
                  <a:pt x="5757" y="664011"/>
                </a:lnTo>
                <a:lnTo>
                  <a:pt x="1452" y="712505"/>
                </a:lnTo>
                <a:lnTo>
                  <a:pt x="0" y="762000"/>
                </a:lnTo>
                <a:lnTo>
                  <a:pt x="1452" y="811353"/>
                </a:lnTo>
                <a:lnTo>
                  <a:pt x="5757" y="859717"/>
                </a:lnTo>
                <a:lnTo>
                  <a:pt x="12837" y="907013"/>
                </a:lnTo>
                <a:lnTo>
                  <a:pt x="22613" y="953164"/>
                </a:lnTo>
                <a:lnTo>
                  <a:pt x="35008" y="998094"/>
                </a:lnTo>
                <a:lnTo>
                  <a:pt x="49944" y="1041725"/>
                </a:lnTo>
                <a:lnTo>
                  <a:pt x="67342" y="1083980"/>
                </a:lnTo>
                <a:lnTo>
                  <a:pt x="87125" y="1124781"/>
                </a:lnTo>
                <a:lnTo>
                  <a:pt x="109214" y="1164052"/>
                </a:lnTo>
                <a:lnTo>
                  <a:pt x="133532" y="1201716"/>
                </a:lnTo>
                <a:lnTo>
                  <a:pt x="160000" y="1237695"/>
                </a:lnTo>
                <a:lnTo>
                  <a:pt x="188540" y="1271912"/>
                </a:lnTo>
                <a:lnTo>
                  <a:pt x="219074" y="1304289"/>
                </a:lnTo>
                <a:lnTo>
                  <a:pt x="251525" y="1334751"/>
                </a:lnTo>
                <a:lnTo>
                  <a:pt x="285815" y="1363219"/>
                </a:lnTo>
                <a:lnTo>
                  <a:pt x="321864" y="1389617"/>
                </a:lnTo>
                <a:lnTo>
                  <a:pt x="359595" y="1413866"/>
                </a:lnTo>
                <a:lnTo>
                  <a:pt x="398931" y="1435891"/>
                </a:lnTo>
                <a:lnTo>
                  <a:pt x="439793" y="1455613"/>
                </a:lnTo>
                <a:lnTo>
                  <a:pt x="482102" y="1472957"/>
                </a:lnTo>
                <a:lnTo>
                  <a:pt x="525782" y="1487844"/>
                </a:lnTo>
                <a:lnTo>
                  <a:pt x="570754" y="1500197"/>
                </a:lnTo>
                <a:lnTo>
                  <a:pt x="616939" y="1509939"/>
                </a:lnTo>
                <a:lnTo>
                  <a:pt x="664261" y="1516993"/>
                </a:lnTo>
                <a:lnTo>
                  <a:pt x="712640" y="1521283"/>
                </a:lnTo>
                <a:lnTo>
                  <a:pt x="762000" y="1522729"/>
                </a:lnTo>
                <a:lnTo>
                  <a:pt x="811359" y="1521283"/>
                </a:lnTo>
                <a:lnTo>
                  <a:pt x="859738" y="1516993"/>
                </a:lnTo>
                <a:lnTo>
                  <a:pt x="907060" y="1509939"/>
                </a:lnTo>
                <a:lnTo>
                  <a:pt x="953245" y="1500197"/>
                </a:lnTo>
                <a:lnTo>
                  <a:pt x="998217" y="1487844"/>
                </a:lnTo>
                <a:lnTo>
                  <a:pt x="1041897" y="1472957"/>
                </a:lnTo>
                <a:lnTo>
                  <a:pt x="1084206" y="1455613"/>
                </a:lnTo>
                <a:lnTo>
                  <a:pt x="1125068" y="1435891"/>
                </a:lnTo>
                <a:lnTo>
                  <a:pt x="1164404" y="1413866"/>
                </a:lnTo>
                <a:lnTo>
                  <a:pt x="1202135" y="1389617"/>
                </a:lnTo>
                <a:lnTo>
                  <a:pt x="1238184" y="1363219"/>
                </a:lnTo>
                <a:lnTo>
                  <a:pt x="1272474" y="1334751"/>
                </a:lnTo>
                <a:lnTo>
                  <a:pt x="1304924" y="1304289"/>
                </a:lnTo>
                <a:lnTo>
                  <a:pt x="1335459" y="1271912"/>
                </a:lnTo>
                <a:lnTo>
                  <a:pt x="1363999" y="1237695"/>
                </a:lnTo>
                <a:lnTo>
                  <a:pt x="1390467" y="1201716"/>
                </a:lnTo>
                <a:lnTo>
                  <a:pt x="1414785" y="1164052"/>
                </a:lnTo>
                <a:lnTo>
                  <a:pt x="1436874" y="1124781"/>
                </a:lnTo>
                <a:lnTo>
                  <a:pt x="1456657" y="1083980"/>
                </a:lnTo>
                <a:lnTo>
                  <a:pt x="1474055" y="1041725"/>
                </a:lnTo>
                <a:lnTo>
                  <a:pt x="1488991" y="998094"/>
                </a:lnTo>
                <a:lnTo>
                  <a:pt x="1501386" y="953164"/>
                </a:lnTo>
                <a:lnTo>
                  <a:pt x="1511162" y="907013"/>
                </a:lnTo>
                <a:lnTo>
                  <a:pt x="1518242" y="859717"/>
                </a:lnTo>
                <a:lnTo>
                  <a:pt x="1522547" y="811353"/>
                </a:lnTo>
                <a:lnTo>
                  <a:pt x="1524000" y="762000"/>
                </a:lnTo>
                <a:lnTo>
                  <a:pt x="1522547" y="712505"/>
                </a:lnTo>
                <a:lnTo>
                  <a:pt x="1518242" y="664011"/>
                </a:lnTo>
                <a:lnTo>
                  <a:pt x="1511162" y="616595"/>
                </a:lnTo>
                <a:lnTo>
                  <a:pt x="1501386" y="570334"/>
                </a:lnTo>
                <a:lnTo>
                  <a:pt x="1488991" y="525304"/>
                </a:lnTo>
                <a:lnTo>
                  <a:pt x="1474055" y="481582"/>
                </a:lnTo>
                <a:lnTo>
                  <a:pt x="1456657" y="439245"/>
                </a:lnTo>
                <a:lnTo>
                  <a:pt x="1436874" y="398369"/>
                </a:lnTo>
                <a:lnTo>
                  <a:pt x="1414785" y="359032"/>
                </a:lnTo>
                <a:lnTo>
                  <a:pt x="1390467" y="321309"/>
                </a:lnTo>
                <a:lnTo>
                  <a:pt x="1363999" y="285278"/>
                </a:lnTo>
                <a:lnTo>
                  <a:pt x="1335459" y="251016"/>
                </a:lnTo>
                <a:lnTo>
                  <a:pt x="1304925" y="218598"/>
                </a:lnTo>
                <a:lnTo>
                  <a:pt x="1272474" y="188103"/>
                </a:lnTo>
                <a:lnTo>
                  <a:pt x="1238184" y="159606"/>
                </a:lnTo>
                <a:lnTo>
                  <a:pt x="1202135" y="133185"/>
                </a:lnTo>
                <a:lnTo>
                  <a:pt x="1164404" y="108916"/>
                </a:lnTo>
                <a:lnTo>
                  <a:pt x="1125068" y="86875"/>
                </a:lnTo>
                <a:lnTo>
                  <a:pt x="1084206" y="67140"/>
                </a:lnTo>
                <a:lnTo>
                  <a:pt x="1041897" y="49788"/>
                </a:lnTo>
                <a:lnTo>
                  <a:pt x="998217" y="34895"/>
                </a:lnTo>
                <a:lnTo>
                  <a:pt x="953245" y="22537"/>
                </a:lnTo>
                <a:lnTo>
                  <a:pt x="907060" y="12792"/>
                </a:lnTo>
                <a:lnTo>
                  <a:pt x="859738" y="5736"/>
                </a:lnTo>
                <a:lnTo>
                  <a:pt x="811359" y="1446"/>
                </a:lnTo>
                <a:lnTo>
                  <a:pt x="762000" y="0"/>
                </a:lnTo>
                <a:close/>
              </a:path>
            </a:pathLst>
          </a:custGeom>
          <a:solidFill>
            <a:srgbClr val="D8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81600" y="1600200"/>
            <a:ext cx="1524000" cy="1522730"/>
          </a:xfrm>
          <a:custGeom>
            <a:avLst/>
            <a:gdLst/>
            <a:ahLst/>
            <a:cxnLst/>
            <a:rect l="l" t="t" r="r" b="b"/>
            <a:pathLst>
              <a:path w="1524000" h="1522730">
                <a:moveTo>
                  <a:pt x="762000" y="0"/>
                </a:moveTo>
                <a:lnTo>
                  <a:pt x="712640" y="1446"/>
                </a:lnTo>
                <a:lnTo>
                  <a:pt x="664261" y="5736"/>
                </a:lnTo>
                <a:lnTo>
                  <a:pt x="616939" y="12792"/>
                </a:lnTo>
                <a:lnTo>
                  <a:pt x="570754" y="22537"/>
                </a:lnTo>
                <a:lnTo>
                  <a:pt x="525782" y="34895"/>
                </a:lnTo>
                <a:lnTo>
                  <a:pt x="482102" y="49788"/>
                </a:lnTo>
                <a:lnTo>
                  <a:pt x="439793" y="67140"/>
                </a:lnTo>
                <a:lnTo>
                  <a:pt x="398931" y="86875"/>
                </a:lnTo>
                <a:lnTo>
                  <a:pt x="359595" y="108916"/>
                </a:lnTo>
                <a:lnTo>
                  <a:pt x="321864" y="133185"/>
                </a:lnTo>
                <a:lnTo>
                  <a:pt x="285815" y="159606"/>
                </a:lnTo>
                <a:lnTo>
                  <a:pt x="251525" y="188103"/>
                </a:lnTo>
                <a:lnTo>
                  <a:pt x="219074" y="218598"/>
                </a:lnTo>
                <a:lnTo>
                  <a:pt x="188540" y="251016"/>
                </a:lnTo>
                <a:lnTo>
                  <a:pt x="160000" y="285278"/>
                </a:lnTo>
                <a:lnTo>
                  <a:pt x="133532" y="321309"/>
                </a:lnTo>
                <a:lnTo>
                  <a:pt x="109214" y="359032"/>
                </a:lnTo>
                <a:lnTo>
                  <a:pt x="87125" y="398369"/>
                </a:lnTo>
                <a:lnTo>
                  <a:pt x="67342" y="439245"/>
                </a:lnTo>
                <a:lnTo>
                  <a:pt x="49944" y="481582"/>
                </a:lnTo>
                <a:lnTo>
                  <a:pt x="35008" y="525304"/>
                </a:lnTo>
                <a:lnTo>
                  <a:pt x="22613" y="570334"/>
                </a:lnTo>
                <a:lnTo>
                  <a:pt x="12837" y="616595"/>
                </a:lnTo>
                <a:lnTo>
                  <a:pt x="5757" y="664011"/>
                </a:lnTo>
                <a:lnTo>
                  <a:pt x="1452" y="712505"/>
                </a:lnTo>
                <a:lnTo>
                  <a:pt x="0" y="762000"/>
                </a:lnTo>
                <a:lnTo>
                  <a:pt x="1452" y="811353"/>
                </a:lnTo>
                <a:lnTo>
                  <a:pt x="5757" y="859717"/>
                </a:lnTo>
                <a:lnTo>
                  <a:pt x="12837" y="907013"/>
                </a:lnTo>
                <a:lnTo>
                  <a:pt x="22613" y="953164"/>
                </a:lnTo>
                <a:lnTo>
                  <a:pt x="35008" y="998094"/>
                </a:lnTo>
                <a:lnTo>
                  <a:pt x="49944" y="1041725"/>
                </a:lnTo>
                <a:lnTo>
                  <a:pt x="67342" y="1083980"/>
                </a:lnTo>
                <a:lnTo>
                  <a:pt x="87125" y="1124781"/>
                </a:lnTo>
                <a:lnTo>
                  <a:pt x="109214" y="1164052"/>
                </a:lnTo>
                <a:lnTo>
                  <a:pt x="133532" y="1201716"/>
                </a:lnTo>
                <a:lnTo>
                  <a:pt x="160000" y="1237695"/>
                </a:lnTo>
                <a:lnTo>
                  <a:pt x="188540" y="1271912"/>
                </a:lnTo>
                <a:lnTo>
                  <a:pt x="219075" y="1304289"/>
                </a:lnTo>
                <a:lnTo>
                  <a:pt x="251525" y="1334751"/>
                </a:lnTo>
                <a:lnTo>
                  <a:pt x="285815" y="1363219"/>
                </a:lnTo>
                <a:lnTo>
                  <a:pt x="321864" y="1389617"/>
                </a:lnTo>
                <a:lnTo>
                  <a:pt x="359595" y="1413866"/>
                </a:lnTo>
                <a:lnTo>
                  <a:pt x="398931" y="1435891"/>
                </a:lnTo>
                <a:lnTo>
                  <a:pt x="439793" y="1455613"/>
                </a:lnTo>
                <a:lnTo>
                  <a:pt x="482102" y="1472957"/>
                </a:lnTo>
                <a:lnTo>
                  <a:pt x="525782" y="1487844"/>
                </a:lnTo>
                <a:lnTo>
                  <a:pt x="570754" y="1500197"/>
                </a:lnTo>
                <a:lnTo>
                  <a:pt x="616939" y="1509939"/>
                </a:lnTo>
                <a:lnTo>
                  <a:pt x="664261" y="1516993"/>
                </a:lnTo>
                <a:lnTo>
                  <a:pt x="712640" y="1521283"/>
                </a:lnTo>
                <a:lnTo>
                  <a:pt x="762000" y="1522729"/>
                </a:lnTo>
                <a:lnTo>
                  <a:pt x="811359" y="1521283"/>
                </a:lnTo>
                <a:lnTo>
                  <a:pt x="859738" y="1516993"/>
                </a:lnTo>
                <a:lnTo>
                  <a:pt x="907060" y="1509939"/>
                </a:lnTo>
                <a:lnTo>
                  <a:pt x="953245" y="1500197"/>
                </a:lnTo>
                <a:lnTo>
                  <a:pt x="998217" y="1487844"/>
                </a:lnTo>
                <a:lnTo>
                  <a:pt x="1041897" y="1472957"/>
                </a:lnTo>
                <a:lnTo>
                  <a:pt x="1084206" y="1455613"/>
                </a:lnTo>
                <a:lnTo>
                  <a:pt x="1125068" y="1435891"/>
                </a:lnTo>
                <a:lnTo>
                  <a:pt x="1164404" y="1413866"/>
                </a:lnTo>
                <a:lnTo>
                  <a:pt x="1202135" y="1389617"/>
                </a:lnTo>
                <a:lnTo>
                  <a:pt x="1238184" y="1363219"/>
                </a:lnTo>
                <a:lnTo>
                  <a:pt x="1272474" y="1334751"/>
                </a:lnTo>
                <a:lnTo>
                  <a:pt x="1304924" y="1304289"/>
                </a:lnTo>
                <a:lnTo>
                  <a:pt x="1335459" y="1271912"/>
                </a:lnTo>
                <a:lnTo>
                  <a:pt x="1363999" y="1237695"/>
                </a:lnTo>
                <a:lnTo>
                  <a:pt x="1390467" y="1201716"/>
                </a:lnTo>
                <a:lnTo>
                  <a:pt x="1414785" y="1164052"/>
                </a:lnTo>
                <a:lnTo>
                  <a:pt x="1436874" y="1124781"/>
                </a:lnTo>
                <a:lnTo>
                  <a:pt x="1456657" y="1083980"/>
                </a:lnTo>
                <a:lnTo>
                  <a:pt x="1474055" y="1041725"/>
                </a:lnTo>
                <a:lnTo>
                  <a:pt x="1488991" y="998094"/>
                </a:lnTo>
                <a:lnTo>
                  <a:pt x="1501386" y="953164"/>
                </a:lnTo>
                <a:lnTo>
                  <a:pt x="1511162" y="907013"/>
                </a:lnTo>
                <a:lnTo>
                  <a:pt x="1518242" y="859717"/>
                </a:lnTo>
                <a:lnTo>
                  <a:pt x="1522547" y="811353"/>
                </a:lnTo>
                <a:lnTo>
                  <a:pt x="1524000" y="762000"/>
                </a:lnTo>
                <a:lnTo>
                  <a:pt x="1522547" y="712505"/>
                </a:lnTo>
                <a:lnTo>
                  <a:pt x="1518242" y="664011"/>
                </a:lnTo>
                <a:lnTo>
                  <a:pt x="1511162" y="616595"/>
                </a:lnTo>
                <a:lnTo>
                  <a:pt x="1501386" y="570334"/>
                </a:lnTo>
                <a:lnTo>
                  <a:pt x="1488991" y="525304"/>
                </a:lnTo>
                <a:lnTo>
                  <a:pt x="1474055" y="481582"/>
                </a:lnTo>
                <a:lnTo>
                  <a:pt x="1456657" y="439245"/>
                </a:lnTo>
                <a:lnTo>
                  <a:pt x="1436874" y="398369"/>
                </a:lnTo>
                <a:lnTo>
                  <a:pt x="1414785" y="359032"/>
                </a:lnTo>
                <a:lnTo>
                  <a:pt x="1390467" y="321309"/>
                </a:lnTo>
                <a:lnTo>
                  <a:pt x="1363999" y="285278"/>
                </a:lnTo>
                <a:lnTo>
                  <a:pt x="1335459" y="251016"/>
                </a:lnTo>
                <a:lnTo>
                  <a:pt x="1304925" y="218598"/>
                </a:lnTo>
                <a:lnTo>
                  <a:pt x="1272474" y="188103"/>
                </a:lnTo>
                <a:lnTo>
                  <a:pt x="1238184" y="159606"/>
                </a:lnTo>
                <a:lnTo>
                  <a:pt x="1202135" y="133185"/>
                </a:lnTo>
                <a:lnTo>
                  <a:pt x="1164404" y="108916"/>
                </a:lnTo>
                <a:lnTo>
                  <a:pt x="1125068" y="86875"/>
                </a:lnTo>
                <a:lnTo>
                  <a:pt x="1084206" y="67140"/>
                </a:lnTo>
                <a:lnTo>
                  <a:pt x="1041897" y="49788"/>
                </a:lnTo>
                <a:lnTo>
                  <a:pt x="998217" y="34895"/>
                </a:lnTo>
                <a:lnTo>
                  <a:pt x="953245" y="22537"/>
                </a:lnTo>
                <a:lnTo>
                  <a:pt x="907060" y="12792"/>
                </a:lnTo>
                <a:lnTo>
                  <a:pt x="859738" y="5736"/>
                </a:lnTo>
                <a:lnTo>
                  <a:pt x="811359" y="1446"/>
                </a:lnTo>
                <a:lnTo>
                  <a:pt x="762000" y="0"/>
                </a:lnTo>
                <a:close/>
              </a:path>
            </a:pathLst>
          </a:custGeom>
          <a:solidFill>
            <a:srgbClr val="D8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90900" y="1600200"/>
            <a:ext cx="1524000" cy="1524000"/>
          </a:xfrm>
          <a:custGeom>
            <a:avLst/>
            <a:gdLst/>
            <a:ahLst/>
            <a:cxnLst/>
            <a:rect l="l" t="t" r="r" b="b"/>
            <a:pathLst>
              <a:path w="1524000" h="1524000">
                <a:moveTo>
                  <a:pt x="762000" y="0"/>
                </a:moveTo>
                <a:lnTo>
                  <a:pt x="712640" y="1446"/>
                </a:lnTo>
                <a:lnTo>
                  <a:pt x="664261" y="5736"/>
                </a:lnTo>
                <a:lnTo>
                  <a:pt x="616939" y="12792"/>
                </a:lnTo>
                <a:lnTo>
                  <a:pt x="570754" y="22537"/>
                </a:lnTo>
                <a:lnTo>
                  <a:pt x="525782" y="34895"/>
                </a:lnTo>
                <a:lnTo>
                  <a:pt x="482102" y="49788"/>
                </a:lnTo>
                <a:lnTo>
                  <a:pt x="439793" y="67140"/>
                </a:lnTo>
                <a:lnTo>
                  <a:pt x="398931" y="86875"/>
                </a:lnTo>
                <a:lnTo>
                  <a:pt x="359595" y="108916"/>
                </a:lnTo>
                <a:lnTo>
                  <a:pt x="321864" y="133185"/>
                </a:lnTo>
                <a:lnTo>
                  <a:pt x="285815" y="159606"/>
                </a:lnTo>
                <a:lnTo>
                  <a:pt x="251525" y="188103"/>
                </a:lnTo>
                <a:lnTo>
                  <a:pt x="219075" y="218598"/>
                </a:lnTo>
                <a:lnTo>
                  <a:pt x="188540" y="251016"/>
                </a:lnTo>
                <a:lnTo>
                  <a:pt x="160000" y="285278"/>
                </a:lnTo>
                <a:lnTo>
                  <a:pt x="133532" y="321309"/>
                </a:lnTo>
                <a:lnTo>
                  <a:pt x="109214" y="359032"/>
                </a:lnTo>
                <a:lnTo>
                  <a:pt x="87125" y="398369"/>
                </a:lnTo>
                <a:lnTo>
                  <a:pt x="67342" y="439245"/>
                </a:lnTo>
                <a:lnTo>
                  <a:pt x="49944" y="481582"/>
                </a:lnTo>
                <a:lnTo>
                  <a:pt x="35008" y="525304"/>
                </a:lnTo>
                <a:lnTo>
                  <a:pt x="22613" y="570334"/>
                </a:lnTo>
                <a:lnTo>
                  <a:pt x="12837" y="616595"/>
                </a:lnTo>
                <a:lnTo>
                  <a:pt x="5757" y="664011"/>
                </a:lnTo>
                <a:lnTo>
                  <a:pt x="1452" y="712505"/>
                </a:lnTo>
                <a:lnTo>
                  <a:pt x="0" y="762000"/>
                </a:lnTo>
                <a:lnTo>
                  <a:pt x="1452" y="811353"/>
                </a:lnTo>
                <a:lnTo>
                  <a:pt x="5757" y="859717"/>
                </a:lnTo>
                <a:lnTo>
                  <a:pt x="12837" y="907013"/>
                </a:lnTo>
                <a:lnTo>
                  <a:pt x="22613" y="953164"/>
                </a:lnTo>
                <a:lnTo>
                  <a:pt x="35008" y="998094"/>
                </a:lnTo>
                <a:lnTo>
                  <a:pt x="49944" y="1041725"/>
                </a:lnTo>
                <a:lnTo>
                  <a:pt x="67342" y="1083980"/>
                </a:lnTo>
                <a:lnTo>
                  <a:pt x="87125" y="1124781"/>
                </a:lnTo>
                <a:lnTo>
                  <a:pt x="109214" y="1164052"/>
                </a:lnTo>
                <a:lnTo>
                  <a:pt x="133532" y="1201716"/>
                </a:lnTo>
                <a:lnTo>
                  <a:pt x="160000" y="1237695"/>
                </a:lnTo>
                <a:lnTo>
                  <a:pt x="188540" y="1271912"/>
                </a:lnTo>
                <a:lnTo>
                  <a:pt x="219075" y="1304289"/>
                </a:lnTo>
                <a:lnTo>
                  <a:pt x="251525" y="1334751"/>
                </a:lnTo>
                <a:lnTo>
                  <a:pt x="285815" y="1363219"/>
                </a:lnTo>
                <a:lnTo>
                  <a:pt x="321864" y="1389617"/>
                </a:lnTo>
                <a:lnTo>
                  <a:pt x="359595" y="1413866"/>
                </a:lnTo>
                <a:lnTo>
                  <a:pt x="398931" y="1435891"/>
                </a:lnTo>
                <a:lnTo>
                  <a:pt x="439793" y="1455613"/>
                </a:lnTo>
                <a:lnTo>
                  <a:pt x="482102" y="1472957"/>
                </a:lnTo>
                <a:lnTo>
                  <a:pt x="525782" y="1487844"/>
                </a:lnTo>
                <a:lnTo>
                  <a:pt x="570754" y="1500197"/>
                </a:lnTo>
                <a:lnTo>
                  <a:pt x="616939" y="1509939"/>
                </a:lnTo>
                <a:lnTo>
                  <a:pt x="664261" y="1516993"/>
                </a:lnTo>
                <a:lnTo>
                  <a:pt x="712640" y="1521283"/>
                </a:lnTo>
                <a:lnTo>
                  <a:pt x="762000" y="1522729"/>
                </a:lnTo>
                <a:lnTo>
                  <a:pt x="811359" y="1521283"/>
                </a:lnTo>
                <a:lnTo>
                  <a:pt x="859738" y="1516993"/>
                </a:lnTo>
                <a:lnTo>
                  <a:pt x="907060" y="1509939"/>
                </a:lnTo>
                <a:lnTo>
                  <a:pt x="953245" y="1500197"/>
                </a:lnTo>
                <a:lnTo>
                  <a:pt x="998217" y="1487844"/>
                </a:lnTo>
                <a:lnTo>
                  <a:pt x="1041897" y="1472957"/>
                </a:lnTo>
                <a:lnTo>
                  <a:pt x="1084206" y="1455613"/>
                </a:lnTo>
                <a:lnTo>
                  <a:pt x="1125068" y="1435891"/>
                </a:lnTo>
                <a:lnTo>
                  <a:pt x="1164404" y="1413866"/>
                </a:lnTo>
                <a:lnTo>
                  <a:pt x="1202135" y="1389617"/>
                </a:lnTo>
                <a:lnTo>
                  <a:pt x="1238184" y="1363219"/>
                </a:lnTo>
                <a:lnTo>
                  <a:pt x="1272474" y="1334751"/>
                </a:lnTo>
                <a:lnTo>
                  <a:pt x="1304925" y="1304289"/>
                </a:lnTo>
                <a:lnTo>
                  <a:pt x="1335459" y="1271912"/>
                </a:lnTo>
                <a:lnTo>
                  <a:pt x="1363999" y="1237695"/>
                </a:lnTo>
                <a:lnTo>
                  <a:pt x="1390467" y="1201716"/>
                </a:lnTo>
                <a:lnTo>
                  <a:pt x="1414785" y="1164052"/>
                </a:lnTo>
                <a:lnTo>
                  <a:pt x="1436874" y="1124781"/>
                </a:lnTo>
                <a:lnTo>
                  <a:pt x="1456657" y="1083980"/>
                </a:lnTo>
                <a:lnTo>
                  <a:pt x="1474055" y="1041725"/>
                </a:lnTo>
                <a:lnTo>
                  <a:pt x="1488991" y="998094"/>
                </a:lnTo>
                <a:lnTo>
                  <a:pt x="1501386" y="953164"/>
                </a:lnTo>
                <a:lnTo>
                  <a:pt x="1511162" y="907013"/>
                </a:lnTo>
                <a:lnTo>
                  <a:pt x="1518242" y="859717"/>
                </a:lnTo>
                <a:lnTo>
                  <a:pt x="1522547" y="811353"/>
                </a:lnTo>
                <a:lnTo>
                  <a:pt x="1524000" y="762000"/>
                </a:lnTo>
                <a:lnTo>
                  <a:pt x="1522547" y="712505"/>
                </a:lnTo>
                <a:lnTo>
                  <a:pt x="1518242" y="664011"/>
                </a:lnTo>
                <a:lnTo>
                  <a:pt x="1511162" y="616595"/>
                </a:lnTo>
                <a:lnTo>
                  <a:pt x="1501386" y="570334"/>
                </a:lnTo>
                <a:lnTo>
                  <a:pt x="1488991" y="525304"/>
                </a:lnTo>
                <a:lnTo>
                  <a:pt x="1474055" y="481582"/>
                </a:lnTo>
                <a:lnTo>
                  <a:pt x="1456657" y="439245"/>
                </a:lnTo>
                <a:lnTo>
                  <a:pt x="1436874" y="398369"/>
                </a:lnTo>
                <a:lnTo>
                  <a:pt x="1414785" y="359032"/>
                </a:lnTo>
                <a:lnTo>
                  <a:pt x="1390467" y="321309"/>
                </a:lnTo>
                <a:lnTo>
                  <a:pt x="1363999" y="285278"/>
                </a:lnTo>
                <a:lnTo>
                  <a:pt x="1335459" y="251016"/>
                </a:lnTo>
                <a:lnTo>
                  <a:pt x="1304925" y="218598"/>
                </a:lnTo>
                <a:lnTo>
                  <a:pt x="1272474" y="188103"/>
                </a:lnTo>
                <a:lnTo>
                  <a:pt x="1238184" y="159606"/>
                </a:lnTo>
                <a:lnTo>
                  <a:pt x="1202135" y="133185"/>
                </a:lnTo>
                <a:lnTo>
                  <a:pt x="1164404" y="108916"/>
                </a:lnTo>
                <a:lnTo>
                  <a:pt x="1125068" y="86875"/>
                </a:lnTo>
                <a:lnTo>
                  <a:pt x="1084206" y="67140"/>
                </a:lnTo>
                <a:lnTo>
                  <a:pt x="1041897" y="49788"/>
                </a:lnTo>
                <a:lnTo>
                  <a:pt x="998217" y="34895"/>
                </a:lnTo>
                <a:lnTo>
                  <a:pt x="953245" y="22537"/>
                </a:lnTo>
                <a:lnTo>
                  <a:pt x="907060" y="12792"/>
                </a:lnTo>
                <a:lnTo>
                  <a:pt x="859738" y="5736"/>
                </a:lnTo>
                <a:lnTo>
                  <a:pt x="811359" y="1446"/>
                </a:lnTo>
                <a:lnTo>
                  <a:pt x="762000" y="0"/>
                </a:lnTo>
                <a:close/>
              </a:path>
              <a:path w="1524000" h="1524000">
                <a:moveTo>
                  <a:pt x="1524000" y="0"/>
                </a:moveTo>
                <a:lnTo>
                  <a:pt x="1524000" y="0"/>
                </a:lnTo>
              </a:path>
              <a:path w="1524000" h="1524000">
                <a:moveTo>
                  <a:pt x="0" y="1524000"/>
                </a:moveTo>
                <a:lnTo>
                  <a:pt x="0" y="152400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90900" y="3276600"/>
            <a:ext cx="1524000" cy="1522730"/>
          </a:xfrm>
          <a:custGeom>
            <a:avLst/>
            <a:gdLst/>
            <a:ahLst/>
            <a:cxnLst/>
            <a:rect l="l" t="t" r="r" b="b"/>
            <a:pathLst>
              <a:path w="1524000" h="1522729">
                <a:moveTo>
                  <a:pt x="762000" y="0"/>
                </a:moveTo>
                <a:lnTo>
                  <a:pt x="712640" y="1446"/>
                </a:lnTo>
                <a:lnTo>
                  <a:pt x="664261" y="5736"/>
                </a:lnTo>
                <a:lnTo>
                  <a:pt x="616939" y="12792"/>
                </a:lnTo>
                <a:lnTo>
                  <a:pt x="570754" y="22537"/>
                </a:lnTo>
                <a:lnTo>
                  <a:pt x="525782" y="34895"/>
                </a:lnTo>
                <a:lnTo>
                  <a:pt x="482102" y="49788"/>
                </a:lnTo>
                <a:lnTo>
                  <a:pt x="439793" y="67140"/>
                </a:lnTo>
                <a:lnTo>
                  <a:pt x="398931" y="86875"/>
                </a:lnTo>
                <a:lnTo>
                  <a:pt x="359595" y="108916"/>
                </a:lnTo>
                <a:lnTo>
                  <a:pt x="321864" y="133185"/>
                </a:lnTo>
                <a:lnTo>
                  <a:pt x="285815" y="159606"/>
                </a:lnTo>
                <a:lnTo>
                  <a:pt x="251525" y="188103"/>
                </a:lnTo>
                <a:lnTo>
                  <a:pt x="219074" y="218598"/>
                </a:lnTo>
                <a:lnTo>
                  <a:pt x="188540" y="251016"/>
                </a:lnTo>
                <a:lnTo>
                  <a:pt x="160000" y="285278"/>
                </a:lnTo>
                <a:lnTo>
                  <a:pt x="133532" y="321309"/>
                </a:lnTo>
                <a:lnTo>
                  <a:pt x="109214" y="359032"/>
                </a:lnTo>
                <a:lnTo>
                  <a:pt x="87125" y="398369"/>
                </a:lnTo>
                <a:lnTo>
                  <a:pt x="67342" y="439245"/>
                </a:lnTo>
                <a:lnTo>
                  <a:pt x="49944" y="481582"/>
                </a:lnTo>
                <a:lnTo>
                  <a:pt x="35008" y="525304"/>
                </a:lnTo>
                <a:lnTo>
                  <a:pt x="22613" y="570334"/>
                </a:lnTo>
                <a:lnTo>
                  <a:pt x="12837" y="616595"/>
                </a:lnTo>
                <a:lnTo>
                  <a:pt x="5757" y="664011"/>
                </a:lnTo>
                <a:lnTo>
                  <a:pt x="1452" y="712505"/>
                </a:lnTo>
                <a:lnTo>
                  <a:pt x="0" y="762000"/>
                </a:lnTo>
                <a:lnTo>
                  <a:pt x="1452" y="811353"/>
                </a:lnTo>
                <a:lnTo>
                  <a:pt x="5757" y="859717"/>
                </a:lnTo>
                <a:lnTo>
                  <a:pt x="12837" y="907013"/>
                </a:lnTo>
                <a:lnTo>
                  <a:pt x="22613" y="953164"/>
                </a:lnTo>
                <a:lnTo>
                  <a:pt x="35008" y="998094"/>
                </a:lnTo>
                <a:lnTo>
                  <a:pt x="49944" y="1041725"/>
                </a:lnTo>
                <a:lnTo>
                  <a:pt x="67342" y="1083980"/>
                </a:lnTo>
                <a:lnTo>
                  <a:pt x="87125" y="1124781"/>
                </a:lnTo>
                <a:lnTo>
                  <a:pt x="109214" y="1164052"/>
                </a:lnTo>
                <a:lnTo>
                  <a:pt x="133532" y="1201716"/>
                </a:lnTo>
                <a:lnTo>
                  <a:pt x="160000" y="1237695"/>
                </a:lnTo>
                <a:lnTo>
                  <a:pt x="188540" y="1271912"/>
                </a:lnTo>
                <a:lnTo>
                  <a:pt x="219075" y="1304290"/>
                </a:lnTo>
                <a:lnTo>
                  <a:pt x="251525" y="1334751"/>
                </a:lnTo>
                <a:lnTo>
                  <a:pt x="285815" y="1363219"/>
                </a:lnTo>
                <a:lnTo>
                  <a:pt x="321864" y="1389617"/>
                </a:lnTo>
                <a:lnTo>
                  <a:pt x="359595" y="1413866"/>
                </a:lnTo>
                <a:lnTo>
                  <a:pt x="398931" y="1435891"/>
                </a:lnTo>
                <a:lnTo>
                  <a:pt x="439793" y="1455613"/>
                </a:lnTo>
                <a:lnTo>
                  <a:pt x="482102" y="1472957"/>
                </a:lnTo>
                <a:lnTo>
                  <a:pt x="525782" y="1487844"/>
                </a:lnTo>
                <a:lnTo>
                  <a:pt x="570754" y="1500197"/>
                </a:lnTo>
                <a:lnTo>
                  <a:pt x="616939" y="1509939"/>
                </a:lnTo>
                <a:lnTo>
                  <a:pt x="664261" y="1516993"/>
                </a:lnTo>
                <a:lnTo>
                  <a:pt x="712640" y="1521283"/>
                </a:lnTo>
                <a:lnTo>
                  <a:pt x="762000" y="1522730"/>
                </a:lnTo>
                <a:lnTo>
                  <a:pt x="811359" y="1521283"/>
                </a:lnTo>
                <a:lnTo>
                  <a:pt x="859738" y="1516993"/>
                </a:lnTo>
                <a:lnTo>
                  <a:pt x="907060" y="1509939"/>
                </a:lnTo>
                <a:lnTo>
                  <a:pt x="953245" y="1500197"/>
                </a:lnTo>
                <a:lnTo>
                  <a:pt x="998217" y="1487844"/>
                </a:lnTo>
                <a:lnTo>
                  <a:pt x="1041897" y="1472957"/>
                </a:lnTo>
                <a:lnTo>
                  <a:pt x="1084206" y="1455613"/>
                </a:lnTo>
                <a:lnTo>
                  <a:pt x="1125068" y="1435891"/>
                </a:lnTo>
                <a:lnTo>
                  <a:pt x="1164404" y="1413866"/>
                </a:lnTo>
                <a:lnTo>
                  <a:pt x="1202135" y="1389617"/>
                </a:lnTo>
                <a:lnTo>
                  <a:pt x="1238184" y="1363219"/>
                </a:lnTo>
                <a:lnTo>
                  <a:pt x="1272474" y="1334751"/>
                </a:lnTo>
                <a:lnTo>
                  <a:pt x="1304925" y="1304290"/>
                </a:lnTo>
                <a:lnTo>
                  <a:pt x="1335459" y="1271912"/>
                </a:lnTo>
                <a:lnTo>
                  <a:pt x="1363999" y="1237695"/>
                </a:lnTo>
                <a:lnTo>
                  <a:pt x="1390467" y="1201716"/>
                </a:lnTo>
                <a:lnTo>
                  <a:pt x="1414785" y="1164052"/>
                </a:lnTo>
                <a:lnTo>
                  <a:pt x="1436874" y="1124781"/>
                </a:lnTo>
                <a:lnTo>
                  <a:pt x="1456657" y="1083980"/>
                </a:lnTo>
                <a:lnTo>
                  <a:pt x="1474055" y="1041725"/>
                </a:lnTo>
                <a:lnTo>
                  <a:pt x="1488991" y="998094"/>
                </a:lnTo>
                <a:lnTo>
                  <a:pt x="1501386" y="953164"/>
                </a:lnTo>
                <a:lnTo>
                  <a:pt x="1511162" y="907013"/>
                </a:lnTo>
                <a:lnTo>
                  <a:pt x="1518242" y="859717"/>
                </a:lnTo>
                <a:lnTo>
                  <a:pt x="1522547" y="811353"/>
                </a:lnTo>
                <a:lnTo>
                  <a:pt x="1524000" y="762000"/>
                </a:lnTo>
                <a:lnTo>
                  <a:pt x="1522547" y="712505"/>
                </a:lnTo>
                <a:lnTo>
                  <a:pt x="1518242" y="664011"/>
                </a:lnTo>
                <a:lnTo>
                  <a:pt x="1511162" y="616595"/>
                </a:lnTo>
                <a:lnTo>
                  <a:pt x="1501386" y="570334"/>
                </a:lnTo>
                <a:lnTo>
                  <a:pt x="1488991" y="525304"/>
                </a:lnTo>
                <a:lnTo>
                  <a:pt x="1474055" y="481582"/>
                </a:lnTo>
                <a:lnTo>
                  <a:pt x="1456657" y="439245"/>
                </a:lnTo>
                <a:lnTo>
                  <a:pt x="1436874" y="398369"/>
                </a:lnTo>
                <a:lnTo>
                  <a:pt x="1414785" y="359032"/>
                </a:lnTo>
                <a:lnTo>
                  <a:pt x="1390467" y="321309"/>
                </a:lnTo>
                <a:lnTo>
                  <a:pt x="1363999" y="285278"/>
                </a:lnTo>
                <a:lnTo>
                  <a:pt x="1335459" y="251016"/>
                </a:lnTo>
                <a:lnTo>
                  <a:pt x="1304925" y="218598"/>
                </a:lnTo>
                <a:lnTo>
                  <a:pt x="1272474" y="188103"/>
                </a:lnTo>
                <a:lnTo>
                  <a:pt x="1238184" y="159606"/>
                </a:lnTo>
                <a:lnTo>
                  <a:pt x="1202135" y="133185"/>
                </a:lnTo>
                <a:lnTo>
                  <a:pt x="1164404" y="108916"/>
                </a:lnTo>
                <a:lnTo>
                  <a:pt x="1125068" y="86875"/>
                </a:lnTo>
                <a:lnTo>
                  <a:pt x="1084206" y="67140"/>
                </a:lnTo>
                <a:lnTo>
                  <a:pt x="1041897" y="49788"/>
                </a:lnTo>
                <a:lnTo>
                  <a:pt x="998217" y="34895"/>
                </a:lnTo>
                <a:lnTo>
                  <a:pt x="953245" y="22537"/>
                </a:lnTo>
                <a:lnTo>
                  <a:pt x="907060" y="12792"/>
                </a:lnTo>
                <a:lnTo>
                  <a:pt x="859738" y="5736"/>
                </a:lnTo>
                <a:lnTo>
                  <a:pt x="811359" y="1446"/>
                </a:lnTo>
                <a:lnTo>
                  <a:pt x="762000" y="0"/>
                </a:lnTo>
                <a:close/>
              </a:path>
            </a:pathLst>
          </a:custGeom>
          <a:solidFill>
            <a:srgbClr val="D8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8620" y="3276600"/>
            <a:ext cx="1524000" cy="1522730"/>
          </a:xfrm>
          <a:custGeom>
            <a:avLst/>
            <a:gdLst/>
            <a:ahLst/>
            <a:cxnLst/>
            <a:rect l="l" t="t" r="r" b="b"/>
            <a:pathLst>
              <a:path w="1524000" h="1522729">
                <a:moveTo>
                  <a:pt x="762000" y="0"/>
                </a:moveTo>
                <a:lnTo>
                  <a:pt x="712640" y="1446"/>
                </a:lnTo>
                <a:lnTo>
                  <a:pt x="664261" y="5736"/>
                </a:lnTo>
                <a:lnTo>
                  <a:pt x="616939" y="12792"/>
                </a:lnTo>
                <a:lnTo>
                  <a:pt x="570754" y="22537"/>
                </a:lnTo>
                <a:lnTo>
                  <a:pt x="525782" y="34895"/>
                </a:lnTo>
                <a:lnTo>
                  <a:pt x="482102" y="49788"/>
                </a:lnTo>
                <a:lnTo>
                  <a:pt x="439793" y="67140"/>
                </a:lnTo>
                <a:lnTo>
                  <a:pt x="398931" y="86875"/>
                </a:lnTo>
                <a:lnTo>
                  <a:pt x="359595" y="108916"/>
                </a:lnTo>
                <a:lnTo>
                  <a:pt x="321864" y="133185"/>
                </a:lnTo>
                <a:lnTo>
                  <a:pt x="285815" y="159606"/>
                </a:lnTo>
                <a:lnTo>
                  <a:pt x="251525" y="188103"/>
                </a:lnTo>
                <a:lnTo>
                  <a:pt x="219074" y="218598"/>
                </a:lnTo>
                <a:lnTo>
                  <a:pt x="188540" y="251016"/>
                </a:lnTo>
                <a:lnTo>
                  <a:pt x="160000" y="285278"/>
                </a:lnTo>
                <a:lnTo>
                  <a:pt x="133532" y="321309"/>
                </a:lnTo>
                <a:lnTo>
                  <a:pt x="109214" y="359032"/>
                </a:lnTo>
                <a:lnTo>
                  <a:pt x="87125" y="398369"/>
                </a:lnTo>
                <a:lnTo>
                  <a:pt x="67342" y="439245"/>
                </a:lnTo>
                <a:lnTo>
                  <a:pt x="49944" y="481582"/>
                </a:lnTo>
                <a:lnTo>
                  <a:pt x="35008" y="525304"/>
                </a:lnTo>
                <a:lnTo>
                  <a:pt x="22613" y="570334"/>
                </a:lnTo>
                <a:lnTo>
                  <a:pt x="12837" y="616595"/>
                </a:lnTo>
                <a:lnTo>
                  <a:pt x="5757" y="664011"/>
                </a:lnTo>
                <a:lnTo>
                  <a:pt x="1452" y="712505"/>
                </a:lnTo>
                <a:lnTo>
                  <a:pt x="0" y="762000"/>
                </a:lnTo>
                <a:lnTo>
                  <a:pt x="1452" y="811353"/>
                </a:lnTo>
                <a:lnTo>
                  <a:pt x="5757" y="859717"/>
                </a:lnTo>
                <a:lnTo>
                  <a:pt x="12837" y="907013"/>
                </a:lnTo>
                <a:lnTo>
                  <a:pt x="22613" y="953164"/>
                </a:lnTo>
                <a:lnTo>
                  <a:pt x="35008" y="998094"/>
                </a:lnTo>
                <a:lnTo>
                  <a:pt x="49944" y="1041725"/>
                </a:lnTo>
                <a:lnTo>
                  <a:pt x="67342" y="1083980"/>
                </a:lnTo>
                <a:lnTo>
                  <a:pt x="87125" y="1124781"/>
                </a:lnTo>
                <a:lnTo>
                  <a:pt x="109214" y="1164052"/>
                </a:lnTo>
                <a:lnTo>
                  <a:pt x="133532" y="1201716"/>
                </a:lnTo>
                <a:lnTo>
                  <a:pt x="160000" y="1237695"/>
                </a:lnTo>
                <a:lnTo>
                  <a:pt x="188540" y="1271912"/>
                </a:lnTo>
                <a:lnTo>
                  <a:pt x="219075" y="1304290"/>
                </a:lnTo>
                <a:lnTo>
                  <a:pt x="251525" y="1334751"/>
                </a:lnTo>
                <a:lnTo>
                  <a:pt x="285815" y="1363219"/>
                </a:lnTo>
                <a:lnTo>
                  <a:pt x="321864" y="1389617"/>
                </a:lnTo>
                <a:lnTo>
                  <a:pt x="359595" y="1413866"/>
                </a:lnTo>
                <a:lnTo>
                  <a:pt x="398931" y="1435891"/>
                </a:lnTo>
                <a:lnTo>
                  <a:pt x="439793" y="1455613"/>
                </a:lnTo>
                <a:lnTo>
                  <a:pt x="482102" y="1472957"/>
                </a:lnTo>
                <a:lnTo>
                  <a:pt x="525782" y="1487844"/>
                </a:lnTo>
                <a:lnTo>
                  <a:pt x="570754" y="1500197"/>
                </a:lnTo>
                <a:lnTo>
                  <a:pt x="616939" y="1509939"/>
                </a:lnTo>
                <a:lnTo>
                  <a:pt x="664261" y="1516993"/>
                </a:lnTo>
                <a:lnTo>
                  <a:pt x="712640" y="1521283"/>
                </a:lnTo>
                <a:lnTo>
                  <a:pt x="762000" y="1522730"/>
                </a:lnTo>
                <a:lnTo>
                  <a:pt x="811359" y="1521283"/>
                </a:lnTo>
                <a:lnTo>
                  <a:pt x="859738" y="1516993"/>
                </a:lnTo>
                <a:lnTo>
                  <a:pt x="907060" y="1509939"/>
                </a:lnTo>
                <a:lnTo>
                  <a:pt x="953245" y="1500197"/>
                </a:lnTo>
                <a:lnTo>
                  <a:pt x="998217" y="1487844"/>
                </a:lnTo>
                <a:lnTo>
                  <a:pt x="1041897" y="1472957"/>
                </a:lnTo>
                <a:lnTo>
                  <a:pt x="1084206" y="1455613"/>
                </a:lnTo>
                <a:lnTo>
                  <a:pt x="1125068" y="1435891"/>
                </a:lnTo>
                <a:lnTo>
                  <a:pt x="1164404" y="1413866"/>
                </a:lnTo>
                <a:lnTo>
                  <a:pt x="1202135" y="1389617"/>
                </a:lnTo>
                <a:lnTo>
                  <a:pt x="1238184" y="1363219"/>
                </a:lnTo>
                <a:lnTo>
                  <a:pt x="1272474" y="1334751"/>
                </a:lnTo>
                <a:lnTo>
                  <a:pt x="1304924" y="1304290"/>
                </a:lnTo>
                <a:lnTo>
                  <a:pt x="1335459" y="1271912"/>
                </a:lnTo>
                <a:lnTo>
                  <a:pt x="1363999" y="1237695"/>
                </a:lnTo>
                <a:lnTo>
                  <a:pt x="1390467" y="1201716"/>
                </a:lnTo>
                <a:lnTo>
                  <a:pt x="1414785" y="1164052"/>
                </a:lnTo>
                <a:lnTo>
                  <a:pt x="1436874" y="1124781"/>
                </a:lnTo>
                <a:lnTo>
                  <a:pt x="1456657" y="1083980"/>
                </a:lnTo>
                <a:lnTo>
                  <a:pt x="1474055" y="1041725"/>
                </a:lnTo>
                <a:lnTo>
                  <a:pt x="1488991" y="998094"/>
                </a:lnTo>
                <a:lnTo>
                  <a:pt x="1501386" y="953164"/>
                </a:lnTo>
                <a:lnTo>
                  <a:pt x="1511162" y="907013"/>
                </a:lnTo>
                <a:lnTo>
                  <a:pt x="1518242" y="859717"/>
                </a:lnTo>
                <a:lnTo>
                  <a:pt x="1522547" y="811353"/>
                </a:lnTo>
                <a:lnTo>
                  <a:pt x="1524000" y="762000"/>
                </a:lnTo>
                <a:lnTo>
                  <a:pt x="1522547" y="712505"/>
                </a:lnTo>
                <a:lnTo>
                  <a:pt x="1518242" y="664011"/>
                </a:lnTo>
                <a:lnTo>
                  <a:pt x="1511162" y="616595"/>
                </a:lnTo>
                <a:lnTo>
                  <a:pt x="1501386" y="570334"/>
                </a:lnTo>
                <a:lnTo>
                  <a:pt x="1488991" y="525304"/>
                </a:lnTo>
                <a:lnTo>
                  <a:pt x="1474055" y="481582"/>
                </a:lnTo>
                <a:lnTo>
                  <a:pt x="1456657" y="439245"/>
                </a:lnTo>
                <a:lnTo>
                  <a:pt x="1436874" y="398369"/>
                </a:lnTo>
                <a:lnTo>
                  <a:pt x="1414785" y="359032"/>
                </a:lnTo>
                <a:lnTo>
                  <a:pt x="1390467" y="321309"/>
                </a:lnTo>
                <a:lnTo>
                  <a:pt x="1363999" y="285278"/>
                </a:lnTo>
                <a:lnTo>
                  <a:pt x="1335459" y="251016"/>
                </a:lnTo>
                <a:lnTo>
                  <a:pt x="1304925" y="218598"/>
                </a:lnTo>
                <a:lnTo>
                  <a:pt x="1272474" y="188103"/>
                </a:lnTo>
                <a:lnTo>
                  <a:pt x="1238184" y="159606"/>
                </a:lnTo>
                <a:lnTo>
                  <a:pt x="1202135" y="133185"/>
                </a:lnTo>
                <a:lnTo>
                  <a:pt x="1164404" y="108916"/>
                </a:lnTo>
                <a:lnTo>
                  <a:pt x="1125068" y="86875"/>
                </a:lnTo>
                <a:lnTo>
                  <a:pt x="1084206" y="67140"/>
                </a:lnTo>
                <a:lnTo>
                  <a:pt x="1041897" y="49788"/>
                </a:lnTo>
                <a:lnTo>
                  <a:pt x="998217" y="34895"/>
                </a:lnTo>
                <a:lnTo>
                  <a:pt x="953245" y="22537"/>
                </a:lnTo>
                <a:lnTo>
                  <a:pt x="907060" y="12792"/>
                </a:lnTo>
                <a:lnTo>
                  <a:pt x="859738" y="5736"/>
                </a:lnTo>
                <a:lnTo>
                  <a:pt x="811359" y="1446"/>
                </a:lnTo>
                <a:lnTo>
                  <a:pt x="762000" y="0"/>
                </a:lnTo>
                <a:close/>
              </a:path>
            </a:pathLst>
          </a:custGeom>
          <a:solidFill>
            <a:srgbClr val="D8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72300" y="3276600"/>
            <a:ext cx="1524000" cy="1524000"/>
          </a:xfrm>
          <a:custGeom>
            <a:avLst/>
            <a:gdLst/>
            <a:ahLst/>
            <a:cxnLst/>
            <a:rect l="l" t="t" r="r" b="b"/>
            <a:pathLst>
              <a:path w="1524000" h="1524000">
                <a:moveTo>
                  <a:pt x="762000" y="0"/>
                </a:moveTo>
                <a:lnTo>
                  <a:pt x="712640" y="1446"/>
                </a:lnTo>
                <a:lnTo>
                  <a:pt x="664261" y="5736"/>
                </a:lnTo>
                <a:lnTo>
                  <a:pt x="616939" y="12792"/>
                </a:lnTo>
                <a:lnTo>
                  <a:pt x="570754" y="22537"/>
                </a:lnTo>
                <a:lnTo>
                  <a:pt x="525782" y="34895"/>
                </a:lnTo>
                <a:lnTo>
                  <a:pt x="482102" y="49788"/>
                </a:lnTo>
                <a:lnTo>
                  <a:pt x="439793" y="67140"/>
                </a:lnTo>
                <a:lnTo>
                  <a:pt x="398931" y="86875"/>
                </a:lnTo>
                <a:lnTo>
                  <a:pt x="359595" y="108916"/>
                </a:lnTo>
                <a:lnTo>
                  <a:pt x="321864" y="133185"/>
                </a:lnTo>
                <a:lnTo>
                  <a:pt x="285815" y="159606"/>
                </a:lnTo>
                <a:lnTo>
                  <a:pt x="251525" y="188103"/>
                </a:lnTo>
                <a:lnTo>
                  <a:pt x="219075" y="218598"/>
                </a:lnTo>
                <a:lnTo>
                  <a:pt x="188540" y="251016"/>
                </a:lnTo>
                <a:lnTo>
                  <a:pt x="160000" y="285278"/>
                </a:lnTo>
                <a:lnTo>
                  <a:pt x="133532" y="321309"/>
                </a:lnTo>
                <a:lnTo>
                  <a:pt x="109214" y="359032"/>
                </a:lnTo>
                <a:lnTo>
                  <a:pt x="87125" y="398369"/>
                </a:lnTo>
                <a:lnTo>
                  <a:pt x="67342" y="439245"/>
                </a:lnTo>
                <a:lnTo>
                  <a:pt x="49944" y="481582"/>
                </a:lnTo>
                <a:lnTo>
                  <a:pt x="35008" y="525304"/>
                </a:lnTo>
                <a:lnTo>
                  <a:pt x="22613" y="570334"/>
                </a:lnTo>
                <a:lnTo>
                  <a:pt x="12837" y="616595"/>
                </a:lnTo>
                <a:lnTo>
                  <a:pt x="5757" y="664011"/>
                </a:lnTo>
                <a:lnTo>
                  <a:pt x="1452" y="712505"/>
                </a:lnTo>
                <a:lnTo>
                  <a:pt x="0" y="762000"/>
                </a:lnTo>
                <a:lnTo>
                  <a:pt x="1452" y="811353"/>
                </a:lnTo>
                <a:lnTo>
                  <a:pt x="5757" y="859717"/>
                </a:lnTo>
                <a:lnTo>
                  <a:pt x="12837" y="907013"/>
                </a:lnTo>
                <a:lnTo>
                  <a:pt x="22613" y="953164"/>
                </a:lnTo>
                <a:lnTo>
                  <a:pt x="35008" y="998094"/>
                </a:lnTo>
                <a:lnTo>
                  <a:pt x="49944" y="1041725"/>
                </a:lnTo>
                <a:lnTo>
                  <a:pt x="67342" y="1083980"/>
                </a:lnTo>
                <a:lnTo>
                  <a:pt x="87125" y="1124781"/>
                </a:lnTo>
                <a:lnTo>
                  <a:pt x="109214" y="1164052"/>
                </a:lnTo>
                <a:lnTo>
                  <a:pt x="133532" y="1201716"/>
                </a:lnTo>
                <a:lnTo>
                  <a:pt x="160000" y="1237695"/>
                </a:lnTo>
                <a:lnTo>
                  <a:pt x="188540" y="1271912"/>
                </a:lnTo>
                <a:lnTo>
                  <a:pt x="219074" y="1304290"/>
                </a:lnTo>
                <a:lnTo>
                  <a:pt x="251525" y="1334751"/>
                </a:lnTo>
                <a:lnTo>
                  <a:pt x="285815" y="1363219"/>
                </a:lnTo>
                <a:lnTo>
                  <a:pt x="321864" y="1389617"/>
                </a:lnTo>
                <a:lnTo>
                  <a:pt x="359595" y="1413866"/>
                </a:lnTo>
                <a:lnTo>
                  <a:pt x="398931" y="1435891"/>
                </a:lnTo>
                <a:lnTo>
                  <a:pt x="439793" y="1455613"/>
                </a:lnTo>
                <a:lnTo>
                  <a:pt x="482102" y="1472957"/>
                </a:lnTo>
                <a:lnTo>
                  <a:pt x="525782" y="1487844"/>
                </a:lnTo>
                <a:lnTo>
                  <a:pt x="570754" y="1500197"/>
                </a:lnTo>
                <a:lnTo>
                  <a:pt x="616939" y="1509939"/>
                </a:lnTo>
                <a:lnTo>
                  <a:pt x="664261" y="1516993"/>
                </a:lnTo>
                <a:lnTo>
                  <a:pt x="712640" y="1521283"/>
                </a:lnTo>
                <a:lnTo>
                  <a:pt x="762000" y="1522730"/>
                </a:lnTo>
                <a:lnTo>
                  <a:pt x="811359" y="1521283"/>
                </a:lnTo>
                <a:lnTo>
                  <a:pt x="859738" y="1516993"/>
                </a:lnTo>
                <a:lnTo>
                  <a:pt x="907060" y="1509939"/>
                </a:lnTo>
                <a:lnTo>
                  <a:pt x="953245" y="1500197"/>
                </a:lnTo>
                <a:lnTo>
                  <a:pt x="998217" y="1487844"/>
                </a:lnTo>
                <a:lnTo>
                  <a:pt x="1041897" y="1472957"/>
                </a:lnTo>
                <a:lnTo>
                  <a:pt x="1084206" y="1455613"/>
                </a:lnTo>
                <a:lnTo>
                  <a:pt x="1125068" y="1435891"/>
                </a:lnTo>
                <a:lnTo>
                  <a:pt x="1164404" y="1413866"/>
                </a:lnTo>
                <a:lnTo>
                  <a:pt x="1202135" y="1389617"/>
                </a:lnTo>
                <a:lnTo>
                  <a:pt x="1238184" y="1363219"/>
                </a:lnTo>
                <a:lnTo>
                  <a:pt x="1272474" y="1334751"/>
                </a:lnTo>
                <a:lnTo>
                  <a:pt x="1304924" y="1304290"/>
                </a:lnTo>
                <a:lnTo>
                  <a:pt x="1335459" y="1271912"/>
                </a:lnTo>
                <a:lnTo>
                  <a:pt x="1363999" y="1237695"/>
                </a:lnTo>
                <a:lnTo>
                  <a:pt x="1390467" y="1201716"/>
                </a:lnTo>
                <a:lnTo>
                  <a:pt x="1414785" y="1164052"/>
                </a:lnTo>
                <a:lnTo>
                  <a:pt x="1436874" y="1124781"/>
                </a:lnTo>
                <a:lnTo>
                  <a:pt x="1456657" y="1083980"/>
                </a:lnTo>
                <a:lnTo>
                  <a:pt x="1474055" y="1041725"/>
                </a:lnTo>
                <a:lnTo>
                  <a:pt x="1488991" y="998094"/>
                </a:lnTo>
                <a:lnTo>
                  <a:pt x="1501386" y="953164"/>
                </a:lnTo>
                <a:lnTo>
                  <a:pt x="1511162" y="907013"/>
                </a:lnTo>
                <a:lnTo>
                  <a:pt x="1518242" y="859717"/>
                </a:lnTo>
                <a:lnTo>
                  <a:pt x="1522547" y="811353"/>
                </a:lnTo>
                <a:lnTo>
                  <a:pt x="1524000" y="762000"/>
                </a:lnTo>
                <a:lnTo>
                  <a:pt x="1522547" y="712505"/>
                </a:lnTo>
                <a:lnTo>
                  <a:pt x="1518242" y="664011"/>
                </a:lnTo>
                <a:lnTo>
                  <a:pt x="1511162" y="616595"/>
                </a:lnTo>
                <a:lnTo>
                  <a:pt x="1501386" y="570334"/>
                </a:lnTo>
                <a:lnTo>
                  <a:pt x="1488991" y="525304"/>
                </a:lnTo>
                <a:lnTo>
                  <a:pt x="1474055" y="481582"/>
                </a:lnTo>
                <a:lnTo>
                  <a:pt x="1456657" y="439245"/>
                </a:lnTo>
                <a:lnTo>
                  <a:pt x="1436874" y="398369"/>
                </a:lnTo>
                <a:lnTo>
                  <a:pt x="1414785" y="359032"/>
                </a:lnTo>
                <a:lnTo>
                  <a:pt x="1390467" y="321309"/>
                </a:lnTo>
                <a:lnTo>
                  <a:pt x="1363999" y="285278"/>
                </a:lnTo>
                <a:lnTo>
                  <a:pt x="1335459" y="251016"/>
                </a:lnTo>
                <a:lnTo>
                  <a:pt x="1304925" y="218598"/>
                </a:lnTo>
                <a:lnTo>
                  <a:pt x="1272474" y="188103"/>
                </a:lnTo>
                <a:lnTo>
                  <a:pt x="1238184" y="159606"/>
                </a:lnTo>
                <a:lnTo>
                  <a:pt x="1202135" y="133185"/>
                </a:lnTo>
                <a:lnTo>
                  <a:pt x="1164404" y="108916"/>
                </a:lnTo>
                <a:lnTo>
                  <a:pt x="1125068" y="86875"/>
                </a:lnTo>
                <a:lnTo>
                  <a:pt x="1084206" y="67140"/>
                </a:lnTo>
                <a:lnTo>
                  <a:pt x="1041897" y="49788"/>
                </a:lnTo>
                <a:lnTo>
                  <a:pt x="998217" y="34895"/>
                </a:lnTo>
                <a:lnTo>
                  <a:pt x="953245" y="22537"/>
                </a:lnTo>
                <a:lnTo>
                  <a:pt x="907060" y="12792"/>
                </a:lnTo>
                <a:lnTo>
                  <a:pt x="859738" y="5736"/>
                </a:lnTo>
                <a:lnTo>
                  <a:pt x="811359" y="1446"/>
                </a:lnTo>
                <a:lnTo>
                  <a:pt x="762000" y="0"/>
                </a:lnTo>
                <a:close/>
              </a:path>
              <a:path w="1524000" h="1524000">
                <a:moveTo>
                  <a:pt x="1524000" y="0"/>
                </a:moveTo>
                <a:lnTo>
                  <a:pt x="1524000" y="0"/>
                </a:lnTo>
              </a:path>
              <a:path w="1524000" h="1524000">
                <a:moveTo>
                  <a:pt x="0" y="1524000"/>
                </a:moveTo>
                <a:lnTo>
                  <a:pt x="0" y="152400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7069" y="443229"/>
            <a:ext cx="7046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EMERGENCY </a:t>
            </a:r>
            <a:r>
              <a:rPr sz="3200" b="1" u="heavy" spc="-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INFORMATION</a:t>
            </a:r>
            <a:r>
              <a:rPr sz="3200" b="1" u="heavy" spc="-5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PANEL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2169" y="1179829"/>
            <a:ext cx="7199630" cy="51790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31470" marR="55880" indent="-255270">
              <a:lnSpc>
                <a:spcPct val="100699"/>
              </a:lnSpc>
              <a:spcBef>
                <a:spcPts val="80"/>
              </a:spcBef>
            </a:pPr>
            <a:r>
              <a:rPr sz="2850" spc="1245" baseline="11695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2400" b="1" spc="830" dirty="0">
                <a:latin typeface="Arial"/>
                <a:cs typeface="Arial"/>
              </a:rPr>
              <a:t>THE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SIZE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10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EMERGENCY </a:t>
            </a:r>
            <a:r>
              <a:rPr sz="2400" b="1" spc="-325" dirty="0">
                <a:latin typeface="Arial"/>
                <a:cs typeface="Arial"/>
              </a:rPr>
              <a:t>INFORMATION  </a:t>
            </a:r>
            <a:r>
              <a:rPr sz="2400" b="1" spc="-40" dirty="0">
                <a:latin typeface="Arial"/>
                <a:cs typeface="Arial"/>
              </a:rPr>
              <a:t>PANEL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800MMX600MM.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Arial"/>
              <a:cs typeface="Arial"/>
            </a:endParaRPr>
          </a:p>
          <a:p>
            <a:pPr marL="331470" marR="104775" indent="-255270">
              <a:lnSpc>
                <a:spcPct val="100699"/>
              </a:lnSpc>
              <a:spcBef>
                <a:spcPts val="5"/>
              </a:spcBef>
            </a:pPr>
            <a:r>
              <a:rPr sz="2850" spc="615" baseline="11695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2400" b="1" spc="409" dirty="0">
                <a:latin typeface="Arial"/>
                <a:cs typeface="Arial"/>
              </a:rPr>
              <a:t>CORRECT </a:t>
            </a:r>
            <a:r>
              <a:rPr sz="2400" b="1" spc="-10" dirty="0">
                <a:latin typeface="Arial"/>
                <a:cs typeface="Arial"/>
              </a:rPr>
              <a:t>TECHNICAL </a:t>
            </a:r>
            <a:r>
              <a:rPr sz="2400" b="1" spc="-5" dirty="0">
                <a:latin typeface="Arial"/>
                <a:cs typeface="Arial"/>
              </a:rPr>
              <a:t>NAME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10" dirty="0">
                <a:latin typeface="Arial"/>
                <a:cs typeface="Arial"/>
              </a:rPr>
              <a:t>THE  </a:t>
            </a:r>
            <a:r>
              <a:rPr sz="2400" b="1" spc="-5" dirty="0">
                <a:latin typeface="Arial"/>
                <a:cs typeface="Arial"/>
              </a:rPr>
              <a:t>DANGEROUS </a:t>
            </a:r>
            <a:r>
              <a:rPr sz="2400" b="1" spc="-30" dirty="0">
                <a:latin typeface="Arial"/>
                <a:cs typeface="Arial"/>
              </a:rPr>
              <a:t>SUBSTANCE </a:t>
            </a:r>
            <a:r>
              <a:rPr sz="2400" b="1" spc="-10" dirty="0">
                <a:latin typeface="Arial"/>
                <a:cs typeface="Arial"/>
              </a:rPr>
              <a:t>SHOULD </a:t>
            </a:r>
            <a:r>
              <a:rPr sz="2400" b="1" spc="-5" dirty="0">
                <a:latin typeface="Arial"/>
                <a:cs typeface="Arial"/>
              </a:rPr>
              <a:t>BE </a:t>
            </a:r>
            <a:r>
              <a:rPr sz="2400" b="1" dirty="0">
                <a:latin typeface="Arial"/>
                <a:cs typeface="Arial"/>
              </a:rPr>
              <a:t>IN  </a:t>
            </a:r>
            <a:r>
              <a:rPr sz="2400" b="1" spc="-5" dirty="0">
                <a:latin typeface="Arial"/>
                <a:cs typeface="Arial"/>
              </a:rPr>
              <a:t>ENGLISH. </a:t>
            </a:r>
            <a:r>
              <a:rPr sz="2400" b="1" spc="-10" dirty="0">
                <a:latin typeface="Arial"/>
                <a:cs typeface="Arial"/>
              </a:rPr>
              <a:t>THE LETTER </a:t>
            </a:r>
            <a:r>
              <a:rPr sz="2400" b="1" spc="-5" dirty="0">
                <a:latin typeface="Arial"/>
                <a:cs typeface="Arial"/>
              </a:rPr>
              <a:t>SIZE SHOULD NOT BE  LESS </a:t>
            </a:r>
            <a:r>
              <a:rPr sz="2400" b="1" spc="-10" dirty="0">
                <a:latin typeface="Arial"/>
                <a:cs typeface="Arial"/>
              </a:rPr>
              <a:t>THAN </a:t>
            </a:r>
            <a:r>
              <a:rPr sz="2400" b="1" spc="-5" dirty="0">
                <a:latin typeface="Arial"/>
                <a:cs typeface="Arial"/>
              </a:rPr>
              <a:t>50MM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HIGH.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246379" marR="667385" indent="-170180">
              <a:lnSpc>
                <a:spcPct val="100699"/>
              </a:lnSpc>
            </a:pPr>
            <a:r>
              <a:rPr sz="2850" spc="1245" baseline="11695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2400" b="1" spc="830" dirty="0">
                <a:latin typeface="Arial"/>
                <a:cs typeface="Arial"/>
              </a:rPr>
              <a:t>THE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UN </a:t>
            </a:r>
            <a:r>
              <a:rPr sz="2400" b="1" spc="-10" dirty="0">
                <a:latin typeface="Arial"/>
                <a:cs typeface="Arial"/>
              </a:rPr>
              <a:t>NUMBER </a:t>
            </a:r>
            <a:r>
              <a:rPr sz="2400" b="1" spc="5" dirty="0">
                <a:latin typeface="Arial"/>
                <a:cs typeface="Arial"/>
              </a:rPr>
              <a:t>OF </a:t>
            </a:r>
            <a:r>
              <a:rPr sz="2400" b="1" spc="-10" dirty="0">
                <a:latin typeface="Arial"/>
                <a:cs typeface="Arial"/>
              </a:rPr>
              <a:t>THE </a:t>
            </a:r>
            <a:r>
              <a:rPr sz="2400" b="1" spc="-35" dirty="0">
                <a:latin typeface="Arial"/>
                <a:cs typeface="Arial"/>
              </a:rPr>
              <a:t>DANGEROUS  </a:t>
            </a:r>
            <a:r>
              <a:rPr sz="2400" b="1" spc="-30" dirty="0">
                <a:latin typeface="Arial"/>
                <a:cs typeface="Arial"/>
              </a:rPr>
              <a:t>SUBSTANCE </a:t>
            </a:r>
            <a:r>
              <a:rPr sz="2400" b="1" spc="-5" dirty="0">
                <a:latin typeface="Arial"/>
                <a:cs typeface="Arial"/>
              </a:rPr>
              <a:t>SHOULD NOT BE LESS </a:t>
            </a:r>
            <a:r>
              <a:rPr sz="2400" b="1" spc="-10" dirty="0">
                <a:latin typeface="Arial"/>
                <a:cs typeface="Arial"/>
              </a:rPr>
              <a:t>THAN  </a:t>
            </a:r>
            <a:r>
              <a:rPr sz="2400" b="1" spc="-5" dirty="0">
                <a:latin typeface="Arial"/>
                <a:cs typeface="Arial"/>
              </a:rPr>
              <a:t>100MM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HIGH.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416559" marR="828675" indent="-340360">
              <a:lnSpc>
                <a:spcPct val="100699"/>
              </a:lnSpc>
            </a:pPr>
            <a:r>
              <a:rPr sz="2850" spc="5032" baseline="11695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2850" spc="-405" baseline="11695" dirty="0">
                <a:solidFill>
                  <a:srgbClr val="CCCCFF"/>
                </a:solidFill>
                <a:latin typeface="OpenSymbol"/>
                <a:cs typeface="OpenSymbol"/>
              </a:rPr>
              <a:t> </a:t>
            </a:r>
            <a:r>
              <a:rPr sz="2400" b="1" spc="-10" dirty="0">
                <a:latin typeface="Arial"/>
                <a:cs typeface="Arial"/>
              </a:rPr>
              <a:t>HAZCHEM </a:t>
            </a:r>
            <a:r>
              <a:rPr sz="2400" b="1" spc="-5" dirty="0">
                <a:latin typeface="Arial"/>
                <a:cs typeface="Arial"/>
              </a:rPr>
              <a:t>CODE (EAC) </a:t>
            </a:r>
            <a:r>
              <a:rPr sz="2400" b="1" spc="-10" dirty="0">
                <a:latin typeface="Arial"/>
                <a:cs typeface="Arial"/>
              </a:rPr>
              <a:t>SHOULD </a:t>
            </a:r>
            <a:r>
              <a:rPr sz="2400" b="1" spc="-5" dirty="0">
                <a:latin typeface="Arial"/>
                <a:cs typeface="Arial"/>
              </a:rPr>
              <a:t>BE </a:t>
            </a:r>
            <a:r>
              <a:rPr sz="2400" b="1" spc="-575" dirty="0">
                <a:latin typeface="Arial"/>
                <a:cs typeface="Arial"/>
              </a:rPr>
              <a:t>IN  </a:t>
            </a:r>
            <a:r>
              <a:rPr sz="2400" b="1" spc="-10" dirty="0">
                <a:latin typeface="Arial"/>
                <a:cs typeface="Arial"/>
              </a:rPr>
              <a:t>LETTERS </a:t>
            </a:r>
            <a:r>
              <a:rPr sz="2400" b="1" spc="-5" dirty="0">
                <a:latin typeface="Arial"/>
                <a:cs typeface="Arial"/>
              </a:rPr>
              <a:t>NOT LESS </a:t>
            </a:r>
            <a:r>
              <a:rPr sz="2400" b="1" spc="-10" dirty="0">
                <a:latin typeface="Arial"/>
                <a:cs typeface="Arial"/>
              </a:rPr>
              <a:t>THAN </a:t>
            </a:r>
            <a:r>
              <a:rPr sz="2400" b="1" spc="-5" dirty="0">
                <a:latin typeface="Arial"/>
                <a:cs typeface="Arial"/>
              </a:rPr>
              <a:t>100MM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HIGH.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574040"/>
            <a:ext cx="80213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3400" b="1" u="heavy" spc="-4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</a:t>
            </a:r>
            <a:r>
              <a:rPr sz="34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34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34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</a:t>
            </a:r>
            <a:r>
              <a:rPr sz="34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3400" b="1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34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34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 I</a:t>
            </a:r>
            <a:r>
              <a:rPr sz="3400" b="1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34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sz="34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34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3400" b="1" u="heavy" spc="-4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</a:t>
            </a:r>
            <a:r>
              <a:rPr sz="3400" b="1" u="heavy" spc="-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3400" b="1" u="heavy" spc="-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34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34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34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34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4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3400" b="1" u="heavy" spc="-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34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34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3400" b="1" u="heavy" spc="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12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2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12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</a:t>
            </a:r>
            <a:r>
              <a:rPr sz="12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2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</a:t>
            </a:r>
            <a:r>
              <a:rPr sz="12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269" y="1560829"/>
            <a:ext cx="7988300" cy="9753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0365" marR="30480" indent="-342900">
              <a:lnSpc>
                <a:spcPct val="79900"/>
              </a:lnSpc>
              <a:spcBef>
                <a:spcPts val="675"/>
              </a:spcBef>
            </a:pPr>
            <a:r>
              <a:rPr sz="2850" spc="5032" baseline="11695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2850" spc="-307" baseline="11695" dirty="0">
                <a:solidFill>
                  <a:srgbClr val="CCCCFF"/>
                </a:solidFill>
                <a:latin typeface="OpenSymbol"/>
                <a:cs typeface="OpenSymbol"/>
              </a:rPr>
              <a:t> </a:t>
            </a:r>
            <a:r>
              <a:rPr sz="2400" b="1" spc="-10" dirty="0">
                <a:latin typeface="Arial"/>
                <a:cs typeface="Arial"/>
              </a:rPr>
              <a:t>THE TELEPHONE </a:t>
            </a:r>
            <a:r>
              <a:rPr sz="2400" b="1" spc="-5" dirty="0">
                <a:latin typeface="Arial"/>
                <a:cs typeface="Arial"/>
              </a:rPr>
              <a:t>NUMBER AND NAME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10" dirty="0">
                <a:latin typeface="Arial"/>
                <a:cs typeface="Arial"/>
              </a:rPr>
              <a:t>THE  EMERGENCY </a:t>
            </a:r>
            <a:r>
              <a:rPr sz="2400" b="1" spc="-5" dirty="0">
                <a:latin typeface="Arial"/>
                <a:cs typeface="Arial"/>
              </a:rPr>
              <a:t>SERVICE </a:t>
            </a:r>
            <a:r>
              <a:rPr sz="2400" b="1" spc="-10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BE </a:t>
            </a:r>
            <a:r>
              <a:rPr sz="2400" b="1" spc="-10" dirty="0">
                <a:latin typeface="Arial"/>
                <a:cs typeface="Arial"/>
              </a:rPr>
              <a:t>CONACTED </a:t>
            </a:r>
            <a:r>
              <a:rPr sz="2400" b="1" spc="-5" dirty="0">
                <a:latin typeface="Arial"/>
                <a:cs typeface="Arial"/>
              </a:rPr>
              <a:t>SHOULD  BE </a:t>
            </a:r>
            <a:r>
              <a:rPr sz="2400" b="1" spc="5" dirty="0">
                <a:latin typeface="Arial"/>
                <a:cs typeface="Arial"/>
              </a:rPr>
              <a:t>IN </a:t>
            </a:r>
            <a:r>
              <a:rPr sz="2400" b="1" spc="-10" dirty="0">
                <a:latin typeface="Arial"/>
                <a:cs typeface="Arial"/>
              </a:rPr>
              <a:t>LETTERS </a:t>
            </a:r>
            <a:r>
              <a:rPr sz="2400" b="1" spc="-5" dirty="0">
                <a:latin typeface="Arial"/>
                <a:cs typeface="Arial"/>
              </a:rPr>
              <a:t>NOT LESS </a:t>
            </a:r>
            <a:r>
              <a:rPr sz="2400" b="1" spc="-10" dirty="0">
                <a:latin typeface="Arial"/>
                <a:cs typeface="Arial"/>
              </a:rPr>
              <a:t>THAN </a:t>
            </a:r>
            <a:r>
              <a:rPr sz="2400" b="1" spc="-5" dirty="0">
                <a:latin typeface="Arial"/>
                <a:cs typeface="Arial"/>
              </a:rPr>
              <a:t>50MM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HIGH.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2893060"/>
            <a:ext cx="26924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3354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endParaRPr sz="19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569" y="2881629"/>
            <a:ext cx="7609840" cy="9753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indent="85090" algn="just">
              <a:lnSpc>
                <a:spcPct val="79900"/>
              </a:lnSpc>
              <a:spcBef>
                <a:spcPts val="675"/>
              </a:spcBef>
            </a:pPr>
            <a:r>
              <a:rPr sz="2400" b="1" spc="-10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SPECIALIST ADVICE SHOULD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10" dirty="0">
                <a:latin typeface="Arial"/>
                <a:cs typeface="Arial"/>
              </a:rPr>
              <a:t>LETTER </a:t>
            </a:r>
            <a:r>
              <a:rPr sz="2400" b="1" spc="-5" dirty="0">
                <a:latin typeface="Arial"/>
                <a:cs typeface="Arial"/>
              </a:rPr>
              <a:t>SIZE  NOT LESS </a:t>
            </a:r>
            <a:r>
              <a:rPr sz="2400" b="1" spc="-10" dirty="0">
                <a:latin typeface="Arial"/>
                <a:cs typeface="Arial"/>
              </a:rPr>
              <a:t>THAN </a:t>
            </a:r>
            <a:r>
              <a:rPr sz="2400" b="1" spc="-5" dirty="0">
                <a:latin typeface="Arial"/>
                <a:cs typeface="Arial"/>
              </a:rPr>
              <a:t>50MM HIGH AND MUST BE CLEAR  AND</a:t>
            </a:r>
            <a:r>
              <a:rPr sz="2400" b="1" spc="-10" dirty="0">
                <a:latin typeface="Arial"/>
                <a:cs typeface="Arial"/>
              </a:rPr>
              <a:t> PRECISE.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4215129"/>
            <a:ext cx="26924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3354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endParaRPr sz="19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569" y="4202429"/>
            <a:ext cx="7583170" cy="21463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indent="85090">
              <a:lnSpc>
                <a:spcPct val="80000"/>
              </a:lnSpc>
              <a:spcBef>
                <a:spcPts val="675"/>
              </a:spcBef>
              <a:tabLst>
                <a:tab pos="2061210" algn="l"/>
              </a:tabLst>
            </a:pPr>
            <a:r>
              <a:rPr sz="2400" b="1" spc="-10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SIZE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10" dirty="0">
                <a:latin typeface="Arial"/>
                <a:cs typeface="Arial"/>
              </a:rPr>
              <a:t>UN </a:t>
            </a:r>
            <a:r>
              <a:rPr sz="2400" b="1" spc="-5" dirty="0">
                <a:latin typeface="Arial"/>
                <a:cs typeface="Arial"/>
              </a:rPr>
              <a:t>CLASS LABEL SHOULD NOT BE  </a:t>
            </a:r>
            <a:r>
              <a:rPr sz="2400" b="1" spc="-10" dirty="0">
                <a:latin typeface="Arial"/>
                <a:cs typeface="Arial"/>
              </a:rPr>
              <a:t>LESS THAN </a:t>
            </a:r>
            <a:r>
              <a:rPr sz="2400" b="1" spc="-5" dirty="0">
                <a:latin typeface="Arial"/>
                <a:cs typeface="Arial"/>
              </a:rPr>
              <a:t>250MMX 250MM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CASE </a:t>
            </a:r>
            <a:r>
              <a:rPr sz="2400" b="1" dirty="0">
                <a:latin typeface="Arial"/>
                <a:cs typeface="Arial"/>
              </a:rPr>
              <a:t>OF  </a:t>
            </a:r>
            <a:r>
              <a:rPr sz="2400" b="1" spc="-10" dirty="0">
                <a:latin typeface="Arial"/>
                <a:cs typeface="Arial"/>
              </a:rPr>
              <a:t>SUBSTANCES </a:t>
            </a:r>
            <a:r>
              <a:rPr sz="2400" b="1" spc="-5" dirty="0">
                <a:latin typeface="Arial"/>
                <a:cs typeface="Arial"/>
              </a:rPr>
              <a:t>HAVING ONLY ONE </a:t>
            </a:r>
            <a:r>
              <a:rPr sz="2400" b="1" spc="-10" dirty="0">
                <a:latin typeface="Arial"/>
                <a:cs typeface="Arial"/>
              </a:rPr>
              <a:t>TYPE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5" dirty="0">
                <a:latin typeface="Arial"/>
                <a:cs typeface="Arial"/>
              </a:rPr>
              <a:t>RISK. 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5" dirty="0">
                <a:latin typeface="Arial"/>
                <a:cs typeface="Arial"/>
              </a:rPr>
              <a:t> HAVING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	</a:t>
            </a:r>
            <a:r>
              <a:rPr sz="2400" b="1" spc="-5" dirty="0">
                <a:latin typeface="Arial"/>
                <a:cs typeface="Arial"/>
              </a:rPr>
              <a:t>SUBSIDIARY RISK </a:t>
            </a:r>
            <a:r>
              <a:rPr sz="2400" b="1" spc="-10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SIZE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SHOULD  NOT BE </a:t>
            </a:r>
            <a:r>
              <a:rPr sz="2400" b="1" spc="-10" dirty="0">
                <a:latin typeface="Arial"/>
                <a:cs typeface="Arial"/>
              </a:rPr>
              <a:t>LESS THAN </a:t>
            </a:r>
            <a:r>
              <a:rPr sz="2400" b="1" spc="-5" dirty="0">
                <a:latin typeface="Arial"/>
                <a:cs typeface="Arial"/>
              </a:rPr>
              <a:t>200MMX200MM AND </a:t>
            </a:r>
            <a:r>
              <a:rPr sz="2400" b="1" spc="-10" dirty="0">
                <a:latin typeface="Arial"/>
                <a:cs typeface="Arial"/>
              </a:rPr>
              <a:t>THE  </a:t>
            </a:r>
            <a:r>
              <a:rPr sz="2400" b="1" spc="-5" dirty="0">
                <a:latin typeface="Arial"/>
                <a:cs typeface="Arial"/>
              </a:rPr>
              <a:t>SUBSIDIARY RISK LABEL </a:t>
            </a:r>
            <a:r>
              <a:rPr sz="2400" b="1" spc="5" dirty="0">
                <a:latin typeface="Arial"/>
                <a:cs typeface="Arial"/>
              </a:rPr>
              <a:t>OF </a:t>
            </a: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SIZE NOT </a:t>
            </a:r>
            <a:r>
              <a:rPr sz="2400" b="1" spc="-10" dirty="0">
                <a:latin typeface="Arial"/>
                <a:cs typeface="Arial"/>
              </a:rPr>
              <a:t>LESS  THAN </a:t>
            </a:r>
            <a:r>
              <a:rPr sz="2400" b="1" spc="-5" dirty="0">
                <a:latin typeface="Arial"/>
                <a:cs typeface="Arial"/>
              </a:rPr>
              <a:t>150MMX150MM.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400" b="1" spc="-10" dirty="0">
                <a:solidFill>
                  <a:srgbClr val="000000"/>
                </a:solidFill>
                <a:latin typeface="Arial"/>
                <a:cs typeface="Arial"/>
              </a:rPr>
              <a:t>EMERGENCY </a:t>
            </a:r>
            <a:r>
              <a:rPr sz="3400" b="1" spc="-15" dirty="0">
                <a:solidFill>
                  <a:srgbClr val="000000"/>
                </a:solidFill>
                <a:latin typeface="Arial"/>
                <a:cs typeface="Arial"/>
              </a:rPr>
              <a:t>ACTION</a:t>
            </a:r>
            <a:r>
              <a:rPr sz="3400" b="1" spc="-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400" b="1" spc="-5" dirty="0">
                <a:solidFill>
                  <a:srgbClr val="000000"/>
                </a:solidFill>
                <a:latin typeface="Arial"/>
                <a:cs typeface="Arial"/>
              </a:rPr>
              <a:t>CODE  </a:t>
            </a:r>
            <a:r>
              <a:rPr sz="3400" b="1" spc="-10" dirty="0">
                <a:solidFill>
                  <a:srgbClr val="000000"/>
                </a:solidFill>
                <a:latin typeface="Arial"/>
                <a:cs typeface="Arial"/>
              </a:rPr>
              <a:t>(HAZCHEM</a:t>
            </a:r>
            <a:r>
              <a:rPr sz="3400" b="1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400" b="1" spc="-5" dirty="0">
                <a:solidFill>
                  <a:srgbClr val="000000"/>
                </a:solidFill>
                <a:latin typeface="Arial"/>
                <a:cs typeface="Arial"/>
              </a:rPr>
              <a:t>CODE)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969" y="1532889"/>
            <a:ext cx="7896225" cy="458089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9"/>
              </a:spcBef>
            </a:pPr>
            <a:r>
              <a:rPr sz="3825" spc="1717" baseline="10893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3200" spc="1145" dirty="0">
                <a:latin typeface="Arial"/>
                <a:cs typeface="Arial"/>
              </a:rPr>
              <a:t>EAC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Signify:-</a:t>
            </a:r>
            <a:endParaRPr sz="3200">
              <a:latin typeface="Arial"/>
              <a:cs typeface="Arial"/>
            </a:endParaRPr>
          </a:p>
          <a:p>
            <a:pPr marL="367665" marR="17780" indent="-342900">
              <a:lnSpc>
                <a:spcPts val="3460"/>
              </a:lnSpc>
              <a:spcBef>
                <a:spcPts val="840"/>
              </a:spcBef>
            </a:pPr>
            <a:r>
              <a:rPr sz="3825" spc="1372" baseline="10893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3200" spc="915" dirty="0">
                <a:latin typeface="Arial"/>
                <a:cs typeface="Arial"/>
              </a:rPr>
              <a:t>What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fire </a:t>
            </a:r>
            <a:r>
              <a:rPr sz="3200" dirty="0">
                <a:latin typeface="Arial"/>
                <a:cs typeface="Arial"/>
              </a:rPr>
              <a:t>– </a:t>
            </a:r>
            <a:r>
              <a:rPr sz="3200" spc="-5" dirty="0">
                <a:latin typeface="Arial"/>
                <a:cs typeface="Arial"/>
              </a:rPr>
              <a:t>Extinguishing </a:t>
            </a:r>
            <a:r>
              <a:rPr sz="3200" dirty="0">
                <a:latin typeface="Arial"/>
                <a:cs typeface="Arial"/>
              </a:rPr>
              <a:t>agent should  </a:t>
            </a:r>
            <a:r>
              <a:rPr sz="3200" spc="-1780" dirty="0">
                <a:latin typeface="Arial"/>
                <a:cs typeface="Arial"/>
              </a:rPr>
              <a:t>be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employed.</a:t>
            </a:r>
            <a:endParaRPr sz="3200">
              <a:latin typeface="Arial"/>
              <a:cs typeface="Arial"/>
            </a:endParaRPr>
          </a:p>
          <a:p>
            <a:pPr marL="367665" marR="56515" indent="-342900">
              <a:lnSpc>
                <a:spcPts val="3450"/>
              </a:lnSpc>
              <a:spcBef>
                <a:spcPts val="800"/>
              </a:spcBef>
            </a:pPr>
            <a:r>
              <a:rPr sz="3825" spc="855" baseline="10893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3200" spc="570" dirty="0">
                <a:latin typeface="Arial"/>
                <a:cs typeface="Arial"/>
              </a:rPr>
              <a:t>Whether </a:t>
            </a:r>
            <a:r>
              <a:rPr sz="3200" spc="-5" dirty="0">
                <a:latin typeface="Arial"/>
                <a:cs typeface="Arial"/>
              </a:rPr>
              <a:t>the spillage </a:t>
            </a:r>
            <a:r>
              <a:rPr sz="3200" dirty="0">
                <a:latin typeface="Arial"/>
                <a:cs typeface="Arial"/>
              </a:rPr>
              <a:t>should be</a:t>
            </a:r>
            <a:r>
              <a:rPr sz="3200" spc="-535" dirty="0">
                <a:latin typeface="Arial"/>
                <a:cs typeface="Arial"/>
              </a:rPr>
              <a:t> </a:t>
            </a:r>
            <a:r>
              <a:rPr sz="3200" spc="-495" dirty="0">
                <a:latin typeface="Arial"/>
                <a:cs typeface="Arial"/>
              </a:rPr>
              <a:t>contained  </a:t>
            </a:r>
            <a:r>
              <a:rPr sz="3200" dirty="0">
                <a:latin typeface="Arial"/>
                <a:cs typeface="Arial"/>
              </a:rPr>
              <a:t>or </a:t>
            </a:r>
            <a:r>
              <a:rPr sz="3200" spc="-5" dirty="0">
                <a:latin typeface="Arial"/>
                <a:cs typeface="Arial"/>
              </a:rPr>
              <a:t>diluted </a:t>
            </a:r>
            <a:r>
              <a:rPr sz="3200" spc="-10" dirty="0">
                <a:latin typeface="Arial"/>
                <a:cs typeface="Arial"/>
              </a:rPr>
              <a:t>with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water.</a:t>
            </a:r>
            <a:endParaRPr sz="3200">
              <a:latin typeface="Arial"/>
              <a:cs typeface="Arial"/>
            </a:endParaRPr>
          </a:p>
          <a:p>
            <a:pPr marL="367665" marR="1350645" indent="-342900">
              <a:lnSpc>
                <a:spcPts val="3450"/>
              </a:lnSpc>
              <a:spcBef>
                <a:spcPts val="800"/>
              </a:spcBef>
            </a:pPr>
            <a:r>
              <a:rPr sz="3825" spc="855" baseline="10893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3200" spc="570" dirty="0">
                <a:latin typeface="Arial"/>
                <a:cs typeface="Arial"/>
              </a:rPr>
              <a:t>Whether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substance </a:t>
            </a:r>
            <a:r>
              <a:rPr sz="3200" spc="-5" dirty="0">
                <a:latin typeface="Arial"/>
                <a:cs typeface="Arial"/>
              </a:rPr>
              <a:t>is</a:t>
            </a:r>
            <a:r>
              <a:rPr sz="3200" spc="-565" dirty="0">
                <a:latin typeface="Arial"/>
                <a:cs typeface="Arial"/>
              </a:rPr>
              <a:t> </a:t>
            </a:r>
            <a:r>
              <a:rPr sz="3200" spc="-500" dirty="0">
                <a:latin typeface="Arial"/>
                <a:cs typeface="Arial"/>
              </a:rPr>
              <a:t>violently  </a:t>
            </a:r>
            <a:r>
              <a:rPr sz="3200" spc="-5" dirty="0">
                <a:latin typeface="Arial"/>
                <a:cs typeface="Arial"/>
              </a:rPr>
              <a:t>reactive.</a:t>
            </a:r>
            <a:endParaRPr sz="3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70"/>
              </a:spcBef>
            </a:pPr>
            <a:r>
              <a:rPr sz="3825" spc="1372" baseline="10893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3200" spc="915" dirty="0">
                <a:latin typeface="Arial"/>
                <a:cs typeface="Arial"/>
              </a:rPr>
              <a:t>What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P.P.E. </a:t>
            </a:r>
            <a:r>
              <a:rPr sz="3200" dirty="0">
                <a:latin typeface="Arial"/>
                <a:cs typeface="Arial"/>
              </a:rPr>
              <a:t>should </a:t>
            </a:r>
            <a:r>
              <a:rPr sz="3200" spc="-5" dirty="0">
                <a:latin typeface="Arial"/>
                <a:cs typeface="Arial"/>
              </a:rPr>
              <a:t>be </a:t>
            </a:r>
            <a:r>
              <a:rPr sz="3200" dirty="0">
                <a:latin typeface="Arial"/>
                <a:cs typeface="Arial"/>
              </a:rPr>
              <a:t>used.</a:t>
            </a:r>
            <a:endParaRPr sz="3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9"/>
              </a:spcBef>
            </a:pPr>
            <a:r>
              <a:rPr sz="3825" spc="855" baseline="10893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3200" spc="570" dirty="0">
                <a:latin typeface="Arial"/>
                <a:cs typeface="Arial"/>
              </a:rPr>
              <a:t>Whether </a:t>
            </a:r>
            <a:r>
              <a:rPr sz="3200" spc="-5" dirty="0">
                <a:latin typeface="Arial"/>
                <a:cs typeface="Arial"/>
              </a:rPr>
              <a:t>evacuation is </a:t>
            </a:r>
            <a:r>
              <a:rPr sz="3200" dirty="0">
                <a:latin typeface="Arial"/>
                <a:cs typeface="Arial"/>
              </a:rPr>
              <a:t>required or</a:t>
            </a:r>
            <a:r>
              <a:rPr sz="3200" spc="-5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not.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869" y="932179"/>
            <a:ext cx="2155825" cy="12230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marR="5080" indent="-342900">
              <a:lnSpc>
                <a:spcPts val="1330"/>
              </a:lnSpc>
              <a:spcBef>
                <a:spcPts val="235"/>
              </a:spcBef>
            </a:pPr>
            <a:r>
              <a:rPr sz="1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EMERGENCY ACTION</a:t>
            </a:r>
            <a:r>
              <a:rPr sz="1200" b="1" spc="-75" dirty="0">
                <a:solidFill>
                  <a:srgbClr val="983366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CODE  SCALE</a:t>
            </a:r>
            <a:endParaRPr sz="1200">
              <a:latin typeface="Times New Roman"/>
              <a:cs typeface="Times New Roman"/>
            </a:endParaRPr>
          </a:p>
          <a:p>
            <a:pPr marL="12700" marR="340995">
              <a:lnSpc>
                <a:spcPts val="1330"/>
              </a:lnSpc>
            </a:pPr>
            <a:r>
              <a:rPr sz="1200" b="1" spc="-10" dirty="0">
                <a:solidFill>
                  <a:srgbClr val="983366"/>
                </a:solidFill>
                <a:latin typeface="Times New Roman"/>
                <a:cs typeface="Times New Roman"/>
              </a:rPr>
              <a:t>FOR FIRE </a:t>
            </a:r>
            <a:r>
              <a:rPr sz="1200" b="1" dirty="0">
                <a:solidFill>
                  <a:srgbClr val="983366"/>
                </a:solidFill>
                <a:latin typeface="Times New Roman"/>
                <a:cs typeface="Times New Roman"/>
              </a:rPr>
              <a:t>OR</a:t>
            </a:r>
            <a:r>
              <a:rPr sz="1200" b="1" spc="-55" dirty="0">
                <a:solidFill>
                  <a:srgbClr val="983366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SPILLAGE  </a:t>
            </a:r>
            <a:r>
              <a:rPr sz="1200" b="1" dirty="0">
                <a:solidFill>
                  <a:srgbClr val="983366"/>
                </a:solidFill>
                <a:latin typeface="Times New Roman"/>
                <a:cs typeface="Times New Roman"/>
              </a:rPr>
              <a:t>1:</a:t>
            </a:r>
            <a:r>
              <a:rPr sz="1200" b="1" spc="-15" dirty="0">
                <a:solidFill>
                  <a:srgbClr val="983366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JETS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200" b="1" dirty="0">
                <a:solidFill>
                  <a:srgbClr val="983366"/>
                </a:solidFill>
                <a:latin typeface="Times New Roman"/>
                <a:cs typeface="Times New Roman"/>
              </a:rPr>
              <a:t>2:</a:t>
            </a:r>
            <a:r>
              <a:rPr sz="1200" b="1" spc="-15" dirty="0">
                <a:solidFill>
                  <a:srgbClr val="983366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FOG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b="1" dirty="0">
                <a:solidFill>
                  <a:srgbClr val="983366"/>
                </a:solidFill>
                <a:latin typeface="Times New Roman"/>
                <a:cs typeface="Times New Roman"/>
              </a:rPr>
              <a:t>3:</a:t>
            </a:r>
            <a:r>
              <a:rPr sz="1200" b="1" spc="-15" dirty="0">
                <a:solidFill>
                  <a:srgbClr val="983366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FOAM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5"/>
              </a:lnSpc>
            </a:pPr>
            <a:r>
              <a:rPr sz="1200" b="1" dirty="0">
                <a:solidFill>
                  <a:srgbClr val="983366"/>
                </a:solidFill>
                <a:latin typeface="Times New Roman"/>
                <a:cs typeface="Times New Roman"/>
              </a:rPr>
              <a:t>4: </a:t>
            </a:r>
            <a:r>
              <a:rPr sz="1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DRY</a:t>
            </a:r>
            <a:r>
              <a:rPr sz="1200" b="1" spc="-15" dirty="0">
                <a:solidFill>
                  <a:srgbClr val="983366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983366"/>
                </a:solidFill>
                <a:latin typeface="Times New Roman"/>
                <a:cs typeface="Times New Roman"/>
              </a:rPr>
              <a:t>AGENT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6031" y="820419"/>
            <a:ext cx="4794885" cy="546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30"/>
              </a:lnSpc>
              <a:spcBef>
                <a:spcPts val="100"/>
              </a:spcBef>
            </a:pPr>
            <a:r>
              <a:rPr sz="1200" b="1" u="sng" spc="-5" dirty="0">
                <a:solidFill>
                  <a:srgbClr val="983366"/>
                </a:solidFill>
                <a:uFill>
                  <a:solidFill>
                    <a:srgbClr val="983366"/>
                  </a:solidFill>
                </a:uFill>
                <a:latin typeface="Times New Roman"/>
                <a:cs typeface="Times New Roman"/>
              </a:rPr>
              <a:t>NOTES </a:t>
            </a:r>
            <a:r>
              <a:rPr sz="1200" b="1" u="sng" spc="-10" dirty="0">
                <a:solidFill>
                  <a:srgbClr val="983366"/>
                </a:solidFill>
                <a:uFill>
                  <a:solidFill>
                    <a:srgbClr val="983366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1200" b="1" u="sng" dirty="0">
                <a:solidFill>
                  <a:srgbClr val="983366"/>
                </a:solidFill>
                <a:uFill>
                  <a:solidFill>
                    <a:srgbClr val="98336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spc="-5" dirty="0">
                <a:solidFill>
                  <a:srgbClr val="983366"/>
                </a:solidFill>
                <a:uFill>
                  <a:solidFill>
                    <a:srgbClr val="983366"/>
                  </a:solidFill>
                </a:uFill>
                <a:latin typeface="Times New Roman"/>
                <a:cs typeface="Times New Roman"/>
              </a:rPr>
              <a:t>GUIDEANCE</a:t>
            </a:r>
            <a:endParaRPr sz="1200" dirty="0">
              <a:latin typeface="Times New Roman"/>
              <a:cs typeface="Times New Roman"/>
            </a:endParaRPr>
          </a:p>
          <a:p>
            <a:pPr marL="713105" marR="5080" indent="-701040">
              <a:lnSpc>
                <a:spcPts val="2430"/>
              </a:lnSpc>
              <a:spcBef>
                <a:spcPts val="145"/>
              </a:spcBef>
            </a:pPr>
            <a:r>
              <a:rPr sz="2200" b="1" spc="-10" dirty="0">
                <a:solidFill>
                  <a:srgbClr val="983366"/>
                </a:solidFill>
                <a:latin typeface="Times New Roman"/>
                <a:cs typeface="Times New Roman"/>
              </a:rPr>
              <a:t>FOG: </a:t>
            </a:r>
            <a:r>
              <a:rPr sz="2200" b="1" dirty="0">
                <a:solidFill>
                  <a:srgbClr val="983366"/>
                </a:solidFill>
                <a:latin typeface="Times New Roman"/>
                <a:cs typeface="Times New Roman"/>
              </a:rPr>
              <a:t>In </a:t>
            </a:r>
            <a:r>
              <a:rPr sz="2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the absence </a:t>
            </a:r>
            <a:r>
              <a:rPr sz="2200" b="1" dirty="0">
                <a:solidFill>
                  <a:srgbClr val="983366"/>
                </a:solidFill>
                <a:latin typeface="Times New Roman"/>
                <a:cs typeface="Times New Roman"/>
              </a:rPr>
              <a:t>of fog </a:t>
            </a:r>
            <a:r>
              <a:rPr sz="2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equipment </a:t>
            </a:r>
            <a:r>
              <a:rPr sz="2200" b="1" dirty="0">
                <a:solidFill>
                  <a:srgbClr val="983366"/>
                </a:solidFill>
                <a:latin typeface="Times New Roman"/>
                <a:cs typeface="Times New Roman"/>
              </a:rPr>
              <a:t>a  </a:t>
            </a:r>
            <a:r>
              <a:rPr sz="2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fine spray </a:t>
            </a:r>
            <a:r>
              <a:rPr sz="2200" b="1" dirty="0">
                <a:solidFill>
                  <a:srgbClr val="983366"/>
                </a:solidFill>
                <a:latin typeface="Times New Roman"/>
                <a:cs typeface="Times New Roman"/>
              </a:rPr>
              <a:t>may </a:t>
            </a:r>
            <a:r>
              <a:rPr sz="2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be</a:t>
            </a:r>
            <a:r>
              <a:rPr sz="2200" b="1" spc="15" dirty="0">
                <a:solidFill>
                  <a:srgbClr val="983366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used.</a:t>
            </a:r>
            <a:endParaRPr sz="2200" dirty="0">
              <a:latin typeface="Times New Roman"/>
              <a:cs typeface="Times New Roman"/>
            </a:endParaRPr>
          </a:p>
          <a:p>
            <a:pPr marL="355600" marR="450215" indent="-342900">
              <a:lnSpc>
                <a:spcPts val="2430"/>
              </a:lnSpc>
              <a:spcBef>
                <a:spcPts val="10"/>
              </a:spcBef>
            </a:pPr>
            <a:r>
              <a:rPr sz="2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DRY </a:t>
            </a:r>
            <a:r>
              <a:rPr sz="2200" b="1" spc="-10" dirty="0">
                <a:solidFill>
                  <a:srgbClr val="983366"/>
                </a:solidFill>
                <a:latin typeface="Times New Roman"/>
                <a:cs typeface="Times New Roman"/>
              </a:rPr>
              <a:t>AGENT: </a:t>
            </a:r>
            <a:r>
              <a:rPr sz="2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Water must </a:t>
            </a:r>
            <a:r>
              <a:rPr sz="2200" b="1" dirty="0">
                <a:solidFill>
                  <a:srgbClr val="983366"/>
                </a:solidFill>
                <a:latin typeface="Times New Roman"/>
                <a:cs typeface="Times New Roman"/>
              </a:rPr>
              <a:t>not be  </a:t>
            </a:r>
            <a:r>
              <a:rPr sz="2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allowed to come into contact</a:t>
            </a:r>
            <a:r>
              <a:rPr sz="2200" b="1" spc="-15" dirty="0">
                <a:solidFill>
                  <a:srgbClr val="983366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with</a:t>
            </a:r>
            <a:endParaRPr sz="2200" dirty="0">
              <a:latin typeface="Times New Roman"/>
              <a:cs typeface="Times New Roman"/>
            </a:endParaRPr>
          </a:p>
          <a:p>
            <a:pPr marL="1616075">
              <a:lnSpc>
                <a:spcPts val="2290"/>
              </a:lnSpc>
            </a:pPr>
            <a:r>
              <a:rPr sz="2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the substances </a:t>
            </a:r>
            <a:r>
              <a:rPr sz="2200" b="1" dirty="0">
                <a:solidFill>
                  <a:srgbClr val="983366"/>
                </a:solidFill>
                <a:latin typeface="Times New Roman"/>
                <a:cs typeface="Times New Roman"/>
              </a:rPr>
              <a:t>at</a:t>
            </a:r>
            <a:r>
              <a:rPr sz="2200" b="1" spc="-35" dirty="0">
                <a:solidFill>
                  <a:srgbClr val="983366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risk.</a:t>
            </a:r>
            <a:endParaRPr sz="2200" dirty="0">
              <a:latin typeface="Times New Roman"/>
              <a:cs typeface="Times New Roman"/>
            </a:endParaRPr>
          </a:p>
          <a:p>
            <a:pPr marL="355600" marR="149225" indent="-342900">
              <a:lnSpc>
                <a:spcPts val="2440"/>
              </a:lnSpc>
              <a:spcBef>
                <a:spcPts val="140"/>
              </a:spcBef>
            </a:pPr>
            <a:r>
              <a:rPr sz="2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V: Can be violently </a:t>
            </a:r>
            <a:r>
              <a:rPr sz="2200" b="1" dirty="0">
                <a:solidFill>
                  <a:srgbClr val="983366"/>
                </a:solidFill>
                <a:latin typeface="Times New Roman"/>
                <a:cs typeface="Times New Roman"/>
              </a:rPr>
              <a:t>or </a:t>
            </a:r>
            <a:r>
              <a:rPr sz="2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even explosively  reactive.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FULL: Full body protective clothing</a:t>
            </a:r>
            <a:endParaRPr sz="2200" dirty="0">
              <a:latin typeface="Times New Roman"/>
              <a:cs typeface="Times New Roman"/>
            </a:endParaRPr>
          </a:p>
          <a:p>
            <a:pPr marL="355600">
              <a:lnSpc>
                <a:spcPts val="2435"/>
              </a:lnSpc>
            </a:pPr>
            <a:r>
              <a:rPr sz="2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with</a:t>
            </a:r>
            <a:r>
              <a:rPr sz="2200" b="1" spc="-10" dirty="0">
                <a:solidFill>
                  <a:srgbClr val="983366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BA.</a:t>
            </a:r>
            <a:endParaRPr sz="2200" dirty="0">
              <a:latin typeface="Times New Roman"/>
              <a:cs typeface="Times New Roman"/>
            </a:endParaRPr>
          </a:p>
          <a:p>
            <a:pPr marL="502284" marR="1183005" indent="-490220">
              <a:lnSpc>
                <a:spcPts val="2440"/>
              </a:lnSpc>
              <a:spcBef>
                <a:spcPts val="145"/>
              </a:spcBef>
            </a:pPr>
            <a:r>
              <a:rPr sz="2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BA: Breathing apparatus plus  protective</a:t>
            </a:r>
            <a:r>
              <a:rPr sz="2200" b="1" spc="-15" dirty="0">
                <a:solidFill>
                  <a:srgbClr val="983366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gloves.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  <a:tabLst>
                <a:tab pos="1313180" algn="l"/>
              </a:tabLst>
            </a:pPr>
            <a:r>
              <a:rPr sz="2200" b="1" spc="-10" dirty="0">
                <a:solidFill>
                  <a:srgbClr val="983366"/>
                </a:solidFill>
                <a:latin typeface="Times New Roman"/>
                <a:cs typeface="Times New Roman"/>
              </a:rPr>
              <a:t>DILUTE:	</a:t>
            </a:r>
            <a:r>
              <a:rPr sz="2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May be washed to</a:t>
            </a:r>
            <a:r>
              <a:rPr sz="2200" b="1" spc="5" dirty="0">
                <a:solidFill>
                  <a:srgbClr val="983366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drain</a:t>
            </a:r>
            <a:endParaRPr sz="2200" dirty="0">
              <a:latin typeface="Times New Roman"/>
              <a:cs typeface="Times New Roman"/>
            </a:endParaRPr>
          </a:p>
          <a:p>
            <a:pPr marL="1203325">
              <a:lnSpc>
                <a:spcPts val="2435"/>
              </a:lnSpc>
            </a:pPr>
            <a:r>
              <a:rPr sz="2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with </a:t>
            </a:r>
            <a:r>
              <a:rPr sz="2200" b="1" dirty="0">
                <a:solidFill>
                  <a:srgbClr val="983366"/>
                </a:solidFill>
                <a:latin typeface="Times New Roman"/>
                <a:cs typeface="Times New Roman"/>
              </a:rPr>
              <a:t>large </a:t>
            </a:r>
            <a:r>
              <a:rPr sz="2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quantities </a:t>
            </a:r>
            <a:r>
              <a:rPr sz="2200" b="1" dirty="0">
                <a:solidFill>
                  <a:srgbClr val="983366"/>
                </a:solidFill>
                <a:latin typeface="Times New Roman"/>
                <a:cs typeface="Times New Roman"/>
              </a:rPr>
              <a:t>of</a:t>
            </a:r>
            <a:r>
              <a:rPr sz="2200" b="1" spc="-75" dirty="0">
                <a:solidFill>
                  <a:srgbClr val="983366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water.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ts val="2435"/>
              </a:lnSpc>
            </a:pPr>
            <a:r>
              <a:rPr sz="2200" b="1" spc="-10" dirty="0">
                <a:solidFill>
                  <a:srgbClr val="983366"/>
                </a:solidFill>
                <a:latin typeface="Times New Roman"/>
                <a:cs typeface="Times New Roman"/>
              </a:rPr>
              <a:t>CONTAIN: </a:t>
            </a:r>
            <a:r>
              <a:rPr sz="2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Prevent, </a:t>
            </a:r>
            <a:r>
              <a:rPr sz="2200" b="1" dirty="0">
                <a:solidFill>
                  <a:srgbClr val="983366"/>
                </a:solidFill>
                <a:latin typeface="Times New Roman"/>
                <a:cs typeface="Times New Roman"/>
              </a:rPr>
              <a:t>by any</a:t>
            </a:r>
            <a:r>
              <a:rPr sz="2200" b="1" spc="15" dirty="0">
                <a:solidFill>
                  <a:srgbClr val="983366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means</a:t>
            </a:r>
            <a:endParaRPr sz="2200" dirty="0">
              <a:latin typeface="Times New Roman"/>
              <a:cs typeface="Times New Roman"/>
            </a:endParaRPr>
          </a:p>
          <a:p>
            <a:pPr marL="1414145" marR="157480">
              <a:lnSpc>
                <a:spcPct val="92200"/>
              </a:lnSpc>
              <a:spcBef>
                <a:spcPts val="105"/>
              </a:spcBef>
            </a:pPr>
            <a:r>
              <a:rPr sz="2200" b="1" dirty="0">
                <a:solidFill>
                  <a:srgbClr val="983366"/>
                </a:solidFill>
                <a:latin typeface="Times New Roman"/>
                <a:cs typeface="Times New Roman"/>
              </a:rPr>
              <a:t>available, </a:t>
            </a:r>
            <a:r>
              <a:rPr sz="2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the spillage from  entering drains </a:t>
            </a:r>
            <a:r>
              <a:rPr sz="2200" b="1" dirty="0">
                <a:solidFill>
                  <a:srgbClr val="983366"/>
                </a:solidFill>
                <a:latin typeface="Times New Roman"/>
                <a:cs typeface="Times New Roman"/>
              </a:rPr>
              <a:t>or </a:t>
            </a:r>
            <a:r>
              <a:rPr sz="2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water  course.</a:t>
            </a:r>
            <a:endParaRPr sz="22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72819" y="2286084"/>
          <a:ext cx="2653665" cy="3656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9320">
                <a:tc>
                  <a:txBody>
                    <a:bodyPr/>
                    <a:lstStyle/>
                    <a:p>
                      <a:pPr marR="70485" algn="ctr">
                        <a:lnSpc>
                          <a:spcPts val="1310"/>
                        </a:lnSpc>
                      </a:pPr>
                      <a:r>
                        <a:rPr sz="1200" b="1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310"/>
                        </a:lnSpc>
                      </a:pPr>
                      <a:r>
                        <a:rPr sz="1200" b="1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26720">
                        <a:lnSpc>
                          <a:spcPts val="1310"/>
                        </a:lnSpc>
                        <a:tabLst>
                          <a:tab pos="1471930" algn="l"/>
                        </a:tabLst>
                      </a:pPr>
                      <a:r>
                        <a:rPr sz="1200" b="1" spc="-5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FULL	DILUTE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b="1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89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b="1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5890" marB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b="1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5890" marB="0"/>
                </a:tc>
                <a:tc gridSpan="2">
                  <a:txBody>
                    <a:bodyPr/>
                    <a:lstStyle/>
                    <a:p>
                      <a:pPr marL="505459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b="1" spc="-5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BA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589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320">
                <a:tc>
                  <a:txBody>
                    <a:bodyPr/>
                    <a:lstStyle/>
                    <a:p>
                      <a:pPr marR="78740" algn="ctr">
                        <a:lnSpc>
                          <a:spcPts val="1360"/>
                        </a:lnSpc>
                        <a:spcBef>
                          <a:spcPts val="110"/>
                        </a:spcBef>
                      </a:pPr>
                      <a:r>
                        <a:rPr sz="1200" b="1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4780">
                        <a:lnSpc>
                          <a:spcPts val="1360"/>
                        </a:lnSpc>
                        <a:spcBef>
                          <a:spcPts val="110"/>
                        </a:spcBef>
                      </a:pPr>
                      <a:r>
                        <a:rPr sz="1200" b="1" spc="-5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BA </a:t>
                      </a:r>
                      <a:r>
                        <a:rPr sz="1200" b="1" spc="-10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b="1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FIRE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1660">
                        <a:lnSpc>
                          <a:spcPts val="1310"/>
                        </a:lnSpc>
                      </a:pPr>
                      <a:r>
                        <a:rPr sz="1200" b="1" spc="-5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ONLY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219">
                <a:tc>
                  <a:txBody>
                    <a:bodyPr/>
                    <a:lstStyle/>
                    <a:p>
                      <a:pPr marR="61594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b="1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b="1" spc="-5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BA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 marR="61594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b="1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385"/>
                        </a:lnSpc>
                        <a:spcBef>
                          <a:spcPts val="110"/>
                        </a:spcBef>
                      </a:pPr>
                      <a:r>
                        <a:rPr sz="1200" b="1" spc="-5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BA </a:t>
                      </a:r>
                      <a:r>
                        <a:rPr sz="1200" b="1" spc="-10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b="1" spc="-20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FIRE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81660">
                        <a:lnSpc>
                          <a:spcPts val="1385"/>
                        </a:lnSpc>
                      </a:pPr>
                      <a:r>
                        <a:rPr sz="1200" b="1" spc="-5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ONLY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R="12065" algn="ctr">
                        <a:lnSpc>
                          <a:spcPts val="1360"/>
                        </a:lnSpc>
                        <a:spcBef>
                          <a:spcPts val="165"/>
                        </a:spcBef>
                      </a:pPr>
                      <a:r>
                        <a:rPr sz="1200" b="1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360"/>
                        </a:lnSpc>
                        <a:spcBef>
                          <a:spcPts val="165"/>
                        </a:spcBef>
                      </a:pPr>
                      <a:r>
                        <a:rPr sz="1200" b="1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426720">
                        <a:lnSpc>
                          <a:spcPts val="1360"/>
                        </a:lnSpc>
                        <a:spcBef>
                          <a:spcPts val="165"/>
                        </a:spcBef>
                      </a:pPr>
                      <a:r>
                        <a:rPr sz="1200" b="1" spc="-10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FULL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ts val="1360"/>
                        </a:lnSpc>
                        <a:spcBef>
                          <a:spcPts val="165"/>
                        </a:spcBef>
                      </a:pPr>
                      <a:r>
                        <a:rPr sz="1200" b="1" spc="-5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CONTAI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ts val="1310"/>
                        </a:lnSpc>
                      </a:pPr>
                      <a:r>
                        <a:rPr sz="1200" b="1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b="1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b="1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b="1" spc="-5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BA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5764"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b="1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385"/>
                        </a:lnSpc>
                        <a:spcBef>
                          <a:spcPts val="110"/>
                        </a:spcBef>
                      </a:pPr>
                      <a:r>
                        <a:rPr sz="1200" b="1" spc="-5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BA </a:t>
                      </a:r>
                      <a:r>
                        <a:rPr sz="1200" b="1" spc="-10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b="1" spc="-20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FIRE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81660">
                        <a:lnSpc>
                          <a:spcPts val="1385"/>
                        </a:lnSpc>
                      </a:pPr>
                      <a:r>
                        <a:rPr sz="1200" b="1" spc="-5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ONLY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854">
                <a:tc>
                  <a:txBody>
                    <a:bodyPr/>
                    <a:lstStyle/>
                    <a:p>
                      <a:pPr marR="61594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spc="-5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BA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8230">
                <a:tc>
                  <a:txBody>
                    <a:bodyPr/>
                    <a:lstStyle/>
                    <a:p>
                      <a:pPr marR="61594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b="1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385"/>
                        </a:lnSpc>
                        <a:spcBef>
                          <a:spcPts val="110"/>
                        </a:spcBef>
                      </a:pPr>
                      <a:r>
                        <a:rPr sz="1200" b="1" spc="-5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BA </a:t>
                      </a:r>
                      <a:r>
                        <a:rPr sz="1200" b="1" spc="-10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b="1" spc="-20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FIRE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81660">
                        <a:lnSpc>
                          <a:spcPts val="1305"/>
                        </a:lnSpc>
                      </a:pPr>
                      <a:r>
                        <a:rPr sz="1200" b="1" spc="-5" dirty="0">
                          <a:solidFill>
                            <a:srgbClr val="983366"/>
                          </a:solidFill>
                          <a:latin typeface="Times New Roman"/>
                          <a:cs typeface="Times New Roman"/>
                        </a:rPr>
                        <a:t>ONLY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91869" y="6460490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983366"/>
                </a:solidFill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8769" y="6460490"/>
            <a:ext cx="1908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CONSIDER</a:t>
            </a:r>
            <a:r>
              <a:rPr sz="1200" b="1" spc="-50" dirty="0">
                <a:solidFill>
                  <a:srgbClr val="983366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983366"/>
                </a:solidFill>
                <a:latin typeface="Times New Roman"/>
                <a:cs typeface="Times New Roman"/>
              </a:rPr>
              <a:t>EVACUATION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7069" y="154940"/>
            <a:ext cx="55264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latin typeface="Arial"/>
                <a:cs typeface="Arial"/>
              </a:rPr>
              <a:t>Emergency Action Code (HAZCHEM</a:t>
            </a:r>
            <a:r>
              <a:rPr sz="2100" b="1" spc="-85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CODE)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7069" y="474979"/>
            <a:ext cx="589915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3333FF"/>
                </a:solidFill>
                <a:latin typeface="Arial"/>
                <a:cs typeface="Arial"/>
              </a:rPr>
              <a:t>FOR </a:t>
            </a:r>
            <a:r>
              <a:rPr sz="1700" b="1" dirty="0">
                <a:solidFill>
                  <a:srgbClr val="3333FF"/>
                </a:solidFill>
                <a:latin typeface="Arial"/>
                <a:cs typeface="Arial"/>
              </a:rPr>
              <a:t>FIRE </a:t>
            </a:r>
            <a:r>
              <a:rPr sz="1700" b="1" spc="-5" dirty="0">
                <a:solidFill>
                  <a:srgbClr val="3333FF"/>
                </a:solidFill>
                <a:latin typeface="Arial"/>
                <a:cs typeface="Arial"/>
              </a:rPr>
              <a:t>OR SPILLAGE OF </a:t>
            </a:r>
            <a:r>
              <a:rPr sz="1700" b="1" spc="-10" dirty="0">
                <a:solidFill>
                  <a:srgbClr val="3333FF"/>
                </a:solidFill>
                <a:latin typeface="Arial"/>
                <a:cs typeface="Arial"/>
              </a:rPr>
              <a:t>HAZARDOUS</a:t>
            </a:r>
            <a:r>
              <a:rPr sz="1700" b="1" spc="2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3333FF"/>
                </a:solidFill>
                <a:latin typeface="Arial"/>
                <a:cs typeface="Arial"/>
              </a:rPr>
              <a:t>SUBSTANCES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B5F26-C910-36D3-1216-47FF0A538CA7}"/>
              </a:ext>
            </a:extLst>
          </p:cNvPr>
          <p:cNvSpPr txBox="1"/>
          <p:nvPr/>
        </p:nvSpPr>
        <p:spPr>
          <a:xfrm>
            <a:off x="3966209" y="6037581"/>
            <a:ext cx="4824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 SE- methane</a:t>
            </a:r>
          </a:p>
          <a:p>
            <a:r>
              <a:rPr lang="en-IN" dirty="0"/>
              <a:t>3 YE- propyl acetate</a:t>
            </a:r>
          </a:p>
          <a:p>
            <a:r>
              <a:rPr lang="en-IN" dirty="0"/>
              <a:t>4 WE – hydrogen fluoride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C974-471B-C9AA-58F3-727058AC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A996D-BA1E-5CB8-736A-285FC6352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8869" y="2054383"/>
            <a:ext cx="3986531" cy="2971967"/>
          </a:xfrm>
        </p:spPr>
        <p:txBody>
          <a:bodyPr/>
          <a:lstStyle/>
          <a:p>
            <a:pPr marL="228600">
              <a:lnSpc>
                <a:spcPct val="16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HAZCHEM code for LPG gas is 2WE, in this ‘W’ relates to what?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6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 extinguisher type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6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Evacuation of the personnel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Personal Protective equipment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3DA98-62F3-8DE2-45AF-9E5CC9E4C808}"/>
              </a:ext>
            </a:extLst>
          </p:cNvPr>
          <p:cNvSpPr txBox="1"/>
          <p:nvPr/>
        </p:nvSpPr>
        <p:spPr>
          <a:xfrm>
            <a:off x="609600" y="5092236"/>
            <a:ext cx="4642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https://industrialsafetyguide.com/hazchem-code/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6828F3-2442-3A65-470A-625C2BB02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444" y="1802686"/>
            <a:ext cx="3711262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39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72300" y="1600200"/>
            <a:ext cx="1524000" cy="1522730"/>
          </a:xfrm>
          <a:custGeom>
            <a:avLst/>
            <a:gdLst/>
            <a:ahLst/>
            <a:cxnLst/>
            <a:rect l="l" t="t" r="r" b="b"/>
            <a:pathLst>
              <a:path w="1524000" h="1522730">
                <a:moveTo>
                  <a:pt x="762000" y="0"/>
                </a:moveTo>
                <a:lnTo>
                  <a:pt x="712640" y="1446"/>
                </a:lnTo>
                <a:lnTo>
                  <a:pt x="664261" y="5736"/>
                </a:lnTo>
                <a:lnTo>
                  <a:pt x="616939" y="12792"/>
                </a:lnTo>
                <a:lnTo>
                  <a:pt x="570754" y="22537"/>
                </a:lnTo>
                <a:lnTo>
                  <a:pt x="525782" y="34895"/>
                </a:lnTo>
                <a:lnTo>
                  <a:pt x="482102" y="49788"/>
                </a:lnTo>
                <a:lnTo>
                  <a:pt x="439793" y="67140"/>
                </a:lnTo>
                <a:lnTo>
                  <a:pt x="398931" y="86875"/>
                </a:lnTo>
                <a:lnTo>
                  <a:pt x="359595" y="108916"/>
                </a:lnTo>
                <a:lnTo>
                  <a:pt x="321864" y="133185"/>
                </a:lnTo>
                <a:lnTo>
                  <a:pt x="285815" y="159606"/>
                </a:lnTo>
                <a:lnTo>
                  <a:pt x="251525" y="188103"/>
                </a:lnTo>
                <a:lnTo>
                  <a:pt x="219075" y="218598"/>
                </a:lnTo>
                <a:lnTo>
                  <a:pt x="188540" y="251016"/>
                </a:lnTo>
                <a:lnTo>
                  <a:pt x="160000" y="285278"/>
                </a:lnTo>
                <a:lnTo>
                  <a:pt x="133532" y="321309"/>
                </a:lnTo>
                <a:lnTo>
                  <a:pt x="109214" y="359032"/>
                </a:lnTo>
                <a:lnTo>
                  <a:pt x="87125" y="398369"/>
                </a:lnTo>
                <a:lnTo>
                  <a:pt x="67342" y="439245"/>
                </a:lnTo>
                <a:lnTo>
                  <a:pt x="49944" y="481582"/>
                </a:lnTo>
                <a:lnTo>
                  <a:pt x="35008" y="525304"/>
                </a:lnTo>
                <a:lnTo>
                  <a:pt x="22613" y="570334"/>
                </a:lnTo>
                <a:lnTo>
                  <a:pt x="12837" y="616595"/>
                </a:lnTo>
                <a:lnTo>
                  <a:pt x="5757" y="664011"/>
                </a:lnTo>
                <a:lnTo>
                  <a:pt x="1452" y="712505"/>
                </a:lnTo>
                <a:lnTo>
                  <a:pt x="0" y="762000"/>
                </a:lnTo>
                <a:lnTo>
                  <a:pt x="1452" y="811353"/>
                </a:lnTo>
                <a:lnTo>
                  <a:pt x="5757" y="859717"/>
                </a:lnTo>
                <a:lnTo>
                  <a:pt x="12837" y="907013"/>
                </a:lnTo>
                <a:lnTo>
                  <a:pt x="22613" y="953164"/>
                </a:lnTo>
                <a:lnTo>
                  <a:pt x="35008" y="998094"/>
                </a:lnTo>
                <a:lnTo>
                  <a:pt x="49944" y="1041725"/>
                </a:lnTo>
                <a:lnTo>
                  <a:pt x="67342" y="1083980"/>
                </a:lnTo>
                <a:lnTo>
                  <a:pt x="87125" y="1124781"/>
                </a:lnTo>
                <a:lnTo>
                  <a:pt x="109214" y="1164052"/>
                </a:lnTo>
                <a:lnTo>
                  <a:pt x="133532" y="1201716"/>
                </a:lnTo>
                <a:lnTo>
                  <a:pt x="160000" y="1237695"/>
                </a:lnTo>
                <a:lnTo>
                  <a:pt x="188540" y="1271912"/>
                </a:lnTo>
                <a:lnTo>
                  <a:pt x="219074" y="1304289"/>
                </a:lnTo>
                <a:lnTo>
                  <a:pt x="251525" y="1334751"/>
                </a:lnTo>
                <a:lnTo>
                  <a:pt x="285815" y="1363219"/>
                </a:lnTo>
                <a:lnTo>
                  <a:pt x="321864" y="1389617"/>
                </a:lnTo>
                <a:lnTo>
                  <a:pt x="359595" y="1413866"/>
                </a:lnTo>
                <a:lnTo>
                  <a:pt x="398931" y="1435891"/>
                </a:lnTo>
                <a:lnTo>
                  <a:pt x="439793" y="1455613"/>
                </a:lnTo>
                <a:lnTo>
                  <a:pt x="482102" y="1472957"/>
                </a:lnTo>
                <a:lnTo>
                  <a:pt x="525782" y="1487844"/>
                </a:lnTo>
                <a:lnTo>
                  <a:pt x="570754" y="1500197"/>
                </a:lnTo>
                <a:lnTo>
                  <a:pt x="616939" y="1509939"/>
                </a:lnTo>
                <a:lnTo>
                  <a:pt x="664261" y="1516993"/>
                </a:lnTo>
                <a:lnTo>
                  <a:pt x="712640" y="1521283"/>
                </a:lnTo>
                <a:lnTo>
                  <a:pt x="762000" y="1522729"/>
                </a:lnTo>
                <a:lnTo>
                  <a:pt x="811359" y="1521283"/>
                </a:lnTo>
                <a:lnTo>
                  <a:pt x="859738" y="1516993"/>
                </a:lnTo>
                <a:lnTo>
                  <a:pt x="907060" y="1509939"/>
                </a:lnTo>
                <a:lnTo>
                  <a:pt x="953245" y="1500197"/>
                </a:lnTo>
                <a:lnTo>
                  <a:pt x="998217" y="1487844"/>
                </a:lnTo>
                <a:lnTo>
                  <a:pt x="1041897" y="1472957"/>
                </a:lnTo>
                <a:lnTo>
                  <a:pt x="1084206" y="1455613"/>
                </a:lnTo>
                <a:lnTo>
                  <a:pt x="1125068" y="1435891"/>
                </a:lnTo>
                <a:lnTo>
                  <a:pt x="1164404" y="1413866"/>
                </a:lnTo>
                <a:lnTo>
                  <a:pt x="1202135" y="1389617"/>
                </a:lnTo>
                <a:lnTo>
                  <a:pt x="1238184" y="1363219"/>
                </a:lnTo>
                <a:lnTo>
                  <a:pt x="1272474" y="1334751"/>
                </a:lnTo>
                <a:lnTo>
                  <a:pt x="1304924" y="1304289"/>
                </a:lnTo>
                <a:lnTo>
                  <a:pt x="1335459" y="1271912"/>
                </a:lnTo>
                <a:lnTo>
                  <a:pt x="1363999" y="1237695"/>
                </a:lnTo>
                <a:lnTo>
                  <a:pt x="1390467" y="1201716"/>
                </a:lnTo>
                <a:lnTo>
                  <a:pt x="1414785" y="1164052"/>
                </a:lnTo>
                <a:lnTo>
                  <a:pt x="1436874" y="1124781"/>
                </a:lnTo>
                <a:lnTo>
                  <a:pt x="1456657" y="1083980"/>
                </a:lnTo>
                <a:lnTo>
                  <a:pt x="1474055" y="1041725"/>
                </a:lnTo>
                <a:lnTo>
                  <a:pt x="1488991" y="998094"/>
                </a:lnTo>
                <a:lnTo>
                  <a:pt x="1501386" y="953164"/>
                </a:lnTo>
                <a:lnTo>
                  <a:pt x="1511162" y="907013"/>
                </a:lnTo>
                <a:lnTo>
                  <a:pt x="1518242" y="859717"/>
                </a:lnTo>
                <a:lnTo>
                  <a:pt x="1522547" y="811353"/>
                </a:lnTo>
                <a:lnTo>
                  <a:pt x="1524000" y="762000"/>
                </a:lnTo>
                <a:lnTo>
                  <a:pt x="1522547" y="712505"/>
                </a:lnTo>
                <a:lnTo>
                  <a:pt x="1518242" y="664011"/>
                </a:lnTo>
                <a:lnTo>
                  <a:pt x="1511162" y="616595"/>
                </a:lnTo>
                <a:lnTo>
                  <a:pt x="1501386" y="570334"/>
                </a:lnTo>
                <a:lnTo>
                  <a:pt x="1488991" y="525304"/>
                </a:lnTo>
                <a:lnTo>
                  <a:pt x="1474055" y="481582"/>
                </a:lnTo>
                <a:lnTo>
                  <a:pt x="1456657" y="439245"/>
                </a:lnTo>
                <a:lnTo>
                  <a:pt x="1436874" y="398369"/>
                </a:lnTo>
                <a:lnTo>
                  <a:pt x="1414785" y="359032"/>
                </a:lnTo>
                <a:lnTo>
                  <a:pt x="1390467" y="321309"/>
                </a:lnTo>
                <a:lnTo>
                  <a:pt x="1363999" y="285278"/>
                </a:lnTo>
                <a:lnTo>
                  <a:pt x="1335459" y="251016"/>
                </a:lnTo>
                <a:lnTo>
                  <a:pt x="1304925" y="218598"/>
                </a:lnTo>
                <a:lnTo>
                  <a:pt x="1272474" y="188103"/>
                </a:lnTo>
                <a:lnTo>
                  <a:pt x="1238184" y="159606"/>
                </a:lnTo>
                <a:lnTo>
                  <a:pt x="1202135" y="133185"/>
                </a:lnTo>
                <a:lnTo>
                  <a:pt x="1164404" y="108916"/>
                </a:lnTo>
                <a:lnTo>
                  <a:pt x="1125068" y="86875"/>
                </a:lnTo>
                <a:lnTo>
                  <a:pt x="1084206" y="67140"/>
                </a:lnTo>
                <a:lnTo>
                  <a:pt x="1041897" y="49788"/>
                </a:lnTo>
                <a:lnTo>
                  <a:pt x="998217" y="34895"/>
                </a:lnTo>
                <a:lnTo>
                  <a:pt x="953245" y="22537"/>
                </a:lnTo>
                <a:lnTo>
                  <a:pt x="907060" y="12792"/>
                </a:lnTo>
                <a:lnTo>
                  <a:pt x="859738" y="5736"/>
                </a:lnTo>
                <a:lnTo>
                  <a:pt x="811359" y="1446"/>
                </a:lnTo>
                <a:lnTo>
                  <a:pt x="762000" y="0"/>
                </a:lnTo>
                <a:close/>
              </a:path>
            </a:pathLst>
          </a:custGeom>
          <a:solidFill>
            <a:srgbClr val="D8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81600" y="1600200"/>
            <a:ext cx="1524000" cy="1522730"/>
          </a:xfrm>
          <a:custGeom>
            <a:avLst/>
            <a:gdLst/>
            <a:ahLst/>
            <a:cxnLst/>
            <a:rect l="l" t="t" r="r" b="b"/>
            <a:pathLst>
              <a:path w="1524000" h="1522730">
                <a:moveTo>
                  <a:pt x="762000" y="0"/>
                </a:moveTo>
                <a:lnTo>
                  <a:pt x="712640" y="1446"/>
                </a:lnTo>
                <a:lnTo>
                  <a:pt x="664261" y="5736"/>
                </a:lnTo>
                <a:lnTo>
                  <a:pt x="616939" y="12792"/>
                </a:lnTo>
                <a:lnTo>
                  <a:pt x="570754" y="22537"/>
                </a:lnTo>
                <a:lnTo>
                  <a:pt x="525782" y="34895"/>
                </a:lnTo>
                <a:lnTo>
                  <a:pt x="482102" y="49788"/>
                </a:lnTo>
                <a:lnTo>
                  <a:pt x="439793" y="67140"/>
                </a:lnTo>
                <a:lnTo>
                  <a:pt x="398931" y="86875"/>
                </a:lnTo>
                <a:lnTo>
                  <a:pt x="359595" y="108916"/>
                </a:lnTo>
                <a:lnTo>
                  <a:pt x="321864" y="133185"/>
                </a:lnTo>
                <a:lnTo>
                  <a:pt x="285815" y="159606"/>
                </a:lnTo>
                <a:lnTo>
                  <a:pt x="251525" y="188103"/>
                </a:lnTo>
                <a:lnTo>
                  <a:pt x="219074" y="218598"/>
                </a:lnTo>
                <a:lnTo>
                  <a:pt x="188540" y="251016"/>
                </a:lnTo>
                <a:lnTo>
                  <a:pt x="160000" y="285278"/>
                </a:lnTo>
                <a:lnTo>
                  <a:pt x="133532" y="321309"/>
                </a:lnTo>
                <a:lnTo>
                  <a:pt x="109214" y="359032"/>
                </a:lnTo>
                <a:lnTo>
                  <a:pt x="87125" y="398369"/>
                </a:lnTo>
                <a:lnTo>
                  <a:pt x="67342" y="439245"/>
                </a:lnTo>
                <a:lnTo>
                  <a:pt x="49944" y="481582"/>
                </a:lnTo>
                <a:lnTo>
                  <a:pt x="35008" y="525304"/>
                </a:lnTo>
                <a:lnTo>
                  <a:pt x="22613" y="570334"/>
                </a:lnTo>
                <a:lnTo>
                  <a:pt x="12837" y="616595"/>
                </a:lnTo>
                <a:lnTo>
                  <a:pt x="5757" y="664011"/>
                </a:lnTo>
                <a:lnTo>
                  <a:pt x="1452" y="712505"/>
                </a:lnTo>
                <a:lnTo>
                  <a:pt x="0" y="762000"/>
                </a:lnTo>
                <a:lnTo>
                  <a:pt x="1452" y="811353"/>
                </a:lnTo>
                <a:lnTo>
                  <a:pt x="5757" y="859717"/>
                </a:lnTo>
                <a:lnTo>
                  <a:pt x="12837" y="907013"/>
                </a:lnTo>
                <a:lnTo>
                  <a:pt x="22613" y="953164"/>
                </a:lnTo>
                <a:lnTo>
                  <a:pt x="35008" y="998094"/>
                </a:lnTo>
                <a:lnTo>
                  <a:pt x="49944" y="1041725"/>
                </a:lnTo>
                <a:lnTo>
                  <a:pt x="67342" y="1083980"/>
                </a:lnTo>
                <a:lnTo>
                  <a:pt x="87125" y="1124781"/>
                </a:lnTo>
                <a:lnTo>
                  <a:pt x="109214" y="1164052"/>
                </a:lnTo>
                <a:lnTo>
                  <a:pt x="133532" y="1201716"/>
                </a:lnTo>
                <a:lnTo>
                  <a:pt x="160000" y="1237695"/>
                </a:lnTo>
                <a:lnTo>
                  <a:pt x="188540" y="1271912"/>
                </a:lnTo>
                <a:lnTo>
                  <a:pt x="219075" y="1304289"/>
                </a:lnTo>
                <a:lnTo>
                  <a:pt x="251525" y="1334751"/>
                </a:lnTo>
                <a:lnTo>
                  <a:pt x="285815" y="1363219"/>
                </a:lnTo>
                <a:lnTo>
                  <a:pt x="321864" y="1389617"/>
                </a:lnTo>
                <a:lnTo>
                  <a:pt x="359595" y="1413866"/>
                </a:lnTo>
                <a:lnTo>
                  <a:pt x="398931" y="1435891"/>
                </a:lnTo>
                <a:lnTo>
                  <a:pt x="439793" y="1455613"/>
                </a:lnTo>
                <a:lnTo>
                  <a:pt x="482102" y="1472957"/>
                </a:lnTo>
                <a:lnTo>
                  <a:pt x="525782" y="1487844"/>
                </a:lnTo>
                <a:lnTo>
                  <a:pt x="570754" y="1500197"/>
                </a:lnTo>
                <a:lnTo>
                  <a:pt x="616939" y="1509939"/>
                </a:lnTo>
                <a:lnTo>
                  <a:pt x="664261" y="1516993"/>
                </a:lnTo>
                <a:lnTo>
                  <a:pt x="712640" y="1521283"/>
                </a:lnTo>
                <a:lnTo>
                  <a:pt x="762000" y="1522729"/>
                </a:lnTo>
                <a:lnTo>
                  <a:pt x="811359" y="1521283"/>
                </a:lnTo>
                <a:lnTo>
                  <a:pt x="859738" y="1516993"/>
                </a:lnTo>
                <a:lnTo>
                  <a:pt x="907060" y="1509939"/>
                </a:lnTo>
                <a:lnTo>
                  <a:pt x="953245" y="1500197"/>
                </a:lnTo>
                <a:lnTo>
                  <a:pt x="998217" y="1487844"/>
                </a:lnTo>
                <a:lnTo>
                  <a:pt x="1041897" y="1472957"/>
                </a:lnTo>
                <a:lnTo>
                  <a:pt x="1084206" y="1455613"/>
                </a:lnTo>
                <a:lnTo>
                  <a:pt x="1125068" y="1435891"/>
                </a:lnTo>
                <a:lnTo>
                  <a:pt x="1164404" y="1413866"/>
                </a:lnTo>
                <a:lnTo>
                  <a:pt x="1202135" y="1389617"/>
                </a:lnTo>
                <a:lnTo>
                  <a:pt x="1238184" y="1363219"/>
                </a:lnTo>
                <a:lnTo>
                  <a:pt x="1272474" y="1334751"/>
                </a:lnTo>
                <a:lnTo>
                  <a:pt x="1304924" y="1304289"/>
                </a:lnTo>
                <a:lnTo>
                  <a:pt x="1335459" y="1271912"/>
                </a:lnTo>
                <a:lnTo>
                  <a:pt x="1363999" y="1237695"/>
                </a:lnTo>
                <a:lnTo>
                  <a:pt x="1390467" y="1201716"/>
                </a:lnTo>
                <a:lnTo>
                  <a:pt x="1414785" y="1164052"/>
                </a:lnTo>
                <a:lnTo>
                  <a:pt x="1436874" y="1124781"/>
                </a:lnTo>
                <a:lnTo>
                  <a:pt x="1456657" y="1083980"/>
                </a:lnTo>
                <a:lnTo>
                  <a:pt x="1474055" y="1041725"/>
                </a:lnTo>
                <a:lnTo>
                  <a:pt x="1488991" y="998094"/>
                </a:lnTo>
                <a:lnTo>
                  <a:pt x="1501386" y="953164"/>
                </a:lnTo>
                <a:lnTo>
                  <a:pt x="1511162" y="907013"/>
                </a:lnTo>
                <a:lnTo>
                  <a:pt x="1518242" y="859717"/>
                </a:lnTo>
                <a:lnTo>
                  <a:pt x="1522547" y="811353"/>
                </a:lnTo>
                <a:lnTo>
                  <a:pt x="1524000" y="762000"/>
                </a:lnTo>
                <a:lnTo>
                  <a:pt x="1522547" y="712505"/>
                </a:lnTo>
                <a:lnTo>
                  <a:pt x="1518242" y="664011"/>
                </a:lnTo>
                <a:lnTo>
                  <a:pt x="1511162" y="616595"/>
                </a:lnTo>
                <a:lnTo>
                  <a:pt x="1501386" y="570334"/>
                </a:lnTo>
                <a:lnTo>
                  <a:pt x="1488991" y="525304"/>
                </a:lnTo>
                <a:lnTo>
                  <a:pt x="1474055" y="481582"/>
                </a:lnTo>
                <a:lnTo>
                  <a:pt x="1456657" y="439245"/>
                </a:lnTo>
                <a:lnTo>
                  <a:pt x="1436874" y="398369"/>
                </a:lnTo>
                <a:lnTo>
                  <a:pt x="1414785" y="359032"/>
                </a:lnTo>
                <a:lnTo>
                  <a:pt x="1390467" y="321309"/>
                </a:lnTo>
                <a:lnTo>
                  <a:pt x="1363999" y="285278"/>
                </a:lnTo>
                <a:lnTo>
                  <a:pt x="1335459" y="251016"/>
                </a:lnTo>
                <a:lnTo>
                  <a:pt x="1304925" y="218598"/>
                </a:lnTo>
                <a:lnTo>
                  <a:pt x="1272474" y="188103"/>
                </a:lnTo>
                <a:lnTo>
                  <a:pt x="1238184" y="159606"/>
                </a:lnTo>
                <a:lnTo>
                  <a:pt x="1202135" y="133185"/>
                </a:lnTo>
                <a:lnTo>
                  <a:pt x="1164404" y="108916"/>
                </a:lnTo>
                <a:lnTo>
                  <a:pt x="1125068" y="86875"/>
                </a:lnTo>
                <a:lnTo>
                  <a:pt x="1084206" y="67140"/>
                </a:lnTo>
                <a:lnTo>
                  <a:pt x="1041897" y="49788"/>
                </a:lnTo>
                <a:lnTo>
                  <a:pt x="998217" y="34895"/>
                </a:lnTo>
                <a:lnTo>
                  <a:pt x="953245" y="22537"/>
                </a:lnTo>
                <a:lnTo>
                  <a:pt x="907060" y="12792"/>
                </a:lnTo>
                <a:lnTo>
                  <a:pt x="859738" y="5736"/>
                </a:lnTo>
                <a:lnTo>
                  <a:pt x="811359" y="1446"/>
                </a:lnTo>
                <a:lnTo>
                  <a:pt x="762000" y="0"/>
                </a:lnTo>
                <a:close/>
              </a:path>
            </a:pathLst>
          </a:custGeom>
          <a:solidFill>
            <a:srgbClr val="D8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90900" y="1600200"/>
            <a:ext cx="1524000" cy="1524000"/>
          </a:xfrm>
          <a:custGeom>
            <a:avLst/>
            <a:gdLst/>
            <a:ahLst/>
            <a:cxnLst/>
            <a:rect l="l" t="t" r="r" b="b"/>
            <a:pathLst>
              <a:path w="1524000" h="1524000">
                <a:moveTo>
                  <a:pt x="762000" y="0"/>
                </a:moveTo>
                <a:lnTo>
                  <a:pt x="712640" y="1446"/>
                </a:lnTo>
                <a:lnTo>
                  <a:pt x="664261" y="5736"/>
                </a:lnTo>
                <a:lnTo>
                  <a:pt x="616939" y="12792"/>
                </a:lnTo>
                <a:lnTo>
                  <a:pt x="570754" y="22537"/>
                </a:lnTo>
                <a:lnTo>
                  <a:pt x="525782" y="34895"/>
                </a:lnTo>
                <a:lnTo>
                  <a:pt x="482102" y="49788"/>
                </a:lnTo>
                <a:lnTo>
                  <a:pt x="439793" y="67140"/>
                </a:lnTo>
                <a:lnTo>
                  <a:pt x="398931" y="86875"/>
                </a:lnTo>
                <a:lnTo>
                  <a:pt x="359595" y="108916"/>
                </a:lnTo>
                <a:lnTo>
                  <a:pt x="321864" y="133185"/>
                </a:lnTo>
                <a:lnTo>
                  <a:pt x="285815" y="159606"/>
                </a:lnTo>
                <a:lnTo>
                  <a:pt x="251525" y="188103"/>
                </a:lnTo>
                <a:lnTo>
                  <a:pt x="219075" y="218598"/>
                </a:lnTo>
                <a:lnTo>
                  <a:pt x="188540" y="251016"/>
                </a:lnTo>
                <a:lnTo>
                  <a:pt x="160000" y="285278"/>
                </a:lnTo>
                <a:lnTo>
                  <a:pt x="133532" y="321309"/>
                </a:lnTo>
                <a:lnTo>
                  <a:pt x="109214" y="359032"/>
                </a:lnTo>
                <a:lnTo>
                  <a:pt x="87125" y="398369"/>
                </a:lnTo>
                <a:lnTo>
                  <a:pt x="67342" y="439245"/>
                </a:lnTo>
                <a:lnTo>
                  <a:pt x="49944" y="481582"/>
                </a:lnTo>
                <a:lnTo>
                  <a:pt x="35008" y="525304"/>
                </a:lnTo>
                <a:lnTo>
                  <a:pt x="22613" y="570334"/>
                </a:lnTo>
                <a:lnTo>
                  <a:pt x="12837" y="616595"/>
                </a:lnTo>
                <a:lnTo>
                  <a:pt x="5757" y="664011"/>
                </a:lnTo>
                <a:lnTo>
                  <a:pt x="1452" y="712505"/>
                </a:lnTo>
                <a:lnTo>
                  <a:pt x="0" y="762000"/>
                </a:lnTo>
                <a:lnTo>
                  <a:pt x="1452" y="811353"/>
                </a:lnTo>
                <a:lnTo>
                  <a:pt x="5757" y="859717"/>
                </a:lnTo>
                <a:lnTo>
                  <a:pt x="12837" y="907013"/>
                </a:lnTo>
                <a:lnTo>
                  <a:pt x="22613" y="953164"/>
                </a:lnTo>
                <a:lnTo>
                  <a:pt x="35008" y="998094"/>
                </a:lnTo>
                <a:lnTo>
                  <a:pt x="49944" y="1041725"/>
                </a:lnTo>
                <a:lnTo>
                  <a:pt x="67342" y="1083980"/>
                </a:lnTo>
                <a:lnTo>
                  <a:pt x="87125" y="1124781"/>
                </a:lnTo>
                <a:lnTo>
                  <a:pt x="109214" y="1164052"/>
                </a:lnTo>
                <a:lnTo>
                  <a:pt x="133532" y="1201716"/>
                </a:lnTo>
                <a:lnTo>
                  <a:pt x="160000" y="1237695"/>
                </a:lnTo>
                <a:lnTo>
                  <a:pt x="188540" y="1271912"/>
                </a:lnTo>
                <a:lnTo>
                  <a:pt x="219075" y="1304289"/>
                </a:lnTo>
                <a:lnTo>
                  <a:pt x="251525" y="1334751"/>
                </a:lnTo>
                <a:lnTo>
                  <a:pt x="285815" y="1363219"/>
                </a:lnTo>
                <a:lnTo>
                  <a:pt x="321864" y="1389617"/>
                </a:lnTo>
                <a:lnTo>
                  <a:pt x="359595" y="1413866"/>
                </a:lnTo>
                <a:lnTo>
                  <a:pt x="398931" y="1435891"/>
                </a:lnTo>
                <a:lnTo>
                  <a:pt x="439793" y="1455613"/>
                </a:lnTo>
                <a:lnTo>
                  <a:pt x="482102" y="1472957"/>
                </a:lnTo>
                <a:lnTo>
                  <a:pt x="525782" y="1487844"/>
                </a:lnTo>
                <a:lnTo>
                  <a:pt x="570754" y="1500197"/>
                </a:lnTo>
                <a:lnTo>
                  <a:pt x="616939" y="1509939"/>
                </a:lnTo>
                <a:lnTo>
                  <a:pt x="664261" y="1516993"/>
                </a:lnTo>
                <a:lnTo>
                  <a:pt x="712640" y="1521283"/>
                </a:lnTo>
                <a:lnTo>
                  <a:pt x="762000" y="1522729"/>
                </a:lnTo>
                <a:lnTo>
                  <a:pt x="811359" y="1521283"/>
                </a:lnTo>
                <a:lnTo>
                  <a:pt x="859738" y="1516993"/>
                </a:lnTo>
                <a:lnTo>
                  <a:pt x="907060" y="1509939"/>
                </a:lnTo>
                <a:lnTo>
                  <a:pt x="953245" y="1500197"/>
                </a:lnTo>
                <a:lnTo>
                  <a:pt x="998217" y="1487844"/>
                </a:lnTo>
                <a:lnTo>
                  <a:pt x="1041897" y="1472957"/>
                </a:lnTo>
                <a:lnTo>
                  <a:pt x="1084206" y="1455613"/>
                </a:lnTo>
                <a:lnTo>
                  <a:pt x="1125068" y="1435891"/>
                </a:lnTo>
                <a:lnTo>
                  <a:pt x="1164404" y="1413866"/>
                </a:lnTo>
                <a:lnTo>
                  <a:pt x="1202135" y="1389617"/>
                </a:lnTo>
                <a:lnTo>
                  <a:pt x="1238184" y="1363219"/>
                </a:lnTo>
                <a:lnTo>
                  <a:pt x="1272474" y="1334751"/>
                </a:lnTo>
                <a:lnTo>
                  <a:pt x="1304925" y="1304289"/>
                </a:lnTo>
                <a:lnTo>
                  <a:pt x="1335459" y="1271912"/>
                </a:lnTo>
                <a:lnTo>
                  <a:pt x="1363999" y="1237695"/>
                </a:lnTo>
                <a:lnTo>
                  <a:pt x="1390467" y="1201716"/>
                </a:lnTo>
                <a:lnTo>
                  <a:pt x="1414785" y="1164052"/>
                </a:lnTo>
                <a:lnTo>
                  <a:pt x="1436874" y="1124781"/>
                </a:lnTo>
                <a:lnTo>
                  <a:pt x="1456657" y="1083980"/>
                </a:lnTo>
                <a:lnTo>
                  <a:pt x="1474055" y="1041725"/>
                </a:lnTo>
                <a:lnTo>
                  <a:pt x="1488991" y="998094"/>
                </a:lnTo>
                <a:lnTo>
                  <a:pt x="1501386" y="953164"/>
                </a:lnTo>
                <a:lnTo>
                  <a:pt x="1511162" y="907013"/>
                </a:lnTo>
                <a:lnTo>
                  <a:pt x="1518242" y="859717"/>
                </a:lnTo>
                <a:lnTo>
                  <a:pt x="1522547" y="811353"/>
                </a:lnTo>
                <a:lnTo>
                  <a:pt x="1524000" y="762000"/>
                </a:lnTo>
                <a:lnTo>
                  <a:pt x="1522547" y="712505"/>
                </a:lnTo>
                <a:lnTo>
                  <a:pt x="1518242" y="664011"/>
                </a:lnTo>
                <a:lnTo>
                  <a:pt x="1511162" y="616595"/>
                </a:lnTo>
                <a:lnTo>
                  <a:pt x="1501386" y="570334"/>
                </a:lnTo>
                <a:lnTo>
                  <a:pt x="1488991" y="525304"/>
                </a:lnTo>
                <a:lnTo>
                  <a:pt x="1474055" y="481582"/>
                </a:lnTo>
                <a:lnTo>
                  <a:pt x="1456657" y="439245"/>
                </a:lnTo>
                <a:lnTo>
                  <a:pt x="1436874" y="398369"/>
                </a:lnTo>
                <a:lnTo>
                  <a:pt x="1414785" y="359032"/>
                </a:lnTo>
                <a:lnTo>
                  <a:pt x="1390467" y="321309"/>
                </a:lnTo>
                <a:lnTo>
                  <a:pt x="1363999" y="285278"/>
                </a:lnTo>
                <a:lnTo>
                  <a:pt x="1335459" y="251016"/>
                </a:lnTo>
                <a:lnTo>
                  <a:pt x="1304925" y="218598"/>
                </a:lnTo>
                <a:lnTo>
                  <a:pt x="1272474" y="188103"/>
                </a:lnTo>
                <a:lnTo>
                  <a:pt x="1238184" y="159606"/>
                </a:lnTo>
                <a:lnTo>
                  <a:pt x="1202135" y="133185"/>
                </a:lnTo>
                <a:lnTo>
                  <a:pt x="1164404" y="108916"/>
                </a:lnTo>
                <a:lnTo>
                  <a:pt x="1125068" y="86875"/>
                </a:lnTo>
                <a:lnTo>
                  <a:pt x="1084206" y="67140"/>
                </a:lnTo>
                <a:lnTo>
                  <a:pt x="1041897" y="49788"/>
                </a:lnTo>
                <a:lnTo>
                  <a:pt x="998217" y="34895"/>
                </a:lnTo>
                <a:lnTo>
                  <a:pt x="953245" y="22537"/>
                </a:lnTo>
                <a:lnTo>
                  <a:pt x="907060" y="12792"/>
                </a:lnTo>
                <a:lnTo>
                  <a:pt x="859738" y="5736"/>
                </a:lnTo>
                <a:lnTo>
                  <a:pt x="811359" y="1446"/>
                </a:lnTo>
                <a:lnTo>
                  <a:pt x="762000" y="0"/>
                </a:lnTo>
                <a:close/>
              </a:path>
              <a:path w="1524000" h="1524000">
                <a:moveTo>
                  <a:pt x="1524000" y="0"/>
                </a:moveTo>
                <a:lnTo>
                  <a:pt x="1524000" y="0"/>
                </a:lnTo>
              </a:path>
              <a:path w="1524000" h="1524000">
                <a:moveTo>
                  <a:pt x="0" y="1524000"/>
                </a:moveTo>
                <a:lnTo>
                  <a:pt x="0" y="152400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90900" y="3276600"/>
            <a:ext cx="1524000" cy="1522730"/>
          </a:xfrm>
          <a:custGeom>
            <a:avLst/>
            <a:gdLst/>
            <a:ahLst/>
            <a:cxnLst/>
            <a:rect l="l" t="t" r="r" b="b"/>
            <a:pathLst>
              <a:path w="1524000" h="1522729">
                <a:moveTo>
                  <a:pt x="762000" y="0"/>
                </a:moveTo>
                <a:lnTo>
                  <a:pt x="712640" y="1446"/>
                </a:lnTo>
                <a:lnTo>
                  <a:pt x="664261" y="5736"/>
                </a:lnTo>
                <a:lnTo>
                  <a:pt x="616939" y="12792"/>
                </a:lnTo>
                <a:lnTo>
                  <a:pt x="570754" y="22537"/>
                </a:lnTo>
                <a:lnTo>
                  <a:pt x="525782" y="34895"/>
                </a:lnTo>
                <a:lnTo>
                  <a:pt x="482102" y="49788"/>
                </a:lnTo>
                <a:lnTo>
                  <a:pt x="439793" y="67140"/>
                </a:lnTo>
                <a:lnTo>
                  <a:pt x="398931" y="86875"/>
                </a:lnTo>
                <a:lnTo>
                  <a:pt x="359595" y="108916"/>
                </a:lnTo>
                <a:lnTo>
                  <a:pt x="321864" y="133185"/>
                </a:lnTo>
                <a:lnTo>
                  <a:pt x="285815" y="159606"/>
                </a:lnTo>
                <a:lnTo>
                  <a:pt x="251525" y="188103"/>
                </a:lnTo>
                <a:lnTo>
                  <a:pt x="219074" y="218598"/>
                </a:lnTo>
                <a:lnTo>
                  <a:pt x="188540" y="251016"/>
                </a:lnTo>
                <a:lnTo>
                  <a:pt x="160000" y="285278"/>
                </a:lnTo>
                <a:lnTo>
                  <a:pt x="133532" y="321309"/>
                </a:lnTo>
                <a:lnTo>
                  <a:pt x="109214" y="359032"/>
                </a:lnTo>
                <a:lnTo>
                  <a:pt x="87125" y="398369"/>
                </a:lnTo>
                <a:lnTo>
                  <a:pt x="67342" y="439245"/>
                </a:lnTo>
                <a:lnTo>
                  <a:pt x="49944" y="481582"/>
                </a:lnTo>
                <a:lnTo>
                  <a:pt x="35008" y="525304"/>
                </a:lnTo>
                <a:lnTo>
                  <a:pt x="22613" y="570334"/>
                </a:lnTo>
                <a:lnTo>
                  <a:pt x="12837" y="616595"/>
                </a:lnTo>
                <a:lnTo>
                  <a:pt x="5757" y="664011"/>
                </a:lnTo>
                <a:lnTo>
                  <a:pt x="1452" y="712505"/>
                </a:lnTo>
                <a:lnTo>
                  <a:pt x="0" y="762000"/>
                </a:lnTo>
                <a:lnTo>
                  <a:pt x="1452" y="811353"/>
                </a:lnTo>
                <a:lnTo>
                  <a:pt x="5757" y="859717"/>
                </a:lnTo>
                <a:lnTo>
                  <a:pt x="12837" y="907013"/>
                </a:lnTo>
                <a:lnTo>
                  <a:pt x="22613" y="953164"/>
                </a:lnTo>
                <a:lnTo>
                  <a:pt x="35008" y="998094"/>
                </a:lnTo>
                <a:lnTo>
                  <a:pt x="49944" y="1041725"/>
                </a:lnTo>
                <a:lnTo>
                  <a:pt x="67342" y="1083980"/>
                </a:lnTo>
                <a:lnTo>
                  <a:pt x="87125" y="1124781"/>
                </a:lnTo>
                <a:lnTo>
                  <a:pt x="109214" y="1164052"/>
                </a:lnTo>
                <a:lnTo>
                  <a:pt x="133532" y="1201716"/>
                </a:lnTo>
                <a:lnTo>
                  <a:pt x="160000" y="1237695"/>
                </a:lnTo>
                <a:lnTo>
                  <a:pt x="188540" y="1271912"/>
                </a:lnTo>
                <a:lnTo>
                  <a:pt x="219075" y="1304290"/>
                </a:lnTo>
                <a:lnTo>
                  <a:pt x="251525" y="1334751"/>
                </a:lnTo>
                <a:lnTo>
                  <a:pt x="285815" y="1363219"/>
                </a:lnTo>
                <a:lnTo>
                  <a:pt x="321864" y="1389617"/>
                </a:lnTo>
                <a:lnTo>
                  <a:pt x="359595" y="1413866"/>
                </a:lnTo>
                <a:lnTo>
                  <a:pt x="398931" y="1435891"/>
                </a:lnTo>
                <a:lnTo>
                  <a:pt x="439793" y="1455613"/>
                </a:lnTo>
                <a:lnTo>
                  <a:pt x="482102" y="1472957"/>
                </a:lnTo>
                <a:lnTo>
                  <a:pt x="525782" y="1487844"/>
                </a:lnTo>
                <a:lnTo>
                  <a:pt x="570754" y="1500197"/>
                </a:lnTo>
                <a:lnTo>
                  <a:pt x="616939" y="1509939"/>
                </a:lnTo>
                <a:lnTo>
                  <a:pt x="664261" y="1516993"/>
                </a:lnTo>
                <a:lnTo>
                  <a:pt x="712640" y="1521283"/>
                </a:lnTo>
                <a:lnTo>
                  <a:pt x="762000" y="1522730"/>
                </a:lnTo>
                <a:lnTo>
                  <a:pt x="811359" y="1521283"/>
                </a:lnTo>
                <a:lnTo>
                  <a:pt x="859738" y="1516993"/>
                </a:lnTo>
                <a:lnTo>
                  <a:pt x="907060" y="1509939"/>
                </a:lnTo>
                <a:lnTo>
                  <a:pt x="953245" y="1500197"/>
                </a:lnTo>
                <a:lnTo>
                  <a:pt x="998217" y="1487844"/>
                </a:lnTo>
                <a:lnTo>
                  <a:pt x="1041897" y="1472957"/>
                </a:lnTo>
                <a:lnTo>
                  <a:pt x="1084206" y="1455613"/>
                </a:lnTo>
                <a:lnTo>
                  <a:pt x="1125068" y="1435891"/>
                </a:lnTo>
                <a:lnTo>
                  <a:pt x="1164404" y="1413866"/>
                </a:lnTo>
                <a:lnTo>
                  <a:pt x="1202135" y="1389617"/>
                </a:lnTo>
                <a:lnTo>
                  <a:pt x="1238184" y="1363219"/>
                </a:lnTo>
                <a:lnTo>
                  <a:pt x="1272474" y="1334751"/>
                </a:lnTo>
                <a:lnTo>
                  <a:pt x="1304925" y="1304290"/>
                </a:lnTo>
                <a:lnTo>
                  <a:pt x="1335459" y="1271912"/>
                </a:lnTo>
                <a:lnTo>
                  <a:pt x="1363999" y="1237695"/>
                </a:lnTo>
                <a:lnTo>
                  <a:pt x="1390467" y="1201716"/>
                </a:lnTo>
                <a:lnTo>
                  <a:pt x="1414785" y="1164052"/>
                </a:lnTo>
                <a:lnTo>
                  <a:pt x="1436874" y="1124781"/>
                </a:lnTo>
                <a:lnTo>
                  <a:pt x="1456657" y="1083980"/>
                </a:lnTo>
                <a:lnTo>
                  <a:pt x="1474055" y="1041725"/>
                </a:lnTo>
                <a:lnTo>
                  <a:pt x="1488991" y="998094"/>
                </a:lnTo>
                <a:lnTo>
                  <a:pt x="1501386" y="953164"/>
                </a:lnTo>
                <a:lnTo>
                  <a:pt x="1511162" y="907013"/>
                </a:lnTo>
                <a:lnTo>
                  <a:pt x="1518242" y="859717"/>
                </a:lnTo>
                <a:lnTo>
                  <a:pt x="1522547" y="811353"/>
                </a:lnTo>
                <a:lnTo>
                  <a:pt x="1524000" y="762000"/>
                </a:lnTo>
                <a:lnTo>
                  <a:pt x="1522547" y="712505"/>
                </a:lnTo>
                <a:lnTo>
                  <a:pt x="1518242" y="664011"/>
                </a:lnTo>
                <a:lnTo>
                  <a:pt x="1511162" y="616595"/>
                </a:lnTo>
                <a:lnTo>
                  <a:pt x="1501386" y="570334"/>
                </a:lnTo>
                <a:lnTo>
                  <a:pt x="1488991" y="525304"/>
                </a:lnTo>
                <a:lnTo>
                  <a:pt x="1474055" y="481582"/>
                </a:lnTo>
                <a:lnTo>
                  <a:pt x="1456657" y="439245"/>
                </a:lnTo>
                <a:lnTo>
                  <a:pt x="1436874" y="398369"/>
                </a:lnTo>
                <a:lnTo>
                  <a:pt x="1414785" y="359032"/>
                </a:lnTo>
                <a:lnTo>
                  <a:pt x="1390467" y="321309"/>
                </a:lnTo>
                <a:lnTo>
                  <a:pt x="1363999" y="285278"/>
                </a:lnTo>
                <a:lnTo>
                  <a:pt x="1335459" y="251016"/>
                </a:lnTo>
                <a:lnTo>
                  <a:pt x="1304925" y="218598"/>
                </a:lnTo>
                <a:lnTo>
                  <a:pt x="1272474" y="188103"/>
                </a:lnTo>
                <a:lnTo>
                  <a:pt x="1238184" y="159606"/>
                </a:lnTo>
                <a:lnTo>
                  <a:pt x="1202135" y="133185"/>
                </a:lnTo>
                <a:lnTo>
                  <a:pt x="1164404" y="108916"/>
                </a:lnTo>
                <a:lnTo>
                  <a:pt x="1125068" y="86875"/>
                </a:lnTo>
                <a:lnTo>
                  <a:pt x="1084206" y="67140"/>
                </a:lnTo>
                <a:lnTo>
                  <a:pt x="1041897" y="49788"/>
                </a:lnTo>
                <a:lnTo>
                  <a:pt x="998217" y="34895"/>
                </a:lnTo>
                <a:lnTo>
                  <a:pt x="953245" y="22537"/>
                </a:lnTo>
                <a:lnTo>
                  <a:pt x="907060" y="12792"/>
                </a:lnTo>
                <a:lnTo>
                  <a:pt x="859738" y="5736"/>
                </a:lnTo>
                <a:lnTo>
                  <a:pt x="811359" y="1446"/>
                </a:lnTo>
                <a:lnTo>
                  <a:pt x="762000" y="0"/>
                </a:lnTo>
                <a:close/>
              </a:path>
            </a:pathLst>
          </a:custGeom>
          <a:solidFill>
            <a:srgbClr val="D8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8620" y="3276600"/>
            <a:ext cx="1524000" cy="1522730"/>
          </a:xfrm>
          <a:custGeom>
            <a:avLst/>
            <a:gdLst/>
            <a:ahLst/>
            <a:cxnLst/>
            <a:rect l="l" t="t" r="r" b="b"/>
            <a:pathLst>
              <a:path w="1524000" h="1522729">
                <a:moveTo>
                  <a:pt x="762000" y="0"/>
                </a:moveTo>
                <a:lnTo>
                  <a:pt x="712640" y="1446"/>
                </a:lnTo>
                <a:lnTo>
                  <a:pt x="664261" y="5736"/>
                </a:lnTo>
                <a:lnTo>
                  <a:pt x="616939" y="12792"/>
                </a:lnTo>
                <a:lnTo>
                  <a:pt x="570754" y="22537"/>
                </a:lnTo>
                <a:lnTo>
                  <a:pt x="525782" y="34895"/>
                </a:lnTo>
                <a:lnTo>
                  <a:pt x="482102" y="49788"/>
                </a:lnTo>
                <a:lnTo>
                  <a:pt x="439793" y="67140"/>
                </a:lnTo>
                <a:lnTo>
                  <a:pt x="398931" y="86875"/>
                </a:lnTo>
                <a:lnTo>
                  <a:pt x="359595" y="108916"/>
                </a:lnTo>
                <a:lnTo>
                  <a:pt x="321864" y="133185"/>
                </a:lnTo>
                <a:lnTo>
                  <a:pt x="285815" y="159606"/>
                </a:lnTo>
                <a:lnTo>
                  <a:pt x="251525" y="188103"/>
                </a:lnTo>
                <a:lnTo>
                  <a:pt x="219074" y="218598"/>
                </a:lnTo>
                <a:lnTo>
                  <a:pt x="188540" y="251016"/>
                </a:lnTo>
                <a:lnTo>
                  <a:pt x="160000" y="285278"/>
                </a:lnTo>
                <a:lnTo>
                  <a:pt x="133532" y="321309"/>
                </a:lnTo>
                <a:lnTo>
                  <a:pt x="109214" y="359032"/>
                </a:lnTo>
                <a:lnTo>
                  <a:pt x="87125" y="398369"/>
                </a:lnTo>
                <a:lnTo>
                  <a:pt x="67342" y="439245"/>
                </a:lnTo>
                <a:lnTo>
                  <a:pt x="49944" y="481582"/>
                </a:lnTo>
                <a:lnTo>
                  <a:pt x="35008" y="525304"/>
                </a:lnTo>
                <a:lnTo>
                  <a:pt x="22613" y="570334"/>
                </a:lnTo>
                <a:lnTo>
                  <a:pt x="12837" y="616595"/>
                </a:lnTo>
                <a:lnTo>
                  <a:pt x="5757" y="664011"/>
                </a:lnTo>
                <a:lnTo>
                  <a:pt x="1452" y="712505"/>
                </a:lnTo>
                <a:lnTo>
                  <a:pt x="0" y="762000"/>
                </a:lnTo>
                <a:lnTo>
                  <a:pt x="1452" y="811353"/>
                </a:lnTo>
                <a:lnTo>
                  <a:pt x="5757" y="859717"/>
                </a:lnTo>
                <a:lnTo>
                  <a:pt x="12837" y="907013"/>
                </a:lnTo>
                <a:lnTo>
                  <a:pt x="22613" y="953164"/>
                </a:lnTo>
                <a:lnTo>
                  <a:pt x="35008" y="998094"/>
                </a:lnTo>
                <a:lnTo>
                  <a:pt x="49944" y="1041725"/>
                </a:lnTo>
                <a:lnTo>
                  <a:pt x="67342" y="1083980"/>
                </a:lnTo>
                <a:lnTo>
                  <a:pt x="87125" y="1124781"/>
                </a:lnTo>
                <a:lnTo>
                  <a:pt x="109214" y="1164052"/>
                </a:lnTo>
                <a:lnTo>
                  <a:pt x="133532" y="1201716"/>
                </a:lnTo>
                <a:lnTo>
                  <a:pt x="160000" y="1237695"/>
                </a:lnTo>
                <a:lnTo>
                  <a:pt x="188540" y="1271912"/>
                </a:lnTo>
                <a:lnTo>
                  <a:pt x="219075" y="1304290"/>
                </a:lnTo>
                <a:lnTo>
                  <a:pt x="251525" y="1334751"/>
                </a:lnTo>
                <a:lnTo>
                  <a:pt x="285815" y="1363219"/>
                </a:lnTo>
                <a:lnTo>
                  <a:pt x="321864" y="1389617"/>
                </a:lnTo>
                <a:lnTo>
                  <a:pt x="359595" y="1413866"/>
                </a:lnTo>
                <a:lnTo>
                  <a:pt x="398931" y="1435891"/>
                </a:lnTo>
                <a:lnTo>
                  <a:pt x="439793" y="1455613"/>
                </a:lnTo>
                <a:lnTo>
                  <a:pt x="482102" y="1472957"/>
                </a:lnTo>
                <a:lnTo>
                  <a:pt x="525782" y="1487844"/>
                </a:lnTo>
                <a:lnTo>
                  <a:pt x="570754" y="1500197"/>
                </a:lnTo>
                <a:lnTo>
                  <a:pt x="616939" y="1509939"/>
                </a:lnTo>
                <a:lnTo>
                  <a:pt x="664261" y="1516993"/>
                </a:lnTo>
                <a:lnTo>
                  <a:pt x="712640" y="1521283"/>
                </a:lnTo>
                <a:lnTo>
                  <a:pt x="762000" y="1522730"/>
                </a:lnTo>
                <a:lnTo>
                  <a:pt x="811359" y="1521283"/>
                </a:lnTo>
                <a:lnTo>
                  <a:pt x="859738" y="1516993"/>
                </a:lnTo>
                <a:lnTo>
                  <a:pt x="907060" y="1509939"/>
                </a:lnTo>
                <a:lnTo>
                  <a:pt x="953245" y="1500197"/>
                </a:lnTo>
                <a:lnTo>
                  <a:pt x="998217" y="1487844"/>
                </a:lnTo>
                <a:lnTo>
                  <a:pt x="1041897" y="1472957"/>
                </a:lnTo>
                <a:lnTo>
                  <a:pt x="1084206" y="1455613"/>
                </a:lnTo>
                <a:lnTo>
                  <a:pt x="1125068" y="1435891"/>
                </a:lnTo>
                <a:lnTo>
                  <a:pt x="1164404" y="1413866"/>
                </a:lnTo>
                <a:lnTo>
                  <a:pt x="1202135" y="1389617"/>
                </a:lnTo>
                <a:lnTo>
                  <a:pt x="1238184" y="1363219"/>
                </a:lnTo>
                <a:lnTo>
                  <a:pt x="1272474" y="1334751"/>
                </a:lnTo>
                <a:lnTo>
                  <a:pt x="1304924" y="1304290"/>
                </a:lnTo>
                <a:lnTo>
                  <a:pt x="1335459" y="1271912"/>
                </a:lnTo>
                <a:lnTo>
                  <a:pt x="1363999" y="1237695"/>
                </a:lnTo>
                <a:lnTo>
                  <a:pt x="1390467" y="1201716"/>
                </a:lnTo>
                <a:lnTo>
                  <a:pt x="1414785" y="1164052"/>
                </a:lnTo>
                <a:lnTo>
                  <a:pt x="1436874" y="1124781"/>
                </a:lnTo>
                <a:lnTo>
                  <a:pt x="1456657" y="1083980"/>
                </a:lnTo>
                <a:lnTo>
                  <a:pt x="1474055" y="1041725"/>
                </a:lnTo>
                <a:lnTo>
                  <a:pt x="1488991" y="998094"/>
                </a:lnTo>
                <a:lnTo>
                  <a:pt x="1501386" y="953164"/>
                </a:lnTo>
                <a:lnTo>
                  <a:pt x="1511162" y="907013"/>
                </a:lnTo>
                <a:lnTo>
                  <a:pt x="1518242" y="859717"/>
                </a:lnTo>
                <a:lnTo>
                  <a:pt x="1522547" y="811353"/>
                </a:lnTo>
                <a:lnTo>
                  <a:pt x="1524000" y="762000"/>
                </a:lnTo>
                <a:lnTo>
                  <a:pt x="1522547" y="712505"/>
                </a:lnTo>
                <a:lnTo>
                  <a:pt x="1518242" y="664011"/>
                </a:lnTo>
                <a:lnTo>
                  <a:pt x="1511162" y="616595"/>
                </a:lnTo>
                <a:lnTo>
                  <a:pt x="1501386" y="570334"/>
                </a:lnTo>
                <a:lnTo>
                  <a:pt x="1488991" y="525304"/>
                </a:lnTo>
                <a:lnTo>
                  <a:pt x="1474055" y="481582"/>
                </a:lnTo>
                <a:lnTo>
                  <a:pt x="1456657" y="439245"/>
                </a:lnTo>
                <a:lnTo>
                  <a:pt x="1436874" y="398369"/>
                </a:lnTo>
                <a:lnTo>
                  <a:pt x="1414785" y="359032"/>
                </a:lnTo>
                <a:lnTo>
                  <a:pt x="1390467" y="321309"/>
                </a:lnTo>
                <a:lnTo>
                  <a:pt x="1363999" y="285278"/>
                </a:lnTo>
                <a:lnTo>
                  <a:pt x="1335459" y="251016"/>
                </a:lnTo>
                <a:lnTo>
                  <a:pt x="1304925" y="218598"/>
                </a:lnTo>
                <a:lnTo>
                  <a:pt x="1272474" y="188103"/>
                </a:lnTo>
                <a:lnTo>
                  <a:pt x="1238184" y="159606"/>
                </a:lnTo>
                <a:lnTo>
                  <a:pt x="1202135" y="133185"/>
                </a:lnTo>
                <a:lnTo>
                  <a:pt x="1164404" y="108916"/>
                </a:lnTo>
                <a:lnTo>
                  <a:pt x="1125068" y="86875"/>
                </a:lnTo>
                <a:lnTo>
                  <a:pt x="1084206" y="67140"/>
                </a:lnTo>
                <a:lnTo>
                  <a:pt x="1041897" y="49788"/>
                </a:lnTo>
                <a:lnTo>
                  <a:pt x="998217" y="34895"/>
                </a:lnTo>
                <a:lnTo>
                  <a:pt x="953245" y="22537"/>
                </a:lnTo>
                <a:lnTo>
                  <a:pt x="907060" y="12792"/>
                </a:lnTo>
                <a:lnTo>
                  <a:pt x="859738" y="5736"/>
                </a:lnTo>
                <a:lnTo>
                  <a:pt x="811359" y="1446"/>
                </a:lnTo>
                <a:lnTo>
                  <a:pt x="762000" y="0"/>
                </a:lnTo>
                <a:close/>
              </a:path>
            </a:pathLst>
          </a:custGeom>
          <a:solidFill>
            <a:srgbClr val="D8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72300" y="3276600"/>
            <a:ext cx="1524000" cy="1524000"/>
          </a:xfrm>
          <a:custGeom>
            <a:avLst/>
            <a:gdLst/>
            <a:ahLst/>
            <a:cxnLst/>
            <a:rect l="l" t="t" r="r" b="b"/>
            <a:pathLst>
              <a:path w="1524000" h="1524000">
                <a:moveTo>
                  <a:pt x="762000" y="0"/>
                </a:moveTo>
                <a:lnTo>
                  <a:pt x="712640" y="1446"/>
                </a:lnTo>
                <a:lnTo>
                  <a:pt x="664261" y="5736"/>
                </a:lnTo>
                <a:lnTo>
                  <a:pt x="616939" y="12792"/>
                </a:lnTo>
                <a:lnTo>
                  <a:pt x="570754" y="22537"/>
                </a:lnTo>
                <a:lnTo>
                  <a:pt x="525782" y="34895"/>
                </a:lnTo>
                <a:lnTo>
                  <a:pt x="482102" y="49788"/>
                </a:lnTo>
                <a:lnTo>
                  <a:pt x="439793" y="67140"/>
                </a:lnTo>
                <a:lnTo>
                  <a:pt x="398931" y="86875"/>
                </a:lnTo>
                <a:lnTo>
                  <a:pt x="359595" y="108916"/>
                </a:lnTo>
                <a:lnTo>
                  <a:pt x="321864" y="133185"/>
                </a:lnTo>
                <a:lnTo>
                  <a:pt x="285815" y="159606"/>
                </a:lnTo>
                <a:lnTo>
                  <a:pt x="251525" y="188103"/>
                </a:lnTo>
                <a:lnTo>
                  <a:pt x="219075" y="218598"/>
                </a:lnTo>
                <a:lnTo>
                  <a:pt x="188540" y="251016"/>
                </a:lnTo>
                <a:lnTo>
                  <a:pt x="160000" y="285278"/>
                </a:lnTo>
                <a:lnTo>
                  <a:pt x="133532" y="321309"/>
                </a:lnTo>
                <a:lnTo>
                  <a:pt x="109214" y="359032"/>
                </a:lnTo>
                <a:lnTo>
                  <a:pt x="87125" y="398369"/>
                </a:lnTo>
                <a:lnTo>
                  <a:pt x="67342" y="439245"/>
                </a:lnTo>
                <a:lnTo>
                  <a:pt x="49944" y="481582"/>
                </a:lnTo>
                <a:lnTo>
                  <a:pt x="35008" y="525304"/>
                </a:lnTo>
                <a:lnTo>
                  <a:pt x="22613" y="570334"/>
                </a:lnTo>
                <a:lnTo>
                  <a:pt x="12837" y="616595"/>
                </a:lnTo>
                <a:lnTo>
                  <a:pt x="5757" y="664011"/>
                </a:lnTo>
                <a:lnTo>
                  <a:pt x="1452" y="712505"/>
                </a:lnTo>
                <a:lnTo>
                  <a:pt x="0" y="762000"/>
                </a:lnTo>
                <a:lnTo>
                  <a:pt x="1452" y="811353"/>
                </a:lnTo>
                <a:lnTo>
                  <a:pt x="5757" y="859717"/>
                </a:lnTo>
                <a:lnTo>
                  <a:pt x="12837" y="907013"/>
                </a:lnTo>
                <a:lnTo>
                  <a:pt x="22613" y="953164"/>
                </a:lnTo>
                <a:lnTo>
                  <a:pt x="35008" y="998094"/>
                </a:lnTo>
                <a:lnTo>
                  <a:pt x="49944" y="1041725"/>
                </a:lnTo>
                <a:lnTo>
                  <a:pt x="67342" y="1083980"/>
                </a:lnTo>
                <a:lnTo>
                  <a:pt x="87125" y="1124781"/>
                </a:lnTo>
                <a:lnTo>
                  <a:pt x="109214" y="1164052"/>
                </a:lnTo>
                <a:lnTo>
                  <a:pt x="133532" y="1201716"/>
                </a:lnTo>
                <a:lnTo>
                  <a:pt x="160000" y="1237695"/>
                </a:lnTo>
                <a:lnTo>
                  <a:pt x="188540" y="1271912"/>
                </a:lnTo>
                <a:lnTo>
                  <a:pt x="219074" y="1304290"/>
                </a:lnTo>
                <a:lnTo>
                  <a:pt x="251525" y="1334751"/>
                </a:lnTo>
                <a:lnTo>
                  <a:pt x="285815" y="1363219"/>
                </a:lnTo>
                <a:lnTo>
                  <a:pt x="321864" y="1389617"/>
                </a:lnTo>
                <a:lnTo>
                  <a:pt x="359595" y="1413866"/>
                </a:lnTo>
                <a:lnTo>
                  <a:pt x="398931" y="1435891"/>
                </a:lnTo>
                <a:lnTo>
                  <a:pt x="439793" y="1455613"/>
                </a:lnTo>
                <a:lnTo>
                  <a:pt x="482102" y="1472957"/>
                </a:lnTo>
                <a:lnTo>
                  <a:pt x="525782" y="1487844"/>
                </a:lnTo>
                <a:lnTo>
                  <a:pt x="570754" y="1500197"/>
                </a:lnTo>
                <a:lnTo>
                  <a:pt x="616939" y="1509939"/>
                </a:lnTo>
                <a:lnTo>
                  <a:pt x="664261" y="1516993"/>
                </a:lnTo>
                <a:lnTo>
                  <a:pt x="712640" y="1521283"/>
                </a:lnTo>
                <a:lnTo>
                  <a:pt x="762000" y="1522730"/>
                </a:lnTo>
                <a:lnTo>
                  <a:pt x="811359" y="1521283"/>
                </a:lnTo>
                <a:lnTo>
                  <a:pt x="859738" y="1516993"/>
                </a:lnTo>
                <a:lnTo>
                  <a:pt x="907060" y="1509939"/>
                </a:lnTo>
                <a:lnTo>
                  <a:pt x="953245" y="1500197"/>
                </a:lnTo>
                <a:lnTo>
                  <a:pt x="998217" y="1487844"/>
                </a:lnTo>
                <a:lnTo>
                  <a:pt x="1041897" y="1472957"/>
                </a:lnTo>
                <a:lnTo>
                  <a:pt x="1084206" y="1455613"/>
                </a:lnTo>
                <a:lnTo>
                  <a:pt x="1125068" y="1435891"/>
                </a:lnTo>
                <a:lnTo>
                  <a:pt x="1164404" y="1413866"/>
                </a:lnTo>
                <a:lnTo>
                  <a:pt x="1202135" y="1389617"/>
                </a:lnTo>
                <a:lnTo>
                  <a:pt x="1238184" y="1363219"/>
                </a:lnTo>
                <a:lnTo>
                  <a:pt x="1272474" y="1334751"/>
                </a:lnTo>
                <a:lnTo>
                  <a:pt x="1304924" y="1304290"/>
                </a:lnTo>
                <a:lnTo>
                  <a:pt x="1335459" y="1271912"/>
                </a:lnTo>
                <a:lnTo>
                  <a:pt x="1363999" y="1237695"/>
                </a:lnTo>
                <a:lnTo>
                  <a:pt x="1390467" y="1201716"/>
                </a:lnTo>
                <a:lnTo>
                  <a:pt x="1414785" y="1164052"/>
                </a:lnTo>
                <a:lnTo>
                  <a:pt x="1436874" y="1124781"/>
                </a:lnTo>
                <a:lnTo>
                  <a:pt x="1456657" y="1083980"/>
                </a:lnTo>
                <a:lnTo>
                  <a:pt x="1474055" y="1041725"/>
                </a:lnTo>
                <a:lnTo>
                  <a:pt x="1488991" y="998094"/>
                </a:lnTo>
                <a:lnTo>
                  <a:pt x="1501386" y="953164"/>
                </a:lnTo>
                <a:lnTo>
                  <a:pt x="1511162" y="907013"/>
                </a:lnTo>
                <a:lnTo>
                  <a:pt x="1518242" y="859717"/>
                </a:lnTo>
                <a:lnTo>
                  <a:pt x="1522547" y="811353"/>
                </a:lnTo>
                <a:lnTo>
                  <a:pt x="1524000" y="762000"/>
                </a:lnTo>
                <a:lnTo>
                  <a:pt x="1522547" y="712505"/>
                </a:lnTo>
                <a:lnTo>
                  <a:pt x="1518242" y="664011"/>
                </a:lnTo>
                <a:lnTo>
                  <a:pt x="1511162" y="616595"/>
                </a:lnTo>
                <a:lnTo>
                  <a:pt x="1501386" y="570334"/>
                </a:lnTo>
                <a:lnTo>
                  <a:pt x="1488991" y="525304"/>
                </a:lnTo>
                <a:lnTo>
                  <a:pt x="1474055" y="481582"/>
                </a:lnTo>
                <a:lnTo>
                  <a:pt x="1456657" y="439245"/>
                </a:lnTo>
                <a:lnTo>
                  <a:pt x="1436874" y="398369"/>
                </a:lnTo>
                <a:lnTo>
                  <a:pt x="1414785" y="359032"/>
                </a:lnTo>
                <a:lnTo>
                  <a:pt x="1390467" y="321309"/>
                </a:lnTo>
                <a:lnTo>
                  <a:pt x="1363999" y="285278"/>
                </a:lnTo>
                <a:lnTo>
                  <a:pt x="1335459" y="251016"/>
                </a:lnTo>
                <a:lnTo>
                  <a:pt x="1304925" y="218598"/>
                </a:lnTo>
                <a:lnTo>
                  <a:pt x="1272474" y="188103"/>
                </a:lnTo>
                <a:lnTo>
                  <a:pt x="1238184" y="159606"/>
                </a:lnTo>
                <a:lnTo>
                  <a:pt x="1202135" y="133185"/>
                </a:lnTo>
                <a:lnTo>
                  <a:pt x="1164404" y="108916"/>
                </a:lnTo>
                <a:lnTo>
                  <a:pt x="1125068" y="86875"/>
                </a:lnTo>
                <a:lnTo>
                  <a:pt x="1084206" y="67140"/>
                </a:lnTo>
                <a:lnTo>
                  <a:pt x="1041897" y="49788"/>
                </a:lnTo>
                <a:lnTo>
                  <a:pt x="998217" y="34895"/>
                </a:lnTo>
                <a:lnTo>
                  <a:pt x="953245" y="22537"/>
                </a:lnTo>
                <a:lnTo>
                  <a:pt x="907060" y="12792"/>
                </a:lnTo>
                <a:lnTo>
                  <a:pt x="859738" y="5736"/>
                </a:lnTo>
                <a:lnTo>
                  <a:pt x="811359" y="1446"/>
                </a:lnTo>
                <a:lnTo>
                  <a:pt x="762000" y="0"/>
                </a:lnTo>
                <a:close/>
              </a:path>
              <a:path w="1524000" h="1524000">
                <a:moveTo>
                  <a:pt x="1524000" y="0"/>
                </a:moveTo>
                <a:lnTo>
                  <a:pt x="1524000" y="0"/>
                </a:lnTo>
              </a:path>
              <a:path w="1524000" h="1524000">
                <a:moveTo>
                  <a:pt x="0" y="1524000"/>
                </a:moveTo>
                <a:lnTo>
                  <a:pt x="0" y="152400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3269" y="519429"/>
            <a:ext cx="73710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u="heavy" spc="-10" dirty="0">
                <a:solidFill>
                  <a:srgbClr val="000098"/>
                </a:solidFill>
                <a:uFill>
                  <a:solidFill>
                    <a:srgbClr val="000098"/>
                  </a:solidFill>
                </a:uFill>
                <a:latin typeface="Arial"/>
                <a:cs typeface="Arial"/>
              </a:rPr>
              <a:t>CHECKING OF </a:t>
            </a:r>
            <a:r>
              <a:rPr sz="3600" b="1" u="heavy" spc="-5" dirty="0">
                <a:solidFill>
                  <a:srgbClr val="000098"/>
                </a:solidFill>
                <a:uFill>
                  <a:solidFill>
                    <a:srgbClr val="000098"/>
                  </a:solidFill>
                </a:uFill>
                <a:latin typeface="Arial"/>
                <a:cs typeface="Arial"/>
              </a:rPr>
              <a:t>TRUCKS AND </a:t>
            </a:r>
            <a:r>
              <a:rPr sz="3600" b="1" spc="-5" dirty="0">
                <a:solidFill>
                  <a:srgbClr val="000098"/>
                </a:solidFill>
                <a:latin typeface="Arial"/>
                <a:cs typeface="Arial"/>
              </a:rPr>
              <a:t> </a:t>
            </a:r>
            <a:r>
              <a:rPr sz="3600" b="1" u="heavy" spc="-30" dirty="0">
                <a:solidFill>
                  <a:srgbClr val="000098"/>
                </a:solidFill>
                <a:uFill>
                  <a:solidFill>
                    <a:srgbClr val="000098"/>
                  </a:solidFill>
                </a:uFill>
                <a:latin typeface="Arial"/>
                <a:cs typeface="Arial"/>
              </a:rPr>
              <a:t>TANK-LORRIES </a:t>
            </a:r>
            <a:r>
              <a:rPr sz="3600" b="1" u="heavy" spc="-5" dirty="0">
                <a:solidFill>
                  <a:srgbClr val="000098"/>
                </a:solidFill>
                <a:uFill>
                  <a:solidFill>
                    <a:srgbClr val="000098"/>
                  </a:solidFill>
                </a:uFill>
                <a:latin typeface="Arial"/>
                <a:cs typeface="Arial"/>
              </a:rPr>
              <a:t>BEFORE</a:t>
            </a:r>
            <a:r>
              <a:rPr sz="3600" b="1" u="heavy" spc="-45" dirty="0">
                <a:solidFill>
                  <a:srgbClr val="000098"/>
                </a:solidFill>
                <a:uFill>
                  <a:solidFill>
                    <a:srgbClr val="000098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10" dirty="0">
                <a:solidFill>
                  <a:srgbClr val="000098"/>
                </a:solidFill>
                <a:uFill>
                  <a:solidFill>
                    <a:srgbClr val="000098"/>
                  </a:solidFill>
                </a:uFill>
                <a:latin typeface="Arial"/>
                <a:cs typeface="Arial"/>
              </a:rPr>
              <a:t>FILLING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970" y="1778000"/>
            <a:ext cx="7705090" cy="40551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76200" marR="271780">
              <a:lnSpc>
                <a:spcPct val="79800"/>
              </a:lnSpc>
              <a:spcBef>
                <a:spcPts val="775"/>
              </a:spcBef>
            </a:pPr>
            <a:r>
              <a:rPr sz="3375" spc="600" baseline="11111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2800" b="1" spc="400" dirty="0">
                <a:solidFill>
                  <a:srgbClr val="986633"/>
                </a:solidFill>
                <a:latin typeface="Arial"/>
                <a:cs typeface="Arial"/>
              </a:rPr>
              <a:t>VALIDITY</a:t>
            </a:r>
            <a:r>
              <a:rPr sz="2800" b="1" spc="-220" dirty="0">
                <a:solidFill>
                  <a:srgbClr val="986633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986633"/>
                </a:solidFill>
                <a:latin typeface="Arial"/>
                <a:cs typeface="Arial"/>
              </a:rPr>
              <a:t>OF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THE </a:t>
            </a:r>
            <a:r>
              <a:rPr sz="2800" b="1" spc="-5" dirty="0">
                <a:solidFill>
                  <a:srgbClr val="986633"/>
                </a:solidFill>
                <a:latin typeface="Arial"/>
                <a:cs typeface="Arial"/>
              </a:rPr>
              <a:t>DRIVING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LICENCE </a:t>
            </a:r>
            <a:r>
              <a:rPr sz="2800" b="1" spc="-1295" dirty="0">
                <a:solidFill>
                  <a:srgbClr val="986633"/>
                </a:solidFill>
                <a:latin typeface="Arial"/>
                <a:cs typeface="Arial"/>
              </a:rPr>
              <a:t>AND </a:t>
            </a:r>
            <a:r>
              <a:rPr sz="2800" b="1" spc="-765" dirty="0">
                <a:solidFill>
                  <a:srgbClr val="986633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THE PETROLIEUM LICENCE </a:t>
            </a:r>
            <a:r>
              <a:rPr sz="2800" b="1" dirty="0">
                <a:solidFill>
                  <a:srgbClr val="986633"/>
                </a:solidFill>
                <a:latin typeface="Arial"/>
                <a:cs typeface="Arial"/>
              </a:rPr>
              <a:t>IN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FORM</a:t>
            </a:r>
            <a:r>
              <a:rPr sz="2800" b="1" spc="-45" dirty="0">
                <a:solidFill>
                  <a:srgbClr val="986633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986633"/>
                </a:solidFill>
                <a:latin typeface="Arial"/>
                <a:cs typeface="Arial"/>
              </a:rPr>
              <a:t>IX.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Arial"/>
              <a:cs typeface="Arial"/>
            </a:endParaRPr>
          </a:p>
          <a:p>
            <a:pPr marL="76200" marR="215265">
              <a:lnSpc>
                <a:spcPts val="2690"/>
              </a:lnSpc>
            </a:pPr>
            <a:r>
              <a:rPr sz="3375" spc="630" baseline="11111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2800" b="1" spc="420" dirty="0">
                <a:solidFill>
                  <a:srgbClr val="986633"/>
                </a:solidFill>
                <a:latin typeface="Arial"/>
                <a:cs typeface="Arial"/>
              </a:rPr>
              <a:t>RELEVENT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DOCUMENTS </a:t>
            </a:r>
            <a:r>
              <a:rPr sz="2800" b="1" spc="-30" dirty="0">
                <a:solidFill>
                  <a:srgbClr val="986633"/>
                </a:solidFill>
                <a:latin typeface="Arial"/>
                <a:cs typeface="Arial"/>
              </a:rPr>
              <a:t>PERTAINING  </a:t>
            </a:r>
            <a:r>
              <a:rPr sz="2800" b="1" spc="-1810" dirty="0">
                <a:solidFill>
                  <a:srgbClr val="986633"/>
                </a:solidFill>
                <a:latin typeface="Arial"/>
                <a:cs typeface="Arial"/>
              </a:rPr>
              <a:t>TO</a:t>
            </a:r>
            <a:r>
              <a:rPr sz="2800" b="1" spc="-5" dirty="0">
                <a:solidFill>
                  <a:srgbClr val="986633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LOADING </a:t>
            </a:r>
            <a:r>
              <a:rPr sz="2800" b="1" spc="-5" dirty="0">
                <a:solidFill>
                  <a:srgbClr val="986633"/>
                </a:solidFill>
                <a:latin typeface="Arial"/>
                <a:cs typeface="Arial"/>
              </a:rPr>
              <a:t>OR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UNLOADING </a:t>
            </a:r>
            <a:r>
              <a:rPr sz="2800" b="1" spc="-5" dirty="0">
                <a:solidFill>
                  <a:srgbClr val="986633"/>
                </a:solidFill>
                <a:latin typeface="Arial"/>
                <a:cs typeface="Arial"/>
              </a:rPr>
              <a:t>OF 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CHEMICALS.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Arial"/>
              <a:cs typeface="Arial"/>
            </a:endParaRPr>
          </a:p>
          <a:p>
            <a:pPr marL="76200" marR="55880">
              <a:lnSpc>
                <a:spcPts val="2690"/>
              </a:lnSpc>
            </a:pPr>
            <a:r>
              <a:rPr sz="3375" spc="569" baseline="11111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2800" b="1" spc="380" dirty="0">
                <a:solidFill>
                  <a:srgbClr val="986633"/>
                </a:solidFill>
                <a:latin typeface="Arial"/>
                <a:cs typeface="Arial"/>
              </a:rPr>
              <a:t>TREAMCARD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AND INSTRUCTIONS</a:t>
            </a:r>
            <a:r>
              <a:rPr sz="2800" b="1" spc="-530" dirty="0">
                <a:solidFill>
                  <a:srgbClr val="986633"/>
                </a:solidFill>
                <a:latin typeface="Arial"/>
                <a:cs typeface="Arial"/>
              </a:rPr>
              <a:t> </a:t>
            </a:r>
            <a:r>
              <a:rPr sz="2800" b="1" spc="-35" dirty="0">
                <a:solidFill>
                  <a:srgbClr val="986633"/>
                </a:solidFill>
                <a:latin typeface="Arial"/>
                <a:cs typeface="Arial"/>
              </a:rPr>
              <a:t>TO </a:t>
            </a:r>
            <a:r>
              <a:rPr sz="2800" b="1" spc="-1305" dirty="0">
                <a:solidFill>
                  <a:srgbClr val="986633"/>
                </a:solidFill>
                <a:latin typeface="Arial"/>
                <a:cs typeface="Arial"/>
              </a:rPr>
              <a:t>THE </a:t>
            </a:r>
            <a:r>
              <a:rPr sz="2800" b="1" spc="-770" dirty="0">
                <a:solidFill>
                  <a:srgbClr val="986633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DRIVERS AND</a:t>
            </a:r>
            <a:r>
              <a:rPr sz="2800" b="1" spc="-114" dirty="0">
                <a:solidFill>
                  <a:srgbClr val="986633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CLEANERS.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3375" spc="712" baseline="11111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2800" b="1" spc="475" dirty="0">
                <a:solidFill>
                  <a:srgbClr val="986633"/>
                </a:solidFill>
                <a:latin typeface="Arial"/>
                <a:cs typeface="Arial"/>
              </a:rPr>
              <a:t>GENERAL</a:t>
            </a:r>
            <a:r>
              <a:rPr sz="2800" b="1" spc="-90" dirty="0">
                <a:solidFill>
                  <a:srgbClr val="986633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CONDITION </a:t>
            </a:r>
            <a:r>
              <a:rPr sz="2800" b="1" spc="-5" dirty="0">
                <a:solidFill>
                  <a:srgbClr val="986633"/>
                </a:solidFill>
                <a:latin typeface="Arial"/>
                <a:cs typeface="Arial"/>
              </a:rPr>
              <a:t>OF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THE </a:t>
            </a:r>
            <a:r>
              <a:rPr sz="2800" b="1" spc="-100" dirty="0">
                <a:solidFill>
                  <a:srgbClr val="986633"/>
                </a:solidFill>
                <a:latin typeface="Arial"/>
                <a:cs typeface="Arial"/>
              </a:rPr>
              <a:t>VEHICLE.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55879"/>
            <a:ext cx="70916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6550" marR="5080" indent="-1593850">
              <a:lnSpc>
                <a:spcPct val="100000"/>
              </a:lnSpc>
              <a:spcBef>
                <a:spcPts val="100"/>
              </a:spcBef>
            </a:pPr>
            <a:r>
              <a:rPr sz="3600" spc="250" dirty="0">
                <a:solidFill>
                  <a:srgbClr val="000098"/>
                </a:solidFill>
                <a:latin typeface="Arial Black"/>
                <a:cs typeface="Arial Black"/>
              </a:rPr>
              <a:t>GENERAL </a:t>
            </a:r>
            <a:r>
              <a:rPr sz="3600" spc="260" dirty="0">
                <a:solidFill>
                  <a:srgbClr val="000098"/>
                </a:solidFill>
                <a:latin typeface="Arial Black"/>
                <a:cs typeface="Arial Black"/>
              </a:rPr>
              <a:t>CONDITION </a:t>
            </a:r>
            <a:r>
              <a:rPr sz="3600" spc="145" dirty="0">
                <a:solidFill>
                  <a:srgbClr val="000098"/>
                </a:solidFill>
                <a:latin typeface="Arial Black"/>
                <a:cs typeface="Arial Black"/>
              </a:rPr>
              <a:t>OF  </a:t>
            </a:r>
            <a:r>
              <a:rPr sz="3600" spc="200" dirty="0">
                <a:solidFill>
                  <a:srgbClr val="000098"/>
                </a:solidFill>
                <a:latin typeface="Arial Black"/>
                <a:cs typeface="Arial Black"/>
              </a:rPr>
              <a:t>THE </a:t>
            </a:r>
            <a:r>
              <a:rPr sz="3600" spc="250" dirty="0">
                <a:solidFill>
                  <a:srgbClr val="000098"/>
                </a:solidFill>
                <a:latin typeface="Arial Black"/>
                <a:cs typeface="Arial Black"/>
              </a:rPr>
              <a:t>VEHICLE</a:t>
            </a:r>
            <a:r>
              <a:rPr sz="3600" spc="-484" dirty="0">
                <a:solidFill>
                  <a:srgbClr val="000098"/>
                </a:solidFill>
                <a:latin typeface="Arial Black"/>
                <a:cs typeface="Arial Black"/>
              </a:rPr>
              <a:t> </a:t>
            </a:r>
            <a:r>
              <a:rPr sz="21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4369" y="1318260"/>
            <a:ext cx="7438390" cy="387985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790"/>
              </a:spcBef>
              <a:buClr>
                <a:srgbClr val="CCCCFF"/>
              </a:buClr>
              <a:buSzPct val="80357"/>
              <a:buFont typeface="OpenSymbol"/>
              <a:buChar char=""/>
              <a:tabLst>
                <a:tab pos="368300" algn="l"/>
              </a:tabLst>
            </a:pP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CONDITION </a:t>
            </a:r>
            <a:r>
              <a:rPr sz="2800" b="1" spc="-5" dirty="0">
                <a:solidFill>
                  <a:srgbClr val="986633"/>
                </a:solidFill>
                <a:latin typeface="Arial"/>
                <a:cs typeface="Arial"/>
              </a:rPr>
              <a:t>OF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TYRES </a:t>
            </a:r>
            <a:r>
              <a:rPr sz="2800" b="1" spc="-5" dirty="0">
                <a:solidFill>
                  <a:srgbClr val="986633"/>
                </a:solidFill>
                <a:latin typeface="Arial"/>
                <a:cs typeface="Arial"/>
              </a:rPr>
              <a:t>AND</a:t>
            </a:r>
            <a:r>
              <a:rPr sz="2800" b="1" spc="-40" dirty="0">
                <a:solidFill>
                  <a:srgbClr val="986633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STEPNEY.</a:t>
            </a:r>
            <a:endParaRPr sz="2800">
              <a:latin typeface="Arial"/>
              <a:cs typeface="Arial"/>
            </a:endParaRPr>
          </a:p>
          <a:p>
            <a:pPr marL="367665" marR="192405" indent="-342900">
              <a:lnSpc>
                <a:spcPct val="100000"/>
              </a:lnSpc>
              <a:spcBef>
                <a:spcPts val="690"/>
              </a:spcBef>
              <a:buClr>
                <a:srgbClr val="CCCCFF"/>
              </a:buClr>
              <a:buSzPct val="80357"/>
              <a:buFont typeface="OpenSymbol"/>
              <a:buChar char=""/>
              <a:tabLst>
                <a:tab pos="368300" algn="l"/>
              </a:tabLst>
            </a:pP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CORRECTIONESS </a:t>
            </a:r>
            <a:r>
              <a:rPr sz="2800" b="1" dirty="0">
                <a:solidFill>
                  <a:srgbClr val="986633"/>
                </a:solidFill>
                <a:latin typeface="Arial"/>
                <a:cs typeface="Arial"/>
              </a:rPr>
              <a:t>OF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THE </a:t>
            </a:r>
            <a:r>
              <a:rPr sz="2800" b="1" spc="-445" dirty="0">
                <a:solidFill>
                  <a:srgbClr val="986633"/>
                </a:solidFill>
                <a:latin typeface="Arial"/>
                <a:cs typeface="Arial"/>
              </a:rPr>
              <a:t>EMERGENCY 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INFORMATION PANEL </a:t>
            </a:r>
            <a:r>
              <a:rPr sz="2800" b="1" spc="-5" dirty="0">
                <a:solidFill>
                  <a:srgbClr val="986633"/>
                </a:solidFill>
                <a:latin typeface="Arial"/>
                <a:cs typeface="Arial"/>
              </a:rPr>
              <a:t>AND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THE </a:t>
            </a:r>
            <a:r>
              <a:rPr sz="2800" b="1" spc="-5" dirty="0">
                <a:solidFill>
                  <a:srgbClr val="986633"/>
                </a:solidFill>
                <a:latin typeface="Arial"/>
                <a:cs typeface="Arial"/>
              </a:rPr>
              <a:t>UN 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HAZARD CLASS SYMBOLS.</a:t>
            </a:r>
            <a:endParaRPr sz="28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700"/>
              </a:spcBef>
              <a:buClr>
                <a:srgbClr val="CCCCFF"/>
              </a:buClr>
              <a:buSzPct val="80357"/>
              <a:buFont typeface="OpenSymbol"/>
              <a:buChar char=""/>
              <a:tabLst>
                <a:tab pos="368300" algn="l"/>
              </a:tabLst>
            </a:pP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CONDITION </a:t>
            </a:r>
            <a:r>
              <a:rPr sz="2800" b="1" spc="-5" dirty="0">
                <a:solidFill>
                  <a:srgbClr val="986633"/>
                </a:solidFill>
                <a:latin typeface="Arial"/>
                <a:cs typeface="Arial"/>
              </a:rPr>
              <a:t>OF</a:t>
            </a:r>
            <a:r>
              <a:rPr sz="2800" b="1" spc="-15" dirty="0">
                <a:solidFill>
                  <a:srgbClr val="986633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VALVES.</a:t>
            </a:r>
            <a:endParaRPr sz="28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690"/>
              </a:spcBef>
              <a:buClr>
                <a:srgbClr val="CCCCFF"/>
              </a:buClr>
              <a:buSzPct val="80357"/>
              <a:buFont typeface="OpenSymbol"/>
              <a:buChar char=""/>
              <a:tabLst>
                <a:tab pos="368300" algn="l"/>
              </a:tabLst>
            </a:pP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CONDITION </a:t>
            </a:r>
            <a:r>
              <a:rPr sz="2800" b="1" spc="-5" dirty="0">
                <a:solidFill>
                  <a:srgbClr val="986633"/>
                </a:solidFill>
                <a:latin typeface="Arial"/>
                <a:cs typeface="Arial"/>
              </a:rPr>
              <a:t>OF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THE DRIVER’S</a:t>
            </a:r>
            <a:r>
              <a:rPr sz="2800" b="1" spc="-25" dirty="0">
                <a:solidFill>
                  <a:srgbClr val="986633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CAB</a:t>
            </a:r>
            <a:endParaRPr sz="2800">
              <a:latin typeface="Arial"/>
              <a:cs typeface="Arial"/>
            </a:endParaRPr>
          </a:p>
          <a:p>
            <a:pPr marL="367665" marR="17780" indent="-342900">
              <a:lnSpc>
                <a:spcPct val="100000"/>
              </a:lnSpc>
              <a:spcBef>
                <a:spcPts val="700"/>
              </a:spcBef>
              <a:buClr>
                <a:srgbClr val="CCCCFF"/>
              </a:buClr>
              <a:buSzPct val="80357"/>
              <a:buFont typeface="OpenSymbol"/>
              <a:buChar char=""/>
              <a:tabLst>
                <a:tab pos="368300" algn="l"/>
              </a:tabLst>
            </a:pP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CONDITION </a:t>
            </a:r>
            <a:r>
              <a:rPr sz="2800" b="1" spc="-5" dirty="0">
                <a:solidFill>
                  <a:srgbClr val="986633"/>
                </a:solidFill>
                <a:latin typeface="Arial"/>
                <a:cs typeface="Arial"/>
              </a:rPr>
              <a:t>OF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THE SELF-STARTER </a:t>
            </a:r>
            <a:r>
              <a:rPr sz="2800" b="1" spc="-1305" dirty="0">
                <a:solidFill>
                  <a:srgbClr val="986633"/>
                </a:solidFill>
                <a:latin typeface="Arial"/>
                <a:cs typeface="Arial"/>
              </a:rPr>
              <a:t>AND </a:t>
            </a:r>
            <a:r>
              <a:rPr sz="2800" b="1" spc="-770" dirty="0">
                <a:solidFill>
                  <a:srgbClr val="986633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INSTRUMENTS.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55879"/>
            <a:ext cx="7091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0" dirty="0">
                <a:solidFill>
                  <a:srgbClr val="000098"/>
                </a:solidFill>
                <a:latin typeface="Arial Black"/>
                <a:cs typeface="Arial Black"/>
              </a:rPr>
              <a:t>GENERAL </a:t>
            </a:r>
            <a:r>
              <a:rPr sz="3600" spc="260" dirty="0">
                <a:solidFill>
                  <a:srgbClr val="000098"/>
                </a:solidFill>
                <a:latin typeface="Arial Black"/>
                <a:cs typeface="Arial Black"/>
              </a:rPr>
              <a:t>CONDITION</a:t>
            </a:r>
            <a:r>
              <a:rPr sz="3600" spc="869" dirty="0">
                <a:solidFill>
                  <a:srgbClr val="000098"/>
                </a:solidFill>
                <a:latin typeface="Arial Black"/>
                <a:cs typeface="Arial Black"/>
              </a:rPr>
              <a:t> </a:t>
            </a:r>
            <a:r>
              <a:rPr sz="3600" spc="145" dirty="0">
                <a:solidFill>
                  <a:srgbClr val="000098"/>
                </a:solidFill>
                <a:latin typeface="Arial Black"/>
                <a:cs typeface="Arial Black"/>
              </a:rPr>
              <a:t>OF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9129" y="604520"/>
            <a:ext cx="3949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0" dirty="0">
                <a:solidFill>
                  <a:srgbClr val="000098"/>
                </a:solidFill>
                <a:latin typeface="Arial Black"/>
                <a:cs typeface="Arial Black"/>
              </a:rPr>
              <a:t>THE </a:t>
            </a:r>
            <a:r>
              <a:rPr sz="3600" spc="250" dirty="0">
                <a:solidFill>
                  <a:srgbClr val="000098"/>
                </a:solidFill>
                <a:latin typeface="Arial Black"/>
                <a:cs typeface="Arial Black"/>
              </a:rPr>
              <a:t>VEHICLE</a:t>
            </a:r>
            <a:r>
              <a:rPr sz="3600" spc="-555" dirty="0">
                <a:solidFill>
                  <a:srgbClr val="000098"/>
                </a:solidFill>
                <a:latin typeface="Arial Black"/>
                <a:cs typeface="Arial Black"/>
              </a:rPr>
              <a:t> </a:t>
            </a:r>
            <a:r>
              <a:rPr sz="2100" b="1" dirty="0"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3774" y="795020"/>
            <a:ext cx="8413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latin typeface="Arial"/>
                <a:cs typeface="Arial"/>
              </a:rPr>
              <a:t>(cont</a:t>
            </a:r>
            <a:r>
              <a:rPr sz="2100" b="1" spc="5" dirty="0">
                <a:latin typeface="Arial"/>
                <a:cs typeface="Arial"/>
              </a:rPr>
              <a:t>.</a:t>
            </a:r>
            <a:r>
              <a:rPr sz="2100" b="1" dirty="0"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669" y="1318260"/>
            <a:ext cx="7195184" cy="430657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90"/>
              </a:spcBef>
              <a:buClr>
                <a:srgbClr val="CCCCFF"/>
              </a:buClr>
              <a:buSzPct val="80357"/>
              <a:buFont typeface="OpenSymbol"/>
              <a:buChar char=""/>
              <a:tabLst>
                <a:tab pos="381000" algn="l"/>
              </a:tabLst>
            </a:pP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CONDITION </a:t>
            </a:r>
            <a:r>
              <a:rPr sz="2800" b="1" spc="-5" dirty="0">
                <a:solidFill>
                  <a:srgbClr val="986633"/>
                </a:solidFill>
                <a:latin typeface="Arial"/>
                <a:cs typeface="Arial"/>
              </a:rPr>
              <a:t>OF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ELECTRICAL</a:t>
            </a:r>
            <a:r>
              <a:rPr sz="2800" b="1" spc="-25" dirty="0">
                <a:solidFill>
                  <a:srgbClr val="986633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986633"/>
                </a:solidFill>
                <a:latin typeface="Arial"/>
                <a:cs typeface="Arial"/>
              </a:rPr>
              <a:t>WIRING.</a:t>
            </a:r>
            <a:endParaRPr sz="28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Clr>
                <a:srgbClr val="CCCCFF"/>
              </a:buClr>
              <a:buSzPct val="80357"/>
              <a:buFont typeface="OpenSymbol"/>
              <a:buChar char=""/>
              <a:tabLst>
                <a:tab pos="381000" algn="l"/>
              </a:tabLst>
            </a:pP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PROPER SEALING</a:t>
            </a:r>
            <a:r>
              <a:rPr sz="2800" b="1" spc="-30" dirty="0">
                <a:solidFill>
                  <a:srgbClr val="986633"/>
                </a:solidFill>
                <a:latin typeface="Arial"/>
                <a:cs typeface="Arial"/>
              </a:rPr>
              <a:t> </a:t>
            </a:r>
            <a:r>
              <a:rPr sz="2800" b="1" spc="-60" dirty="0">
                <a:solidFill>
                  <a:srgbClr val="986633"/>
                </a:solidFill>
                <a:latin typeface="Arial"/>
                <a:cs typeface="Arial"/>
              </a:rPr>
              <a:t>ARRANGEMENTS.</a:t>
            </a:r>
            <a:endParaRPr sz="2800">
              <a:latin typeface="Arial"/>
              <a:cs typeface="Arial"/>
            </a:endParaRPr>
          </a:p>
          <a:p>
            <a:pPr marL="380365" marR="30480" indent="-342900">
              <a:lnSpc>
                <a:spcPct val="100000"/>
              </a:lnSpc>
              <a:spcBef>
                <a:spcPts val="700"/>
              </a:spcBef>
              <a:buClr>
                <a:srgbClr val="CCCCFF"/>
              </a:buClr>
              <a:buSzPct val="80357"/>
              <a:buFont typeface="OpenSymbol"/>
              <a:buChar char=""/>
              <a:tabLst>
                <a:tab pos="381000" algn="l"/>
              </a:tabLst>
            </a:pP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CONDITION </a:t>
            </a:r>
            <a:r>
              <a:rPr sz="2800" b="1" spc="-5" dirty="0">
                <a:solidFill>
                  <a:srgbClr val="986633"/>
                </a:solidFill>
                <a:latin typeface="Arial"/>
                <a:cs typeface="Arial"/>
              </a:rPr>
              <a:t>OF WIPERS,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HEAD </a:t>
            </a:r>
            <a:r>
              <a:rPr sz="2800" b="1" spc="-565" dirty="0">
                <a:solidFill>
                  <a:srgbClr val="986633"/>
                </a:solidFill>
                <a:latin typeface="Arial"/>
                <a:cs typeface="Arial"/>
              </a:rPr>
              <a:t>LIGHTS, 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SIGNAL LIGHTS, BUMPERS,  MUDGUARDS,</a:t>
            </a:r>
            <a:r>
              <a:rPr sz="2800" b="1" spc="-5" dirty="0">
                <a:solidFill>
                  <a:srgbClr val="986633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  <a:p>
            <a:pPr marL="380365" marR="698500" indent="-342900">
              <a:lnSpc>
                <a:spcPct val="100000"/>
              </a:lnSpc>
              <a:spcBef>
                <a:spcPts val="690"/>
              </a:spcBef>
              <a:buClr>
                <a:srgbClr val="CCCCFF"/>
              </a:buClr>
              <a:buSzPct val="80357"/>
              <a:buFont typeface="OpenSymbol"/>
              <a:buChar char=""/>
              <a:tabLst>
                <a:tab pos="381000" algn="l"/>
              </a:tabLst>
            </a:pP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CONDITION </a:t>
            </a:r>
            <a:r>
              <a:rPr sz="2800" b="1" spc="-5" dirty="0">
                <a:solidFill>
                  <a:srgbClr val="986633"/>
                </a:solidFill>
                <a:latin typeface="Arial"/>
                <a:cs typeface="Arial"/>
              </a:rPr>
              <a:t>OF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METAL- </a:t>
            </a:r>
            <a:r>
              <a:rPr sz="2800" b="1" spc="-5" dirty="0">
                <a:solidFill>
                  <a:srgbClr val="986633"/>
                </a:solidFill>
                <a:latin typeface="Arial"/>
                <a:cs typeface="Arial"/>
              </a:rPr>
              <a:t>WORK </a:t>
            </a:r>
            <a:r>
              <a:rPr sz="2800" b="1" spc="-1305" dirty="0">
                <a:solidFill>
                  <a:srgbClr val="986633"/>
                </a:solidFill>
                <a:latin typeface="Arial"/>
                <a:cs typeface="Arial"/>
              </a:rPr>
              <a:t>AND </a:t>
            </a:r>
            <a:r>
              <a:rPr sz="2800" b="1" spc="-770" dirty="0">
                <a:solidFill>
                  <a:srgbClr val="986633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PAINT.</a:t>
            </a:r>
            <a:endParaRPr sz="2800">
              <a:latin typeface="Arial"/>
              <a:cs typeface="Arial"/>
            </a:endParaRPr>
          </a:p>
          <a:p>
            <a:pPr marL="380365" marR="346710" indent="-342900">
              <a:lnSpc>
                <a:spcPct val="100000"/>
              </a:lnSpc>
              <a:spcBef>
                <a:spcPts val="700"/>
              </a:spcBef>
              <a:buClr>
                <a:srgbClr val="CCCCFF"/>
              </a:buClr>
              <a:buSzPct val="80357"/>
              <a:buFont typeface="OpenSymbol"/>
              <a:buChar char=""/>
              <a:tabLst>
                <a:tab pos="381000" algn="l"/>
              </a:tabLst>
            </a:pP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PROVISION </a:t>
            </a:r>
            <a:r>
              <a:rPr sz="2800" b="1" spc="-5" dirty="0">
                <a:solidFill>
                  <a:srgbClr val="986633"/>
                </a:solidFill>
                <a:latin typeface="Arial"/>
                <a:cs typeface="Arial"/>
              </a:rPr>
              <a:t>OF FIRE </a:t>
            </a:r>
            <a:r>
              <a:rPr sz="2800" b="1" spc="-310" dirty="0">
                <a:solidFill>
                  <a:srgbClr val="986633"/>
                </a:solidFill>
                <a:latin typeface="Arial"/>
                <a:cs typeface="Arial"/>
              </a:rPr>
              <a:t>EXTINGUISHERS 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AND THEIR</a:t>
            </a:r>
            <a:r>
              <a:rPr sz="2800" b="1" spc="-15" dirty="0">
                <a:solidFill>
                  <a:srgbClr val="986633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CONDITION.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284479"/>
            <a:ext cx="70916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58265" algn="l"/>
              </a:tabLst>
            </a:pPr>
            <a:r>
              <a:rPr sz="3600" spc="250" dirty="0">
                <a:solidFill>
                  <a:srgbClr val="000098"/>
                </a:solidFill>
                <a:latin typeface="Arial Black"/>
                <a:cs typeface="Arial Black"/>
              </a:rPr>
              <a:t>GENERAL </a:t>
            </a:r>
            <a:r>
              <a:rPr sz="3600" spc="260" dirty="0">
                <a:solidFill>
                  <a:srgbClr val="000098"/>
                </a:solidFill>
                <a:latin typeface="Arial Black"/>
                <a:cs typeface="Arial Black"/>
              </a:rPr>
              <a:t>CONDITION </a:t>
            </a:r>
            <a:r>
              <a:rPr sz="3600" spc="145" dirty="0">
                <a:solidFill>
                  <a:srgbClr val="000098"/>
                </a:solidFill>
                <a:latin typeface="Arial Black"/>
                <a:cs typeface="Arial Black"/>
              </a:rPr>
              <a:t>OF  </a:t>
            </a:r>
            <a:r>
              <a:rPr sz="3600" spc="195" dirty="0">
                <a:solidFill>
                  <a:srgbClr val="000098"/>
                </a:solidFill>
                <a:latin typeface="Arial Black"/>
                <a:cs typeface="Arial Black"/>
              </a:rPr>
              <a:t>THE	</a:t>
            </a:r>
            <a:r>
              <a:rPr sz="3600" spc="250" dirty="0">
                <a:solidFill>
                  <a:srgbClr val="000098"/>
                </a:solidFill>
                <a:latin typeface="Arial Black"/>
                <a:cs typeface="Arial Black"/>
              </a:rPr>
              <a:t>VEHICLE</a:t>
            </a:r>
            <a:r>
              <a:rPr sz="3600" spc="-630" dirty="0">
                <a:solidFill>
                  <a:srgbClr val="000098"/>
                </a:solidFill>
                <a:latin typeface="Arial Black"/>
                <a:cs typeface="Arial Black"/>
              </a:rPr>
              <a:t> </a:t>
            </a:r>
            <a:r>
              <a:rPr sz="21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</a:t>
            </a:r>
            <a:r>
              <a:rPr sz="2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00FF"/>
                </a:solidFill>
              </a:rPr>
              <a:t>(Cont</a:t>
            </a:r>
            <a:r>
              <a:rPr sz="3000" spc="-5" dirty="0">
                <a:solidFill>
                  <a:srgbClr val="000000"/>
                </a:solidFill>
              </a:rPr>
              <a:t>.)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4369" y="1316989"/>
            <a:ext cx="6988175" cy="43942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459"/>
              </a:spcBef>
              <a:buClr>
                <a:srgbClr val="CCCCFF"/>
              </a:buClr>
              <a:buSzPct val="80357"/>
              <a:buFont typeface="OpenSymbol"/>
              <a:buChar char=""/>
              <a:tabLst>
                <a:tab pos="368300" algn="l"/>
              </a:tabLst>
            </a:pP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PROVISION </a:t>
            </a:r>
            <a:r>
              <a:rPr sz="2800" b="1" spc="-5" dirty="0">
                <a:solidFill>
                  <a:srgbClr val="986633"/>
                </a:solidFill>
                <a:latin typeface="Arial"/>
                <a:cs typeface="Arial"/>
              </a:rPr>
              <a:t>OF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TOOL</a:t>
            </a:r>
            <a:r>
              <a:rPr sz="2800" b="1" spc="-20" dirty="0">
                <a:solidFill>
                  <a:srgbClr val="986633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986633"/>
                </a:solidFill>
                <a:latin typeface="Arial"/>
                <a:cs typeface="Arial"/>
              </a:rPr>
              <a:t>BOX</a:t>
            </a:r>
            <a:endParaRPr sz="28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360"/>
              </a:spcBef>
              <a:buClr>
                <a:srgbClr val="CCCCFF"/>
              </a:buClr>
              <a:buSzPct val="80357"/>
              <a:buFont typeface="OpenSymbol"/>
              <a:buChar char=""/>
              <a:tabLst>
                <a:tab pos="368300" algn="l"/>
              </a:tabLst>
            </a:pP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FIRST- </a:t>
            </a:r>
            <a:r>
              <a:rPr sz="2800" b="1" spc="-5" dirty="0">
                <a:solidFill>
                  <a:srgbClr val="986633"/>
                </a:solidFill>
                <a:latin typeface="Arial"/>
                <a:cs typeface="Arial"/>
              </a:rPr>
              <a:t>AID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BOX.</a:t>
            </a:r>
            <a:endParaRPr sz="2800">
              <a:latin typeface="Arial"/>
              <a:cs typeface="Arial"/>
            </a:endParaRPr>
          </a:p>
          <a:p>
            <a:pPr marL="367665" marR="291465" indent="-342900">
              <a:lnSpc>
                <a:spcPts val="3020"/>
              </a:lnSpc>
              <a:spcBef>
                <a:spcPts val="745"/>
              </a:spcBef>
              <a:buClr>
                <a:srgbClr val="CCCCFF"/>
              </a:buClr>
              <a:buSzPct val="80357"/>
              <a:buFont typeface="OpenSymbol"/>
              <a:buChar char=""/>
              <a:tabLst>
                <a:tab pos="368300" algn="l"/>
              </a:tabLst>
            </a:pP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PROVISION AND CONDITION </a:t>
            </a:r>
            <a:r>
              <a:rPr sz="2800" b="1" spc="-5" dirty="0">
                <a:solidFill>
                  <a:srgbClr val="986633"/>
                </a:solidFill>
                <a:latin typeface="Arial"/>
                <a:cs typeface="Arial"/>
              </a:rPr>
              <a:t>OF </a:t>
            </a:r>
            <a:r>
              <a:rPr sz="2800" b="1" spc="-1310" dirty="0">
                <a:solidFill>
                  <a:srgbClr val="986633"/>
                </a:solidFill>
                <a:latin typeface="Arial"/>
                <a:cs typeface="Arial"/>
              </a:rPr>
              <a:t>THE </a:t>
            </a:r>
            <a:r>
              <a:rPr sz="2800" b="1" spc="-770" dirty="0">
                <a:solidFill>
                  <a:srgbClr val="986633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SAFETY</a:t>
            </a:r>
            <a:r>
              <a:rPr sz="2800" b="1" spc="-5" dirty="0">
                <a:solidFill>
                  <a:srgbClr val="986633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VALVES.</a:t>
            </a:r>
            <a:endParaRPr sz="28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315"/>
              </a:spcBef>
              <a:buClr>
                <a:srgbClr val="CCCCFF"/>
              </a:buClr>
              <a:buSzPct val="80357"/>
              <a:buFont typeface="OpenSymbol"/>
              <a:buChar char=""/>
              <a:tabLst>
                <a:tab pos="368300" algn="l"/>
              </a:tabLst>
            </a:pP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PROVISION </a:t>
            </a:r>
            <a:r>
              <a:rPr sz="2800" b="1" spc="-5" dirty="0">
                <a:solidFill>
                  <a:srgbClr val="986633"/>
                </a:solidFill>
                <a:latin typeface="Arial"/>
                <a:cs typeface="Arial"/>
              </a:rPr>
              <a:t>OF </a:t>
            </a:r>
            <a:r>
              <a:rPr sz="2800" b="1" dirty="0">
                <a:solidFill>
                  <a:srgbClr val="986633"/>
                </a:solidFill>
                <a:latin typeface="Arial"/>
                <a:cs typeface="Arial"/>
              </a:rPr>
              <a:t>A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SAFETY</a:t>
            </a:r>
            <a:r>
              <a:rPr sz="2800" b="1" spc="-45" dirty="0">
                <a:solidFill>
                  <a:srgbClr val="986633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TOURCH.</a:t>
            </a:r>
            <a:endParaRPr sz="28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360"/>
              </a:spcBef>
              <a:buClr>
                <a:srgbClr val="CCCCFF"/>
              </a:buClr>
              <a:buSzPct val="80357"/>
              <a:buFont typeface="OpenSymbol"/>
              <a:buChar char=""/>
              <a:tabLst>
                <a:tab pos="368300" algn="l"/>
              </a:tabLst>
            </a:pP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PROVISION </a:t>
            </a:r>
            <a:r>
              <a:rPr sz="2800" b="1" spc="-5" dirty="0">
                <a:solidFill>
                  <a:srgbClr val="986633"/>
                </a:solidFill>
                <a:latin typeface="Arial"/>
                <a:cs typeface="Arial"/>
              </a:rPr>
              <a:t>OF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REQUIRED</a:t>
            </a:r>
            <a:r>
              <a:rPr sz="2800" b="1" spc="-30" dirty="0">
                <a:solidFill>
                  <a:srgbClr val="986633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986633"/>
                </a:solidFill>
                <a:latin typeface="Arial"/>
                <a:cs typeface="Arial"/>
              </a:rPr>
              <a:t>P.P.E.</a:t>
            </a:r>
            <a:endParaRPr sz="2800">
              <a:latin typeface="Arial"/>
              <a:cs typeface="Arial"/>
            </a:endParaRPr>
          </a:p>
          <a:p>
            <a:pPr marL="367665" marR="17780" indent="-342900">
              <a:lnSpc>
                <a:spcPts val="3020"/>
              </a:lnSpc>
              <a:spcBef>
                <a:spcPts val="745"/>
              </a:spcBef>
              <a:buClr>
                <a:srgbClr val="CCCCFF"/>
              </a:buClr>
              <a:buSzPct val="80357"/>
              <a:buFont typeface="OpenSymbol"/>
              <a:buChar char=""/>
              <a:tabLst>
                <a:tab pos="368300" algn="l"/>
              </a:tabLst>
            </a:pPr>
            <a:r>
              <a:rPr sz="2800" b="1" dirty="0">
                <a:solidFill>
                  <a:srgbClr val="986633"/>
                </a:solidFill>
                <a:latin typeface="Arial"/>
                <a:cs typeface="Arial"/>
              </a:rPr>
              <a:t>IN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THE CASE </a:t>
            </a:r>
            <a:r>
              <a:rPr sz="2800" b="1" spc="-5" dirty="0">
                <a:solidFill>
                  <a:srgbClr val="986633"/>
                </a:solidFill>
                <a:latin typeface="Arial"/>
                <a:cs typeface="Arial"/>
              </a:rPr>
              <a:t>OF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EMPTY </a:t>
            </a:r>
            <a:r>
              <a:rPr sz="2800" b="1" spc="-400" dirty="0">
                <a:solidFill>
                  <a:srgbClr val="986633"/>
                </a:solidFill>
                <a:latin typeface="Arial"/>
                <a:cs typeface="Arial"/>
              </a:rPr>
              <a:t>TANK-LORRY 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REPORTING </a:t>
            </a:r>
            <a:r>
              <a:rPr sz="2800" b="1" spc="-5" dirty="0">
                <a:solidFill>
                  <a:srgbClr val="986633"/>
                </a:solidFill>
                <a:latin typeface="Arial"/>
                <a:cs typeface="Arial"/>
              </a:rPr>
              <a:t>FOR </a:t>
            </a: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LOADING, CHECK  WETHER</a:t>
            </a:r>
            <a:endParaRPr sz="2800">
              <a:latin typeface="Arial"/>
              <a:cs typeface="Arial"/>
            </a:endParaRPr>
          </a:p>
          <a:p>
            <a:pPr marL="3531235">
              <a:lnSpc>
                <a:spcPts val="2975"/>
              </a:lnSpc>
            </a:pPr>
            <a:r>
              <a:rPr sz="2800" b="1" spc="-10" dirty="0">
                <a:solidFill>
                  <a:srgbClr val="986633"/>
                </a:solidFill>
                <a:latin typeface="Arial"/>
                <a:cs typeface="Arial"/>
              </a:rPr>
              <a:t>-CONT-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225" dirty="0">
                <a:solidFill>
                  <a:srgbClr val="000098"/>
                </a:solidFill>
                <a:latin typeface="Arial Black"/>
                <a:cs typeface="Arial Black"/>
              </a:rPr>
              <a:t>GENERAL </a:t>
            </a:r>
            <a:r>
              <a:rPr sz="3200" spc="229" dirty="0">
                <a:solidFill>
                  <a:srgbClr val="000098"/>
                </a:solidFill>
                <a:latin typeface="Arial Black"/>
                <a:cs typeface="Arial Black"/>
              </a:rPr>
              <a:t>CONDITION </a:t>
            </a:r>
            <a:r>
              <a:rPr sz="3200" spc="130" dirty="0">
                <a:solidFill>
                  <a:srgbClr val="000098"/>
                </a:solidFill>
                <a:latin typeface="Arial Black"/>
                <a:cs typeface="Arial Black"/>
              </a:rPr>
              <a:t>OF </a:t>
            </a:r>
            <a:r>
              <a:rPr sz="3200" spc="170" dirty="0">
                <a:solidFill>
                  <a:srgbClr val="000098"/>
                </a:solidFill>
                <a:latin typeface="Arial Black"/>
                <a:cs typeface="Arial Black"/>
              </a:rPr>
              <a:t>THE  </a:t>
            </a:r>
            <a:r>
              <a:rPr sz="3200" spc="225" dirty="0">
                <a:solidFill>
                  <a:srgbClr val="000098"/>
                </a:solidFill>
                <a:latin typeface="Arial Black"/>
                <a:cs typeface="Arial Black"/>
              </a:rPr>
              <a:t>VEHICLE</a:t>
            </a:r>
            <a:r>
              <a:rPr sz="3200" spc="-600" dirty="0">
                <a:solidFill>
                  <a:srgbClr val="000098"/>
                </a:solidFill>
                <a:latin typeface="Arial Black"/>
                <a:cs typeface="Arial Black"/>
              </a:rPr>
              <a:t> </a:t>
            </a:r>
            <a:r>
              <a:rPr sz="1900" b="1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</a:t>
            </a:r>
            <a:r>
              <a:rPr sz="19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0000FF"/>
                </a:solidFill>
              </a:rPr>
              <a:t>(Cont</a:t>
            </a:r>
            <a:r>
              <a:rPr sz="2600" spc="-5" dirty="0">
                <a:solidFill>
                  <a:srgbClr val="000000"/>
                </a:solidFill>
              </a:rPr>
              <a:t>.)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569" y="1549400"/>
            <a:ext cx="7163434" cy="39852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770"/>
              </a:spcBef>
              <a:buClr>
                <a:srgbClr val="CCCCFF"/>
              </a:buClr>
              <a:buSzPct val="79629"/>
              <a:buFont typeface="OpenSymbol"/>
              <a:buChar char=""/>
              <a:tabLst>
                <a:tab pos="393700" algn="l"/>
              </a:tabLst>
            </a:pPr>
            <a:r>
              <a:rPr sz="2700" b="1" spc="-10" dirty="0">
                <a:latin typeface="Arial"/>
                <a:cs typeface="Arial"/>
              </a:rPr>
              <a:t>THE TANK </a:t>
            </a:r>
            <a:r>
              <a:rPr sz="2700" b="1" dirty="0">
                <a:latin typeface="Arial"/>
                <a:cs typeface="Arial"/>
              </a:rPr>
              <a:t>IS </a:t>
            </a:r>
            <a:r>
              <a:rPr sz="2700" b="1" spc="-5" dirty="0">
                <a:latin typeface="Arial"/>
                <a:cs typeface="Arial"/>
              </a:rPr>
              <a:t>CLEAN OR</a:t>
            </a:r>
            <a:r>
              <a:rPr sz="2700" b="1" spc="-15" dirty="0">
                <a:latin typeface="Arial"/>
                <a:cs typeface="Arial"/>
              </a:rPr>
              <a:t> </a:t>
            </a:r>
            <a:r>
              <a:rPr sz="2700" b="1" spc="-10" dirty="0">
                <a:latin typeface="Arial"/>
                <a:cs typeface="Arial"/>
              </a:rPr>
              <a:t>NOT.</a:t>
            </a:r>
            <a:endParaRPr sz="2700">
              <a:latin typeface="Arial"/>
              <a:cs typeface="Arial"/>
            </a:endParaRPr>
          </a:p>
          <a:p>
            <a:pPr marL="393065" marR="400050" indent="-342900">
              <a:lnSpc>
                <a:spcPct val="100000"/>
              </a:lnSpc>
              <a:spcBef>
                <a:spcPts val="670"/>
              </a:spcBef>
              <a:buClr>
                <a:srgbClr val="CCCCFF"/>
              </a:buClr>
              <a:buSzPct val="79629"/>
              <a:buFont typeface="OpenSymbol"/>
              <a:buChar char=""/>
              <a:tabLst>
                <a:tab pos="393700" algn="l"/>
              </a:tabLst>
            </a:pPr>
            <a:r>
              <a:rPr sz="2700" b="1" spc="-10" dirty="0">
                <a:latin typeface="Arial"/>
                <a:cs typeface="Arial"/>
              </a:rPr>
              <a:t>THE PREVIOUS </a:t>
            </a:r>
            <a:r>
              <a:rPr sz="2700" b="1" spc="-5" dirty="0">
                <a:latin typeface="Arial"/>
                <a:cs typeface="Arial"/>
              </a:rPr>
              <a:t>LOAD </a:t>
            </a:r>
            <a:r>
              <a:rPr sz="2700" b="1" dirty="0">
                <a:latin typeface="Arial"/>
                <a:cs typeface="Arial"/>
              </a:rPr>
              <a:t>WAS </a:t>
            </a:r>
            <a:r>
              <a:rPr sz="2700" b="1" spc="-10" dirty="0">
                <a:latin typeface="Arial"/>
                <a:cs typeface="Arial"/>
              </a:rPr>
              <a:t>THE </a:t>
            </a:r>
            <a:r>
              <a:rPr sz="2700" b="1" spc="-940" dirty="0">
                <a:latin typeface="Arial"/>
                <a:cs typeface="Arial"/>
              </a:rPr>
              <a:t>SAME </a:t>
            </a:r>
            <a:r>
              <a:rPr sz="2700" b="1" spc="-745" dirty="0">
                <a:latin typeface="Arial"/>
                <a:cs typeface="Arial"/>
              </a:rPr>
              <a:t> </a:t>
            </a:r>
            <a:r>
              <a:rPr sz="2700" b="1" spc="-10" dirty="0">
                <a:latin typeface="Arial"/>
                <a:cs typeface="Arial"/>
              </a:rPr>
              <a:t>PRODUCT </a:t>
            </a:r>
            <a:r>
              <a:rPr sz="2700" b="1" spc="-5" dirty="0">
                <a:latin typeface="Arial"/>
                <a:cs typeface="Arial"/>
              </a:rPr>
              <a:t>OR</a:t>
            </a:r>
            <a:r>
              <a:rPr sz="2700" b="1" spc="-15" dirty="0">
                <a:latin typeface="Arial"/>
                <a:cs typeface="Arial"/>
              </a:rPr>
              <a:t> </a:t>
            </a:r>
            <a:r>
              <a:rPr sz="2700" b="1" spc="-10" dirty="0">
                <a:latin typeface="Arial"/>
                <a:cs typeface="Arial"/>
              </a:rPr>
              <a:t>DIFFERENT.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CCCFF"/>
              </a:buClr>
              <a:buFont typeface="OpenSymbol"/>
              <a:buChar char=""/>
            </a:pPr>
            <a:endParaRPr sz="3400">
              <a:latin typeface="Arial"/>
              <a:cs typeface="Arial"/>
            </a:endParaRPr>
          </a:p>
          <a:p>
            <a:pPr marL="393065" marR="43180" indent="-342900">
              <a:lnSpc>
                <a:spcPct val="100000"/>
              </a:lnSpc>
              <a:buClr>
                <a:srgbClr val="CCCCFF"/>
              </a:buClr>
              <a:buSzPct val="79629"/>
              <a:buFont typeface="OpenSymbol"/>
              <a:buChar char=""/>
              <a:tabLst>
                <a:tab pos="393700" algn="l"/>
              </a:tabLst>
            </a:pPr>
            <a:r>
              <a:rPr sz="2700" b="1" spc="-10" dirty="0">
                <a:latin typeface="Arial"/>
                <a:cs typeface="Arial"/>
              </a:rPr>
              <a:t>THE TANK </a:t>
            </a:r>
            <a:r>
              <a:rPr sz="2700" b="1" spc="-5" dirty="0">
                <a:latin typeface="Arial"/>
                <a:cs typeface="Arial"/>
              </a:rPr>
              <a:t>HAS BEEN </a:t>
            </a:r>
            <a:r>
              <a:rPr sz="2700" b="1" spc="-10" dirty="0">
                <a:latin typeface="Arial"/>
                <a:cs typeface="Arial"/>
              </a:rPr>
              <a:t>THOROUGHLY  CLEANEDBY </a:t>
            </a:r>
            <a:r>
              <a:rPr sz="2700" b="1" spc="-5" dirty="0">
                <a:latin typeface="Arial"/>
                <a:cs typeface="Arial"/>
              </a:rPr>
              <a:t>WASHING, </a:t>
            </a:r>
            <a:r>
              <a:rPr sz="2700" b="1" spc="-10" dirty="0">
                <a:latin typeface="Arial"/>
                <a:cs typeface="Arial"/>
              </a:rPr>
              <a:t>STEAMING </a:t>
            </a:r>
            <a:r>
              <a:rPr sz="2700" b="1" spc="-5" dirty="0">
                <a:latin typeface="Arial"/>
                <a:cs typeface="Arial"/>
              </a:rPr>
              <a:t>AND  </a:t>
            </a:r>
            <a:r>
              <a:rPr sz="2700" b="1" spc="-10" dirty="0">
                <a:latin typeface="Arial"/>
                <a:cs typeface="Arial"/>
              </a:rPr>
              <a:t>THEN </a:t>
            </a:r>
            <a:r>
              <a:rPr sz="2700" b="1" spc="-5" dirty="0">
                <a:latin typeface="Arial"/>
                <a:cs typeface="Arial"/>
              </a:rPr>
              <a:t>PURGING WITH </a:t>
            </a:r>
            <a:r>
              <a:rPr sz="2700" b="1" spc="-10" dirty="0">
                <a:latin typeface="Arial"/>
                <a:cs typeface="Arial"/>
              </a:rPr>
              <a:t>NITROGEN </a:t>
            </a:r>
            <a:r>
              <a:rPr sz="2700" b="1" spc="-5" dirty="0">
                <a:latin typeface="Arial"/>
                <a:cs typeface="Arial"/>
              </a:rPr>
              <a:t>IF  </a:t>
            </a:r>
            <a:r>
              <a:rPr sz="2700" b="1" spc="-10" dirty="0">
                <a:latin typeface="Arial"/>
                <a:cs typeface="Arial"/>
              </a:rPr>
              <a:t>PREVIOUS </a:t>
            </a:r>
            <a:r>
              <a:rPr sz="2700" b="1" spc="-5" dirty="0">
                <a:latin typeface="Arial"/>
                <a:cs typeface="Arial"/>
              </a:rPr>
              <a:t>LOAD </a:t>
            </a:r>
            <a:r>
              <a:rPr sz="2700" b="1" dirty="0">
                <a:latin typeface="Arial"/>
                <a:cs typeface="Arial"/>
              </a:rPr>
              <a:t>WAS A </a:t>
            </a:r>
            <a:r>
              <a:rPr sz="2700" b="1" spc="-10" dirty="0">
                <a:latin typeface="Arial"/>
                <a:cs typeface="Arial"/>
              </a:rPr>
              <a:t>DIFFERENT  PRODUCT.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8" y="543559"/>
            <a:ext cx="8380731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38570" algn="l"/>
              </a:tabLst>
            </a:pPr>
            <a:r>
              <a:rPr sz="3800" dirty="0">
                <a:latin typeface="Arial"/>
                <a:cs typeface="Arial"/>
              </a:rPr>
              <a:t>Tr</a:t>
            </a:r>
            <a:r>
              <a:rPr sz="3800" spc="-5" dirty="0">
                <a:latin typeface="Arial"/>
                <a:cs typeface="Arial"/>
              </a:rPr>
              <a:t>an</a:t>
            </a:r>
            <a:r>
              <a:rPr sz="3800" spc="5" dirty="0">
                <a:latin typeface="Arial"/>
                <a:cs typeface="Arial"/>
              </a:rPr>
              <a:t>s</a:t>
            </a:r>
            <a:r>
              <a:rPr sz="3800" spc="-5" dirty="0">
                <a:latin typeface="Arial"/>
                <a:cs typeface="Arial"/>
              </a:rPr>
              <a:t>po</a:t>
            </a:r>
            <a:r>
              <a:rPr sz="3800" spc="10" dirty="0">
                <a:latin typeface="Arial"/>
                <a:cs typeface="Arial"/>
              </a:rPr>
              <a:t>r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a</a:t>
            </a:r>
            <a:r>
              <a:rPr sz="3800" spc="-10" dirty="0">
                <a:latin typeface="Arial"/>
                <a:cs typeface="Arial"/>
              </a:rPr>
              <a:t>t</a:t>
            </a:r>
            <a:r>
              <a:rPr sz="3800" spc="-5" dirty="0">
                <a:latin typeface="Arial"/>
                <a:cs typeface="Arial"/>
              </a:rPr>
              <a:t>io</a:t>
            </a:r>
            <a:r>
              <a:rPr sz="3800" dirty="0">
                <a:latin typeface="Arial"/>
                <a:cs typeface="Arial"/>
              </a:rPr>
              <a:t>n</a:t>
            </a:r>
            <a:r>
              <a:rPr sz="3800" spc="-5" dirty="0">
                <a:latin typeface="Arial"/>
                <a:cs typeface="Arial"/>
              </a:rPr>
              <a:t> o</a:t>
            </a:r>
            <a:r>
              <a:rPr sz="3800" dirty="0">
                <a:latin typeface="Arial"/>
                <a:cs typeface="Arial"/>
              </a:rPr>
              <a:t>f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d</a:t>
            </a:r>
            <a:r>
              <a:rPr sz="3800" spc="-5" dirty="0">
                <a:latin typeface="Arial"/>
                <a:cs typeface="Arial"/>
              </a:rPr>
              <a:t>ang</a:t>
            </a:r>
            <a:r>
              <a:rPr sz="3800" dirty="0">
                <a:latin typeface="Arial"/>
                <a:cs typeface="Arial"/>
              </a:rPr>
              <a:t>er</a:t>
            </a:r>
            <a:r>
              <a:rPr sz="3800" spc="-5" dirty="0">
                <a:latin typeface="Arial"/>
                <a:cs typeface="Arial"/>
              </a:rPr>
              <a:t>ou</a:t>
            </a:r>
            <a:r>
              <a:rPr sz="3800" dirty="0">
                <a:latin typeface="Arial"/>
                <a:cs typeface="Arial"/>
              </a:rPr>
              <a:t>s	M</a:t>
            </a:r>
            <a:r>
              <a:rPr sz="3800" spc="-5" dirty="0">
                <a:latin typeface="Arial"/>
                <a:cs typeface="Arial"/>
              </a:rPr>
              <a:t>a</a:t>
            </a:r>
            <a:r>
              <a:rPr sz="3800" dirty="0">
                <a:latin typeface="Arial"/>
                <a:cs typeface="Arial"/>
              </a:rPr>
              <a:t>t</a:t>
            </a:r>
            <a:r>
              <a:rPr lang="en-US" sz="3800" dirty="0">
                <a:latin typeface="Arial"/>
                <a:cs typeface="Arial"/>
              </a:rPr>
              <a:t>e</a:t>
            </a:r>
            <a:r>
              <a:rPr sz="3800" dirty="0">
                <a:latin typeface="Arial"/>
                <a:cs typeface="Arial"/>
              </a:rPr>
              <a:t>r</a:t>
            </a:r>
            <a:r>
              <a:rPr sz="3800" spc="-5" dirty="0">
                <a:latin typeface="Arial"/>
                <a:cs typeface="Arial"/>
              </a:rPr>
              <a:t>ial</a:t>
            </a:r>
            <a:r>
              <a:rPr sz="3800" dirty="0">
                <a:latin typeface="Arial"/>
                <a:cs typeface="Arial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269" y="1634490"/>
            <a:ext cx="5165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spc="5820" baseline="11111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3375" spc="-982" baseline="11111" dirty="0">
                <a:solidFill>
                  <a:srgbClr val="CCCCFF"/>
                </a:solidFill>
                <a:latin typeface="OpenSymbol"/>
                <a:cs typeface="OpenSymbol"/>
              </a:rPr>
              <a:t> </a:t>
            </a:r>
            <a:r>
              <a:rPr sz="2800" spc="-5" dirty="0">
                <a:latin typeface="Arial"/>
                <a:cs typeface="Arial"/>
              </a:rPr>
              <a:t>(Different modes of </a:t>
            </a:r>
            <a:r>
              <a:rPr sz="2800" spc="-330" dirty="0">
                <a:latin typeface="Arial"/>
                <a:cs typeface="Arial"/>
              </a:rPr>
              <a:t>transport.)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9839" y="4554220"/>
            <a:ext cx="1873250" cy="156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6200" y="2967127"/>
            <a:ext cx="2552700" cy="1013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2590800"/>
            <a:ext cx="1752600" cy="2449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55820" y="4046220"/>
            <a:ext cx="1489709" cy="1790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543559"/>
            <a:ext cx="619125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CERTIFICATE </a:t>
            </a:r>
            <a:r>
              <a:rPr b="1" u="heavy" spc="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b="1" u="heavy" spc="-6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FITNESS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969" y="1308100"/>
            <a:ext cx="6857365" cy="468757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67665" marR="48895" indent="-342900">
              <a:lnSpc>
                <a:spcPct val="79900"/>
              </a:lnSpc>
              <a:spcBef>
                <a:spcPts val="869"/>
              </a:spcBef>
            </a:pPr>
            <a:r>
              <a:rPr sz="3825" spc="427" baseline="10893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3200" spc="285" dirty="0">
                <a:latin typeface="Arial"/>
                <a:cs typeface="Arial"/>
              </a:rPr>
              <a:t>TYRES(INCLUDING </a:t>
            </a:r>
            <a:r>
              <a:rPr sz="3200" spc="-5" dirty="0">
                <a:latin typeface="Arial"/>
                <a:cs typeface="Arial"/>
              </a:rPr>
              <a:t>SPARE  TYRE),TYRE PRESSURE, WHEEL  NUTS, </a:t>
            </a:r>
            <a:r>
              <a:rPr sz="3200" dirty="0">
                <a:latin typeface="Arial"/>
                <a:cs typeface="Arial"/>
              </a:rPr>
              <a:t>JACK,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WHEELCHOCKS.</a:t>
            </a:r>
            <a:endParaRPr sz="3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0"/>
              </a:spcBef>
            </a:pPr>
            <a:r>
              <a:rPr sz="3825" spc="1717" baseline="10893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3200" spc="1145" dirty="0">
                <a:latin typeface="Arial"/>
                <a:cs typeface="Arial"/>
              </a:rPr>
              <a:t>OIL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AND OIL PRESSURE.</a:t>
            </a:r>
            <a:endParaRPr sz="3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0"/>
              </a:spcBef>
            </a:pPr>
            <a:r>
              <a:rPr sz="3825" spc="1139" baseline="10893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3200" spc="760" dirty="0">
                <a:latin typeface="Arial"/>
                <a:cs typeface="Arial"/>
              </a:rPr>
              <a:t>BRAKE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PRESSURE.</a:t>
            </a:r>
            <a:endParaRPr sz="3200">
              <a:latin typeface="Arial"/>
              <a:cs typeface="Arial"/>
            </a:endParaRPr>
          </a:p>
          <a:p>
            <a:pPr marL="25400">
              <a:lnSpc>
                <a:spcPts val="3675"/>
              </a:lnSpc>
              <a:spcBef>
                <a:spcPts val="30"/>
              </a:spcBef>
            </a:pPr>
            <a:r>
              <a:rPr sz="3825" spc="1139" baseline="10893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3200" spc="760" dirty="0">
                <a:latin typeface="Arial"/>
                <a:cs typeface="Arial"/>
              </a:rPr>
              <a:t>BRAKE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AIR </a:t>
            </a:r>
            <a:r>
              <a:rPr sz="3200" dirty="0">
                <a:latin typeface="Arial"/>
                <a:cs typeface="Arial"/>
              </a:rPr>
              <a:t>RESERVE </a:t>
            </a:r>
            <a:r>
              <a:rPr sz="3200" spc="-5" dirty="0">
                <a:latin typeface="Arial"/>
                <a:cs typeface="Arial"/>
              </a:rPr>
              <a:t>TANK.</a:t>
            </a:r>
            <a:endParaRPr sz="3200">
              <a:latin typeface="Arial"/>
              <a:cs typeface="Arial"/>
            </a:endParaRPr>
          </a:p>
          <a:p>
            <a:pPr marL="25400">
              <a:lnSpc>
                <a:spcPts val="3675"/>
              </a:lnSpc>
            </a:pPr>
            <a:r>
              <a:rPr sz="3825" spc="622" baseline="10893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3200" spc="415" dirty="0">
                <a:latin typeface="Arial"/>
                <a:cs typeface="Arial"/>
              </a:rPr>
              <a:t>FOOT-BRAKE </a:t>
            </a:r>
            <a:r>
              <a:rPr sz="3200" spc="-5" dirty="0">
                <a:latin typeface="Arial"/>
                <a:cs typeface="Arial"/>
              </a:rPr>
              <a:t>AND</a:t>
            </a:r>
            <a:r>
              <a:rPr sz="3200" spc="-405" dirty="0">
                <a:latin typeface="Arial"/>
                <a:cs typeface="Arial"/>
              </a:rPr>
              <a:t> </a:t>
            </a:r>
            <a:r>
              <a:rPr sz="3200" spc="-390" dirty="0">
                <a:latin typeface="Arial"/>
                <a:cs typeface="Arial"/>
              </a:rPr>
              <a:t>HAND-BRAKE</a:t>
            </a:r>
            <a:r>
              <a:rPr sz="1800" spc="-39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0"/>
              </a:spcBef>
            </a:pPr>
            <a:r>
              <a:rPr sz="3825" spc="1147" baseline="10893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3200" spc="765" dirty="0">
                <a:latin typeface="Arial"/>
                <a:cs typeface="Arial"/>
              </a:rPr>
              <a:t>CLUCH</a:t>
            </a:r>
            <a:r>
              <a:rPr sz="3200" spc="-5" dirty="0">
                <a:latin typeface="Arial"/>
                <a:cs typeface="Arial"/>
              </a:rPr>
              <a:t> TRAVEL</a:t>
            </a:r>
            <a:endParaRPr sz="3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0"/>
              </a:spcBef>
            </a:pPr>
            <a:r>
              <a:rPr sz="3825" spc="615" baseline="10893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3200" spc="409" dirty="0">
                <a:latin typeface="Arial"/>
                <a:cs typeface="Arial"/>
              </a:rPr>
              <a:t>WINDSHIELD</a:t>
            </a:r>
            <a:r>
              <a:rPr sz="3200" spc="-5" dirty="0">
                <a:latin typeface="Arial"/>
                <a:cs typeface="Arial"/>
              </a:rPr>
              <a:t> WIPER.</a:t>
            </a:r>
            <a:endParaRPr sz="3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0"/>
              </a:spcBef>
            </a:pPr>
            <a:r>
              <a:rPr sz="3825" spc="982" baseline="10893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3200" spc="655" dirty="0">
                <a:latin typeface="Arial"/>
                <a:cs typeface="Arial"/>
              </a:rPr>
              <a:t>HORNS.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543559"/>
            <a:ext cx="779843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CERTIFICATE </a:t>
            </a:r>
            <a:r>
              <a:rPr b="1" u="heavy" spc="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FITNESS</a:t>
            </a:r>
            <a:r>
              <a:rPr b="1" u="heavy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269" y="1534160"/>
            <a:ext cx="6111240" cy="414655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90"/>
              </a:spcBef>
            </a:pPr>
            <a:r>
              <a:rPr sz="3825" spc="487" baseline="10893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3200" spc="325" dirty="0">
                <a:latin typeface="Arial"/>
                <a:cs typeface="Arial"/>
              </a:rPr>
              <a:t>ALLELECTRICAL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SWITCHS.</a:t>
            </a:r>
            <a:endParaRPr sz="3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90"/>
              </a:spcBef>
            </a:pPr>
            <a:r>
              <a:rPr sz="3825" spc="1147" baseline="10893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3200" spc="765" dirty="0">
                <a:latin typeface="Arial"/>
                <a:cs typeface="Arial"/>
              </a:rPr>
              <a:t>REAR-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VIEW MIRROR.</a:t>
            </a:r>
            <a:endParaRPr sz="3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sz="3825" spc="337" baseline="10893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3200" spc="225" dirty="0">
                <a:latin typeface="Arial"/>
                <a:cs typeface="Arial"/>
              </a:rPr>
              <a:t>LIGHTS,BRAKELIGHTS.</a:t>
            </a:r>
            <a:endParaRPr sz="3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sz="3825" spc="855" baseline="10893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3200" spc="570" dirty="0">
                <a:latin typeface="Arial"/>
                <a:cs typeface="Arial"/>
              </a:rPr>
              <a:t>CHASSIS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SUSPENSION.</a:t>
            </a:r>
            <a:endParaRPr sz="3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sz="3825" spc="1139" baseline="10893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3200" spc="760" dirty="0">
                <a:latin typeface="Arial"/>
                <a:cs typeface="Arial"/>
              </a:rPr>
              <a:t>WATER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LEVEL </a:t>
            </a:r>
            <a:r>
              <a:rPr sz="3200" spc="-5" dirty="0">
                <a:latin typeface="Arial"/>
                <a:cs typeface="Arial"/>
              </a:rPr>
              <a:t>IN </a:t>
            </a:r>
            <a:r>
              <a:rPr sz="3200" spc="-470" dirty="0">
                <a:latin typeface="Arial"/>
                <a:cs typeface="Arial"/>
              </a:rPr>
              <a:t>RADIATOR.</a:t>
            </a:r>
            <a:endParaRPr sz="3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90"/>
              </a:spcBef>
            </a:pPr>
            <a:r>
              <a:rPr sz="3825" spc="1147" baseline="10893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3200" spc="765" dirty="0">
                <a:latin typeface="Arial"/>
                <a:cs typeface="Arial"/>
              </a:rPr>
              <a:t>FRONT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WHEEL </a:t>
            </a:r>
            <a:r>
              <a:rPr sz="3200" spc="-315" dirty="0">
                <a:latin typeface="Arial"/>
                <a:cs typeface="Arial"/>
              </a:rPr>
              <a:t>ALIGNMENT.</a:t>
            </a:r>
            <a:endParaRPr sz="3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sz="3825" spc="682" baseline="10893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3200" spc="455" dirty="0">
                <a:latin typeface="Arial"/>
                <a:cs typeface="Arial"/>
              </a:rPr>
              <a:t>STEERING.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543559"/>
            <a:ext cx="779843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CERTIFICATE </a:t>
            </a:r>
            <a:r>
              <a:rPr b="1" u="heavy" spc="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FITNESS</a:t>
            </a:r>
            <a:r>
              <a:rPr b="1" u="heavy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269" y="1534160"/>
            <a:ext cx="7444740" cy="286766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90"/>
              </a:spcBef>
            </a:pPr>
            <a:r>
              <a:rPr sz="3825" spc="1372" baseline="10893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3200" spc="915" dirty="0">
                <a:latin typeface="Arial"/>
                <a:cs typeface="Arial"/>
              </a:rPr>
              <a:t>FIRE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EXTINGUISHERS</a:t>
            </a:r>
            <a:endParaRPr sz="3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90"/>
              </a:spcBef>
            </a:pPr>
            <a:r>
              <a:rPr sz="3825" spc="855" baseline="10893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3200" spc="570" dirty="0">
                <a:latin typeface="Arial"/>
                <a:cs typeface="Arial"/>
              </a:rPr>
              <a:t>EXHAUST </a:t>
            </a:r>
            <a:r>
              <a:rPr sz="3200" dirty="0">
                <a:latin typeface="Arial"/>
                <a:cs typeface="Arial"/>
              </a:rPr>
              <a:t>FLAME-</a:t>
            </a:r>
            <a:r>
              <a:rPr sz="3200" spc="-5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ARRESTOR.</a:t>
            </a:r>
            <a:endParaRPr sz="3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sz="3825" spc="975" baseline="10893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3200" spc="650" dirty="0">
                <a:latin typeface="Arial"/>
                <a:cs typeface="Arial"/>
              </a:rPr>
              <a:t>FIRST-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AID BOX.</a:t>
            </a:r>
            <a:endParaRPr sz="3200">
              <a:latin typeface="Arial"/>
              <a:cs typeface="Arial"/>
            </a:endParaRPr>
          </a:p>
          <a:p>
            <a:pPr marL="380365" marR="30480" indent="-342900">
              <a:lnSpc>
                <a:spcPct val="100000"/>
              </a:lnSpc>
              <a:spcBef>
                <a:spcPts val="800"/>
              </a:spcBef>
            </a:pPr>
            <a:r>
              <a:rPr sz="3825" spc="682" baseline="10893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3200" spc="455" dirty="0">
                <a:latin typeface="Arial"/>
                <a:cs typeface="Arial"/>
              </a:rPr>
              <a:t>EMERGENCY </a:t>
            </a:r>
            <a:r>
              <a:rPr sz="3200" spc="-5" dirty="0">
                <a:latin typeface="Arial"/>
                <a:cs typeface="Arial"/>
              </a:rPr>
              <a:t>INFORMATION</a:t>
            </a:r>
            <a:r>
              <a:rPr sz="3200" spc="-490" dirty="0">
                <a:latin typeface="Arial"/>
                <a:cs typeface="Arial"/>
              </a:rPr>
              <a:t> </a:t>
            </a:r>
            <a:r>
              <a:rPr sz="3200" spc="-885" dirty="0">
                <a:latin typeface="Arial"/>
                <a:cs typeface="Arial"/>
              </a:rPr>
              <a:t>PANEL   </a:t>
            </a:r>
            <a:r>
              <a:rPr sz="3200" spc="-5" dirty="0">
                <a:latin typeface="Arial"/>
                <a:cs typeface="Arial"/>
              </a:rPr>
              <a:t>AND HAZARD CLASS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LABELS.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543559"/>
            <a:ext cx="4043679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EMERGENCY</a:t>
            </a:r>
            <a:r>
              <a:rPr b="1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KIT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90"/>
              </a:spcBef>
              <a:buClr>
                <a:srgbClr val="CCCCFF"/>
              </a:buClr>
              <a:buSzPct val="79166"/>
              <a:buFont typeface="OpenSymbol"/>
              <a:buChar char=""/>
              <a:tabLst>
                <a:tab pos="381000" algn="l"/>
              </a:tabLst>
            </a:pPr>
            <a:r>
              <a:rPr sz="2400" spc="-5" dirty="0"/>
              <a:t>Explosimeter.</a:t>
            </a:r>
            <a:endParaRPr sz="2400"/>
          </a:p>
          <a:p>
            <a:pPr marL="381000" indent="-342900">
              <a:lnSpc>
                <a:spcPct val="100000"/>
              </a:lnSpc>
              <a:spcBef>
                <a:spcPts val="590"/>
              </a:spcBef>
              <a:buClr>
                <a:srgbClr val="CCCCFF"/>
              </a:buClr>
              <a:buSzPct val="79166"/>
              <a:buFont typeface="OpenSymbol"/>
              <a:buChar char=""/>
              <a:tabLst>
                <a:tab pos="381000" algn="l"/>
              </a:tabLst>
            </a:pPr>
            <a:r>
              <a:rPr sz="2400" spc="-5" dirty="0"/>
              <a:t>Earthing</a:t>
            </a:r>
            <a:r>
              <a:rPr sz="2400" spc="-25" dirty="0"/>
              <a:t> </a:t>
            </a:r>
            <a:r>
              <a:rPr sz="2400" spc="-5" dirty="0"/>
              <a:t>Cables.</a:t>
            </a:r>
            <a:endParaRPr sz="2400"/>
          </a:p>
          <a:p>
            <a:pPr marL="381000" indent="-342900">
              <a:lnSpc>
                <a:spcPct val="100000"/>
              </a:lnSpc>
              <a:spcBef>
                <a:spcPts val="600"/>
              </a:spcBef>
              <a:buClr>
                <a:srgbClr val="CCCCFF"/>
              </a:buClr>
              <a:buSzPct val="79166"/>
              <a:buFont typeface="OpenSymbol"/>
              <a:buChar char=""/>
              <a:tabLst>
                <a:tab pos="381000" algn="l"/>
              </a:tabLst>
            </a:pPr>
            <a:r>
              <a:rPr sz="2400" spc="-5" dirty="0"/>
              <a:t>Nuts And</a:t>
            </a:r>
            <a:r>
              <a:rPr sz="2400" spc="-15" dirty="0"/>
              <a:t> </a:t>
            </a:r>
            <a:r>
              <a:rPr sz="2400" spc="-5" dirty="0"/>
              <a:t>Bolts.</a:t>
            </a:r>
            <a:endParaRPr sz="2400"/>
          </a:p>
          <a:p>
            <a:pPr marL="381000" indent="-342900">
              <a:lnSpc>
                <a:spcPct val="100000"/>
              </a:lnSpc>
              <a:spcBef>
                <a:spcPts val="600"/>
              </a:spcBef>
              <a:buClr>
                <a:srgbClr val="CCCCFF"/>
              </a:buClr>
              <a:buSzPct val="79166"/>
              <a:buFont typeface="OpenSymbol"/>
              <a:buChar char=""/>
              <a:tabLst>
                <a:tab pos="381000" algn="l"/>
              </a:tabLst>
            </a:pPr>
            <a:r>
              <a:rPr sz="2400" spc="-5" dirty="0"/>
              <a:t>Gaskets.</a:t>
            </a:r>
            <a:endParaRPr sz="2400"/>
          </a:p>
          <a:p>
            <a:pPr marL="380365" marR="30480" indent="-342900">
              <a:lnSpc>
                <a:spcPct val="100000"/>
              </a:lnSpc>
              <a:spcBef>
                <a:spcPts val="600"/>
              </a:spcBef>
              <a:buClr>
                <a:srgbClr val="CCCCFF"/>
              </a:buClr>
              <a:buSzPct val="79166"/>
              <a:buFont typeface="OpenSymbol"/>
              <a:buChar char=""/>
              <a:tabLst>
                <a:tab pos="381000" algn="l"/>
              </a:tabLst>
            </a:pPr>
            <a:r>
              <a:rPr sz="2400" spc="-10" dirty="0"/>
              <a:t>Spanners </a:t>
            </a:r>
            <a:r>
              <a:rPr sz="2400" spc="-5" dirty="0"/>
              <a:t>and </a:t>
            </a:r>
            <a:r>
              <a:rPr sz="2400" spc="-675" dirty="0"/>
              <a:t>other </a:t>
            </a:r>
            <a:r>
              <a:rPr sz="2400" spc="-660" dirty="0"/>
              <a:t> </a:t>
            </a:r>
            <a:r>
              <a:rPr sz="2400" spc="-10" dirty="0"/>
              <a:t>Tools.</a:t>
            </a:r>
            <a:endParaRPr sz="2400"/>
          </a:p>
          <a:p>
            <a:pPr marL="381000" indent="-342900">
              <a:lnSpc>
                <a:spcPct val="100000"/>
              </a:lnSpc>
              <a:spcBef>
                <a:spcPts val="600"/>
              </a:spcBef>
              <a:buClr>
                <a:srgbClr val="CCCCFF"/>
              </a:buClr>
              <a:buSzPct val="79166"/>
              <a:buFont typeface="OpenSymbol"/>
              <a:buChar char=""/>
              <a:tabLst>
                <a:tab pos="381000" algn="l"/>
              </a:tabLst>
            </a:pPr>
            <a:r>
              <a:rPr sz="2400" spc="-5" dirty="0"/>
              <a:t>Safety</a:t>
            </a:r>
            <a:r>
              <a:rPr sz="2400" spc="-25" dirty="0"/>
              <a:t> </a:t>
            </a:r>
            <a:r>
              <a:rPr sz="2400" spc="-10" dirty="0"/>
              <a:t>Torch.</a:t>
            </a:r>
            <a:endParaRPr sz="2400"/>
          </a:p>
          <a:p>
            <a:pPr marL="381000" indent="-342900">
              <a:lnSpc>
                <a:spcPct val="100000"/>
              </a:lnSpc>
              <a:spcBef>
                <a:spcPts val="600"/>
              </a:spcBef>
              <a:buClr>
                <a:srgbClr val="CCCCFF"/>
              </a:buClr>
              <a:buSzPct val="79166"/>
              <a:buFont typeface="OpenSymbol"/>
              <a:buChar char=""/>
              <a:tabLst>
                <a:tab pos="381000" algn="l"/>
              </a:tabLst>
            </a:pPr>
            <a:r>
              <a:rPr sz="2400" spc="-5" dirty="0"/>
              <a:t>Nitrogen</a:t>
            </a:r>
            <a:r>
              <a:rPr sz="2400" spc="-20" dirty="0"/>
              <a:t> </a:t>
            </a:r>
            <a:r>
              <a:rPr sz="2400" spc="-155" dirty="0"/>
              <a:t>Cylinder.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0"/>
              </a:spcBef>
              <a:buClr>
                <a:srgbClr val="CCCCFF"/>
              </a:buClr>
              <a:buSzPct val="79166"/>
              <a:buFont typeface="OpenSymbol"/>
              <a:buChar char=""/>
              <a:tabLst>
                <a:tab pos="381000" algn="l"/>
              </a:tabLst>
            </a:pPr>
            <a:r>
              <a:rPr sz="2400" spc="-5" dirty="0"/>
              <a:t>Nitrogen Regulator </a:t>
            </a:r>
            <a:r>
              <a:rPr sz="2400" spc="-1120" dirty="0"/>
              <a:t>and </a:t>
            </a:r>
            <a:r>
              <a:rPr sz="2400" spc="-660" dirty="0"/>
              <a:t> </a:t>
            </a:r>
            <a:r>
              <a:rPr sz="2400" spc="-10" dirty="0"/>
              <a:t>Hose.</a:t>
            </a:r>
            <a:endParaRPr sz="2400"/>
          </a:p>
          <a:p>
            <a:pPr marL="381000" marR="185420" indent="-342900">
              <a:lnSpc>
                <a:spcPct val="100000"/>
              </a:lnSpc>
              <a:spcBef>
                <a:spcPts val="590"/>
              </a:spcBef>
              <a:buClr>
                <a:srgbClr val="CCCCFF"/>
              </a:buClr>
              <a:buSzPct val="79166"/>
              <a:buFont typeface="OpenSymbol"/>
              <a:buChar char=""/>
              <a:tabLst>
                <a:tab pos="381000" algn="l"/>
              </a:tabLst>
            </a:pPr>
            <a:r>
              <a:rPr sz="2400" spc="-10" dirty="0"/>
              <a:t>Butyl Rubber </a:t>
            </a:r>
            <a:r>
              <a:rPr sz="2400" spc="-5" dirty="0"/>
              <a:t>Hose </a:t>
            </a:r>
            <a:r>
              <a:rPr sz="2400" spc="-830" dirty="0"/>
              <a:t>for </a:t>
            </a:r>
            <a:r>
              <a:rPr sz="2400" spc="-660" dirty="0"/>
              <a:t> </a:t>
            </a:r>
            <a:r>
              <a:rPr sz="2400" spc="-5" dirty="0"/>
              <a:t>Product</a:t>
            </a:r>
            <a:r>
              <a:rPr sz="2400" spc="-15" dirty="0"/>
              <a:t> </a:t>
            </a:r>
            <a:r>
              <a:rPr sz="2400" spc="-5" dirty="0"/>
              <a:t>Transfer.</a:t>
            </a:r>
            <a:endParaRPr sz="2400"/>
          </a:p>
          <a:p>
            <a:pPr marL="381000" indent="-342900">
              <a:lnSpc>
                <a:spcPct val="100000"/>
              </a:lnSpc>
              <a:spcBef>
                <a:spcPts val="600"/>
              </a:spcBef>
              <a:buClr>
                <a:srgbClr val="CCCCFF"/>
              </a:buClr>
              <a:buSzPct val="79166"/>
              <a:buFont typeface="OpenSymbol"/>
              <a:buChar char=""/>
              <a:tabLst>
                <a:tab pos="381000" algn="l"/>
              </a:tabLst>
            </a:pPr>
            <a:r>
              <a:rPr sz="2400" spc="-5" dirty="0"/>
              <a:t>Gumboots.</a:t>
            </a:r>
            <a:endParaRPr sz="2400"/>
          </a:p>
          <a:p>
            <a:pPr marL="381000" indent="-342900">
              <a:lnSpc>
                <a:spcPct val="100000"/>
              </a:lnSpc>
              <a:spcBef>
                <a:spcPts val="600"/>
              </a:spcBef>
              <a:buClr>
                <a:srgbClr val="CCCCFF"/>
              </a:buClr>
              <a:buSzPct val="79166"/>
              <a:buFont typeface="OpenSymbol"/>
              <a:buChar char=""/>
              <a:tabLst>
                <a:tab pos="381000" algn="l"/>
              </a:tabLst>
            </a:pPr>
            <a:r>
              <a:rPr sz="2400" spc="-5" dirty="0"/>
              <a:t>Safety</a:t>
            </a:r>
            <a:r>
              <a:rPr sz="2400" spc="-35" dirty="0"/>
              <a:t> </a:t>
            </a:r>
            <a:r>
              <a:rPr sz="2400" spc="-5" dirty="0"/>
              <a:t>Goggles.</a:t>
            </a:r>
            <a:endParaRPr sz="2400"/>
          </a:p>
          <a:p>
            <a:pPr marL="381000" indent="-342900">
              <a:lnSpc>
                <a:spcPct val="100000"/>
              </a:lnSpc>
              <a:spcBef>
                <a:spcPts val="600"/>
              </a:spcBef>
              <a:buClr>
                <a:srgbClr val="CCCCFF"/>
              </a:buClr>
              <a:buSzPct val="79166"/>
              <a:buFont typeface="OpenSymbol"/>
              <a:buChar char=""/>
              <a:tabLst>
                <a:tab pos="381000" algn="l"/>
              </a:tabLst>
            </a:pPr>
            <a:r>
              <a:rPr sz="2400" spc="-5" dirty="0"/>
              <a:t>Face </a:t>
            </a:r>
            <a:r>
              <a:rPr sz="2400" dirty="0"/>
              <a:t>–</a:t>
            </a:r>
            <a:r>
              <a:rPr sz="2400" spc="-15" dirty="0"/>
              <a:t> </a:t>
            </a:r>
            <a:r>
              <a:rPr sz="2400" spc="-5" dirty="0"/>
              <a:t>Shield.</a:t>
            </a:r>
            <a:endParaRPr sz="2400"/>
          </a:p>
          <a:p>
            <a:pPr marL="381000" marR="61594" indent="-342900">
              <a:lnSpc>
                <a:spcPct val="100000"/>
              </a:lnSpc>
              <a:spcBef>
                <a:spcPts val="600"/>
              </a:spcBef>
              <a:buClr>
                <a:srgbClr val="CCCCFF"/>
              </a:buClr>
              <a:buSzPct val="79166"/>
              <a:buFont typeface="OpenSymbol"/>
              <a:buChar char=""/>
              <a:tabLst>
                <a:tab pos="381000" algn="l"/>
              </a:tabLst>
            </a:pPr>
            <a:r>
              <a:rPr sz="2400" spc="-5" dirty="0"/>
              <a:t>Set </a:t>
            </a:r>
            <a:r>
              <a:rPr sz="2400" dirty="0"/>
              <a:t>of </a:t>
            </a:r>
            <a:r>
              <a:rPr sz="2400" spc="-200" dirty="0"/>
              <a:t>MSDS/Chemical  </a:t>
            </a:r>
            <a:r>
              <a:rPr sz="2400" spc="-5" dirty="0"/>
              <a:t>information sheets and  </a:t>
            </a:r>
            <a:r>
              <a:rPr sz="2400" spc="-10" dirty="0"/>
              <a:t>Tremcards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spc="-5" dirty="0">
                <a:solidFill>
                  <a:srgbClr val="CC3300"/>
                </a:solidFill>
              </a:rPr>
              <a:t>Special Requirements for </a:t>
            </a:r>
            <a:r>
              <a:rPr dirty="0">
                <a:solidFill>
                  <a:srgbClr val="CC3300"/>
                </a:solidFill>
              </a:rPr>
              <a:t>Flammable  </a:t>
            </a:r>
            <a:r>
              <a:rPr spc="-5" dirty="0">
                <a:solidFill>
                  <a:srgbClr val="CC3300"/>
                </a:solidFill>
              </a:rPr>
              <a:t>Material Tank</a:t>
            </a:r>
            <a:r>
              <a:rPr spc="-10" dirty="0">
                <a:solidFill>
                  <a:srgbClr val="CC3300"/>
                </a:solidFill>
              </a:rPr>
              <a:t> </a:t>
            </a:r>
            <a:r>
              <a:rPr dirty="0">
                <a:solidFill>
                  <a:srgbClr val="CC3300"/>
                </a:solidFill>
              </a:rPr>
              <a:t>Truck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800" y="2320290"/>
            <a:ext cx="6836409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 algn="just">
              <a:lnSpc>
                <a:spcPct val="100000"/>
              </a:lnSpc>
              <a:spcBef>
                <a:spcPts val="100"/>
              </a:spcBef>
            </a:pPr>
            <a:r>
              <a:rPr sz="3825" spc="1717" baseline="10893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3200" spc="1145" dirty="0">
                <a:solidFill>
                  <a:srgbClr val="0000FF"/>
                </a:solidFill>
                <a:latin typeface="Arial"/>
                <a:cs typeface="Arial"/>
              </a:rPr>
              <a:t>Air</a:t>
            </a:r>
            <a:r>
              <a:rPr sz="32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inlet to vehicle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engine should  </a:t>
            </a:r>
            <a:r>
              <a:rPr sz="3200" spc="-1780" dirty="0">
                <a:solidFill>
                  <a:srgbClr val="0000FF"/>
                </a:solidFill>
                <a:latin typeface="Arial"/>
                <a:cs typeface="Arial"/>
              </a:rPr>
              <a:t>be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provided </a:t>
            </a:r>
            <a:r>
              <a:rPr sz="3200" spc="-10" dirty="0">
                <a:solidFill>
                  <a:srgbClr val="0000FF"/>
                </a:solidFill>
                <a:latin typeface="Arial"/>
                <a:cs typeface="Arial"/>
              </a:rPr>
              <a:t>with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flame arrester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if 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loads are flammable gases or 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liquids.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20000" y="2357437"/>
            <a:ext cx="1224280" cy="3776979"/>
            <a:chOff x="7620000" y="2357437"/>
            <a:chExt cx="1224280" cy="3776979"/>
          </a:xfrm>
        </p:grpSpPr>
        <p:sp>
          <p:nvSpPr>
            <p:cNvPr id="5" name="object 5"/>
            <p:cNvSpPr/>
            <p:nvPr/>
          </p:nvSpPr>
          <p:spPr>
            <a:xfrm>
              <a:off x="8153400" y="4953000"/>
              <a:ext cx="457200" cy="685800"/>
            </a:xfrm>
            <a:custGeom>
              <a:avLst/>
              <a:gdLst/>
              <a:ahLst/>
              <a:cxnLst/>
              <a:rect l="l" t="t" r="r" b="b"/>
              <a:pathLst>
                <a:path w="457200" h="685800">
                  <a:moveTo>
                    <a:pt x="351790" y="0"/>
                  </a:moveTo>
                  <a:lnTo>
                    <a:pt x="105409" y="0"/>
                  </a:lnTo>
                  <a:lnTo>
                    <a:pt x="0" y="105410"/>
                  </a:lnTo>
                  <a:lnTo>
                    <a:pt x="0" y="579119"/>
                  </a:lnTo>
                  <a:lnTo>
                    <a:pt x="105409" y="685800"/>
                  </a:lnTo>
                  <a:lnTo>
                    <a:pt x="351790" y="685800"/>
                  </a:lnTo>
                  <a:lnTo>
                    <a:pt x="457200" y="579119"/>
                  </a:lnTo>
                  <a:lnTo>
                    <a:pt x="457200" y="105410"/>
                  </a:lnTo>
                  <a:lnTo>
                    <a:pt x="351790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53400" y="4953000"/>
              <a:ext cx="457200" cy="685800"/>
            </a:xfrm>
            <a:custGeom>
              <a:avLst/>
              <a:gdLst/>
              <a:ahLst/>
              <a:cxnLst/>
              <a:rect l="l" t="t" r="r" b="b"/>
              <a:pathLst>
                <a:path w="457200" h="685800">
                  <a:moveTo>
                    <a:pt x="105409" y="0"/>
                  </a:moveTo>
                  <a:lnTo>
                    <a:pt x="351790" y="0"/>
                  </a:lnTo>
                  <a:lnTo>
                    <a:pt x="457200" y="105410"/>
                  </a:lnTo>
                  <a:lnTo>
                    <a:pt x="457200" y="579119"/>
                  </a:lnTo>
                  <a:lnTo>
                    <a:pt x="351790" y="685800"/>
                  </a:lnTo>
                  <a:lnTo>
                    <a:pt x="105409" y="685800"/>
                  </a:lnTo>
                  <a:lnTo>
                    <a:pt x="0" y="579119"/>
                  </a:lnTo>
                  <a:lnTo>
                    <a:pt x="0" y="105410"/>
                  </a:lnTo>
                  <a:lnTo>
                    <a:pt x="105409" y="0"/>
                  </a:lnTo>
                  <a:close/>
                </a:path>
                <a:path w="457200" h="685800">
                  <a:moveTo>
                    <a:pt x="0" y="0"/>
                  </a:moveTo>
                  <a:lnTo>
                    <a:pt x="0" y="0"/>
                  </a:lnTo>
                </a:path>
                <a:path w="457200" h="685800">
                  <a:moveTo>
                    <a:pt x="457200" y="685800"/>
                  </a:moveTo>
                  <a:lnTo>
                    <a:pt x="457200" y="685800"/>
                  </a:lnTo>
                </a:path>
              </a:pathLst>
            </a:custGeom>
            <a:ln w="9344">
              <a:solidFill>
                <a:srgbClr val="A40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77200" y="396240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0" y="175260"/>
                  </a:lnTo>
                  <a:lnTo>
                    <a:pt x="104140" y="457200"/>
                  </a:lnTo>
                  <a:lnTo>
                    <a:pt x="427990" y="457200"/>
                  </a:lnTo>
                  <a:lnTo>
                    <a:pt x="533400" y="17526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77200" y="396240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0" y="175260"/>
                  </a:lnTo>
                  <a:lnTo>
                    <a:pt x="104140" y="457200"/>
                  </a:lnTo>
                  <a:lnTo>
                    <a:pt x="427990" y="457200"/>
                  </a:lnTo>
                  <a:lnTo>
                    <a:pt x="533400" y="175260"/>
                  </a:lnTo>
                  <a:lnTo>
                    <a:pt x="266700" y="0"/>
                  </a:lnTo>
                  <a:close/>
                </a:path>
                <a:path w="533400" h="457200">
                  <a:moveTo>
                    <a:pt x="0" y="0"/>
                  </a:moveTo>
                  <a:lnTo>
                    <a:pt x="0" y="0"/>
                  </a:lnTo>
                </a:path>
                <a:path w="533400" h="457200">
                  <a:moveTo>
                    <a:pt x="533400" y="457200"/>
                  </a:moveTo>
                  <a:lnTo>
                    <a:pt x="533400" y="457200"/>
                  </a:lnTo>
                </a:path>
              </a:pathLst>
            </a:custGeom>
            <a:ln w="9344">
              <a:solidFill>
                <a:srgbClr val="A40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82000" y="4419600"/>
              <a:ext cx="0" cy="1600200"/>
            </a:xfrm>
            <a:custGeom>
              <a:avLst/>
              <a:gdLst/>
              <a:ahLst/>
              <a:cxnLst/>
              <a:rect l="l" t="t" r="r" b="b"/>
              <a:pathLst>
                <a:path h="1600200">
                  <a:moveTo>
                    <a:pt x="0" y="0"/>
                  </a:moveTo>
                  <a:lnTo>
                    <a:pt x="0" y="533400"/>
                  </a:lnTo>
                </a:path>
                <a:path h="1600200">
                  <a:moveTo>
                    <a:pt x="0" y="1219200"/>
                  </a:moveTo>
                  <a:lnTo>
                    <a:pt x="0" y="1600200"/>
                  </a:lnTo>
                </a:path>
              </a:pathLst>
            </a:custGeom>
            <a:ln w="76194">
              <a:solidFill>
                <a:srgbClr val="A40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02879" y="6019800"/>
              <a:ext cx="579120" cy="0"/>
            </a:xfrm>
            <a:custGeom>
              <a:avLst/>
              <a:gdLst/>
              <a:ahLst/>
              <a:cxnLst/>
              <a:rect l="l" t="t" r="r" b="b"/>
              <a:pathLst>
                <a:path w="579120">
                  <a:moveTo>
                    <a:pt x="579120" y="0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A40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0000" y="59055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1143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24800" y="2362200"/>
              <a:ext cx="914400" cy="1593850"/>
            </a:xfrm>
            <a:custGeom>
              <a:avLst/>
              <a:gdLst/>
              <a:ahLst/>
              <a:cxnLst/>
              <a:rect l="l" t="t" r="r" b="b"/>
              <a:pathLst>
                <a:path w="914400" h="1593850">
                  <a:moveTo>
                    <a:pt x="152400" y="0"/>
                  </a:moveTo>
                  <a:lnTo>
                    <a:pt x="107289" y="7112"/>
                  </a:lnTo>
                  <a:lnTo>
                    <a:pt x="65836" y="26415"/>
                  </a:lnTo>
                  <a:lnTo>
                    <a:pt x="31699" y="54863"/>
                  </a:lnTo>
                  <a:lnTo>
                    <a:pt x="8534" y="89408"/>
                  </a:lnTo>
                  <a:lnTo>
                    <a:pt x="0" y="127000"/>
                  </a:lnTo>
                  <a:lnTo>
                    <a:pt x="0" y="220979"/>
                  </a:lnTo>
                  <a:lnTo>
                    <a:pt x="0" y="316229"/>
                  </a:lnTo>
                  <a:lnTo>
                    <a:pt x="0" y="445770"/>
                  </a:lnTo>
                  <a:lnTo>
                    <a:pt x="0" y="541020"/>
                  </a:lnTo>
                  <a:lnTo>
                    <a:pt x="0" y="635000"/>
                  </a:lnTo>
                  <a:lnTo>
                    <a:pt x="8534" y="672591"/>
                  </a:lnTo>
                  <a:lnTo>
                    <a:pt x="31699" y="707136"/>
                  </a:lnTo>
                  <a:lnTo>
                    <a:pt x="65836" y="735584"/>
                  </a:lnTo>
                  <a:lnTo>
                    <a:pt x="107289" y="754888"/>
                  </a:lnTo>
                  <a:lnTo>
                    <a:pt x="152400" y="762000"/>
                  </a:lnTo>
                  <a:lnTo>
                    <a:pt x="265429" y="762000"/>
                  </a:lnTo>
                  <a:lnTo>
                    <a:pt x="379729" y="762000"/>
                  </a:lnTo>
                  <a:lnTo>
                    <a:pt x="534670" y="762000"/>
                  </a:lnTo>
                  <a:lnTo>
                    <a:pt x="469900" y="1593850"/>
                  </a:lnTo>
                  <a:lnTo>
                    <a:pt x="762000" y="762000"/>
                  </a:lnTo>
                  <a:lnTo>
                    <a:pt x="807110" y="754888"/>
                  </a:lnTo>
                  <a:lnTo>
                    <a:pt x="848563" y="735584"/>
                  </a:lnTo>
                  <a:lnTo>
                    <a:pt x="882700" y="707136"/>
                  </a:lnTo>
                  <a:lnTo>
                    <a:pt x="905865" y="672591"/>
                  </a:lnTo>
                  <a:lnTo>
                    <a:pt x="914400" y="635000"/>
                  </a:lnTo>
                  <a:lnTo>
                    <a:pt x="914400" y="541020"/>
                  </a:lnTo>
                  <a:lnTo>
                    <a:pt x="914400" y="445770"/>
                  </a:lnTo>
                  <a:lnTo>
                    <a:pt x="914400" y="316229"/>
                  </a:lnTo>
                  <a:lnTo>
                    <a:pt x="914400" y="220979"/>
                  </a:lnTo>
                  <a:lnTo>
                    <a:pt x="914400" y="127000"/>
                  </a:lnTo>
                  <a:lnTo>
                    <a:pt x="905865" y="89408"/>
                  </a:lnTo>
                  <a:lnTo>
                    <a:pt x="882700" y="54863"/>
                  </a:lnTo>
                  <a:lnTo>
                    <a:pt x="848563" y="26415"/>
                  </a:lnTo>
                  <a:lnTo>
                    <a:pt x="807110" y="7112"/>
                  </a:lnTo>
                  <a:lnTo>
                    <a:pt x="762000" y="0"/>
                  </a:lnTo>
                  <a:lnTo>
                    <a:pt x="648970" y="0"/>
                  </a:lnTo>
                  <a:lnTo>
                    <a:pt x="534670" y="0"/>
                  </a:lnTo>
                  <a:lnTo>
                    <a:pt x="379729" y="0"/>
                  </a:lnTo>
                  <a:lnTo>
                    <a:pt x="265429" y="0"/>
                  </a:lnTo>
                  <a:lnTo>
                    <a:pt x="152400" y="0"/>
                  </a:lnTo>
                  <a:close/>
                </a:path>
                <a:path w="914400" h="1593850">
                  <a:moveTo>
                    <a:pt x="0" y="0"/>
                  </a:moveTo>
                  <a:lnTo>
                    <a:pt x="0" y="0"/>
                  </a:lnTo>
                </a:path>
                <a:path w="914400" h="1593850">
                  <a:moveTo>
                    <a:pt x="914400" y="762000"/>
                  </a:moveTo>
                  <a:lnTo>
                    <a:pt x="914400" y="762000"/>
                  </a:lnTo>
                </a:path>
              </a:pathLst>
            </a:custGeom>
            <a:ln w="9344">
              <a:solidFill>
                <a:srgbClr val="A40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037830" y="2424429"/>
            <a:ext cx="686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82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Air 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il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76800" y="5257800"/>
            <a:ext cx="3354070" cy="457200"/>
          </a:xfrm>
          <a:custGeom>
            <a:avLst/>
            <a:gdLst/>
            <a:ahLst/>
            <a:cxnLst/>
            <a:rect l="l" t="t" r="r" b="b"/>
            <a:pathLst>
              <a:path w="3354070" h="457200">
                <a:moveTo>
                  <a:pt x="417829" y="0"/>
                </a:moveTo>
                <a:lnTo>
                  <a:pt x="348311" y="1358"/>
                </a:lnTo>
                <a:lnTo>
                  <a:pt x="280589" y="5226"/>
                </a:lnTo>
                <a:lnTo>
                  <a:pt x="216370" y="11288"/>
                </a:lnTo>
                <a:lnTo>
                  <a:pt x="157356" y="19232"/>
                </a:lnTo>
                <a:lnTo>
                  <a:pt x="105251" y="28744"/>
                </a:lnTo>
                <a:lnTo>
                  <a:pt x="61759" y="39511"/>
                </a:lnTo>
                <a:lnTo>
                  <a:pt x="7430" y="63552"/>
                </a:lnTo>
                <a:lnTo>
                  <a:pt x="0" y="76200"/>
                </a:lnTo>
                <a:lnTo>
                  <a:pt x="0" y="133350"/>
                </a:lnTo>
                <a:lnTo>
                  <a:pt x="0" y="189230"/>
                </a:lnTo>
                <a:lnTo>
                  <a:pt x="0" y="267969"/>
                </a:lnTo>
                <a:lnTo>
                  <a:pt x="0" y="323850"/>
                </a:lnTo>
                <a:lnTo>
                  <a:pt x="0" y="381000"/>
                </a:lnTo>
                <a:lnTo>
                  <a:pt x="7430" y="393647"/>
                </a:lnTo>
                <a:lnTo>
                  <a:pt x="61759" y="417688"/>
                </a:lnTo>
                <a:lnTo>
                  <a:pt x="105251" y="428455"/>
                </a:lnTo>
                <a:lnTo>
                  <a:pt x="157356" y="437967"/>
                </a:lnTo>
                <a:lnTo>
                  <a:pt x="216370" y="445911"/>
                </a:lnTo>
                <a:lnTo>
                  <a:pt x="280589" y="451973"/>
                </a:lnTo>
                <a:lnTo>
                  <a:pt x="348311" y="455841"/>
                </a:lnTo>
                <a:lnTo>
                  <a:pt x="417829" y="457200"/>
                </a:lnTo>
                <a:lnTo>
                  <a:pt x="731520" y="457200"/>
                </a:lnTo>
                <a:lnTo>
                  <a:pt x="1043939" y="457200"/>
                </a:lnTo>
                <a:lnTo>
                  <a:pt x="1469389" y="457200"/>
                </a:lnTo>
                <a:lnTo>
                  <a:pt x="1783079" y="457200"/>
                </a:lnTo>
                <a:lnTo>
                  <a:pt x="2096770" y="457200"/>
                </a:lnTo>
                <a:lnTo>
                  <a:pt x="2165954" y="455841"/>
                </a:lnTo>
                <a:lnTo>
                  <a:pt x="2233497" y="451973"/>
                </a:lnTo>
                <a:lnTo>
                  <a:pt x="2297665" y="445911"/>
                </a:lnTo>
                <a:lnTo>
                  <a:pt x="2356721" y="437967"/>
                </a:lnTo>
                <a:lnTo>
                  <a:pt x="2408930" y="428455"/>
                </a:lnTo>
                <a:lnTo>
                  <a:pt x="2452558" y="417688"/>
                </a:lnTo>
                <a:lnTo>
                  <a:pt x="2507128" y="393647"/>
                </a:lnTo>
                <a:lnTo>
                  <a:pt x="2514600" y="381000"/>
                </a:lnTo>
                <a:lnTo>
                  <a:pt x="2514600" y="323850"/>
                </a:lnTo>
                <a:lnTo>
                  <a:pt x="2514600" y="267969"/>
                </a:lnTo>
                <a:lnTo>
                  <a:pt x="2514600" y="189230"/>
                </a:lnTo>
                <a:lnTo>
                  <a:pt x="3354070" y="50800"/>
                </a:lnTo>
                <a:lnTo>
                  <a:pt x="2514600" y="76200"/>
                </a:lnTo>
                <a:lnTo>
                  <a:pt x="2452558" y="39511"/>
                </a:lnTo>
                <a:lnTo>
                  <a:pt x="2408930" y="28744"/>
                </a:lnTo>
                <a:lnTo>
                  <a:pt x="2356721" y="19232"/>
                </a:lnTo>
                <a:lnTo>
                  <a:pt x="2297665" y="11288"/>
                </a:lnTo>
                <a:lnTo>
                  <a:pt x="2233497" y="5226"/>
                </a:lnTo>
                <a:lnTo>
                  <a:pt x="2165954" y="1358"/>
                </a:lnTo>
                <a:lnTo>
                  <a:pt x="2096770" y="0"/>
                </a:lnTo>
                <a:lnTo>
                  <a:pt x="1783079" y="0"/>
                </a:lnTo>
                <a:lnTo>
                  <a:pt x="1469389" y="0"/>
                </a:lnTo>
                <a:lnTo>
                  <a:pt x="1043939" y="0"/>
                </a:lnTo>
                <a:lnTo>
                  <a:pt x="731520" y="0"/>
                </a:lnTo>
                <a:lnTo>
                  <a:pt x="417829" y="0"/>
                </a:lnTo>
                <a:close/>
              </a:path>
              <a:path w="3354070" h="457200">
                <a:moveTo>
                  <a:pt x="0" y="0"/>
                </a:moveTo>
                <a:lnTo>
                  <a:pt x="0" y="0"/>
                </a:lnTo>
              </a:path>
              <a:path w="3354070" h="457200">
                <a:moveTo>
                  <a:pt x="2514600" y="457200"/>
                </a:moveTo>
                <a:lnTo>
                  <a:pt x="2514600" y="457200"/>
                </a:lnTo>
              </a:path>
            </a:pathLst>
          </a:custGeom>
          <a:ln w="9344">
            <a:solidFill>
              <a:srgbClr val="A40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36209" y="5308600"/>
            <a:ext cx="1794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Flame</a:t>
            </a:r>
            <a:r>
              <a:rPr sz="24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arrestor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96000" y="5867400"/>
            <a:ext cx="1524000" cy="459740"/>
          </a:xfrm>
          <a:prstGeom prst="rect">
            <a:avLst/>
          </a:prstGeom>
          <a:ln w="9344">
            <a:solidFill>
              <a:srgbClr val="A4002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3020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Engine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6370" marR="5080">
              <a:lnSpc>
                <a:spcPct val="100200"/>
              </a:lnSpc>
              <a:spcBef>
                <a:spcPts val="90"/>
              </a:spcBef>
            </a:pPr>
            <a:r>
              <a:rPr spc="-5" dirty="0">
                <a:solidFill>
                  <a:srgbClr val="CC0000"/>
                </a:solidFill>
              </a:rPr>
              <a:t>Rail Transportation of Dangerous  Materials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569" y="1438909"/>
            <a:ext cx="5494655" cy="48869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67030" marR="17780" indent="-341630">
              <a:lnSpc>
                <a:spcPct val="90000"/>
              </a:lnSpc>
              <a:spcBef>
                <a:spcPts val="434"/>
              </a:spcBef>
              <a:buClr>
                <a:srgbClr val="CCCCFF"/>
              </a:buClr>
              <a:buSzPct val="80357"/>
              <a:buFont typeface="OpenSymbol"/>
              <a:buChar char=""/>
              <a:tabLst>
                <a:tab pos="367030" algn="l"/>
              </a:tabLst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Rail Transportation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is safer  because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two persons can haul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a 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large number of</a:t>
            </a:r>
            <a:r>
              <a:rPr sz="2800" spc="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wagons.</a:t>
            </a:r>
            <a:endParaRPr sz="2800">
              <a:latin typeface="Arial"/>
              <a:cs typeface="Arial"/>
            </a:endParaRPr>
          </a:p>
          <a:p>
            <a:pPr marL="367030" marR="414655" indent="-341630">
              <a:lnSpc>
                <a:spcPts val="3020"/>
              </a:lnSpc>
              <a:spcBef>
                <a:spcPts val="745"/>
              </a:spcBef>
              <a:buClr>
                <a:srgbClr val="CCCCFF"/>
              </a:buClr>
              <a:buSzPct val="80357"/>
              <a:buFont typeface="OpenSymbol"/>
              <a:buChar char=""/>
              <a:tabLst>
                <a:tab pos="367030" algn="l"/>
              </a:tabLst>
            </a:pP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Yet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serious Fires and </a:t>
            </a:r>
            <a:r>
              <a:rPr sz="2800" spc="-555" dirty="0">
                <a:solidFill>
                  <a:srgbClr val="3333FF"/>
                </a:solidFill>
                <a:latin typeface="Arial"/>
                <a:cs typeface="Arial"/>
              </a:rPr>
              <a:t>leakage  </a:t>
            </a:r>
            <a:r>
              <a:rPr sz="2800" spc="5" dirty="0">
                <a:solidFill>
                  <a:srgbClr val="3333FF"/>
                </a:solidFill>
                <a:latin typeface="Arial"/>
                <a:cs typeface="Arial"/>
              </a:rPr>
              <a:t>may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occur due</a:t>
            </a:r>
            <a:r>
              <a:rPr sz="2800" spc="-3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to:</a:t>
            </a:r>
            <a:endParaRPr sz="2800">
              <a:latin typeface="Arial"/>
              <a:cs typeface="Arial"/>
            </a:endParaRPr>
          </a:p>
          <a:p>
            <a:pPr marL="481965">
              <a:lnSpc>
                <a:spcPct val="100000"/>
              </a:lnSpc>
              <a:spcBef>
                <a:spcPts val="245"/>
              </a:spcBef>
            </a:pPr>
            <a:r>
              <a:rPr sz="2400" spc="3495" baseline="15625" dirty="0">
                <a:solidFill>
                  <a:srgbClr val="CCCCFF"/>
                </a:solidFill>
                <a:latin typeface="OpenSymbol"/>
                <a:cs typeface="OpenSymbol"/>
              </a:rPr>
              <a:t></a:t>
            </a:r>
            <a:r>
              <a:rPr sz="2400" spc="-44" baseline="15625" dirty="0">
                <a:solidFill>
                  <a:srgbClr val="CCCCFF"/>
                </a:solidFill>
                <a:latin typeface="OpenSymbol"/>
                <a:cs typeface="OpenSymbol"/>
              </a:rPr>
              <a:t> </a:t>
            </a:r>
            <a:r>
              <a:rPr sz="2300" dirty="0">
                <a:solidFill>
                  <a:srgbClr val="3333FF"/>
                </a:solidFill>
                <a:latin typeface="Arial"/>
                <a:cs typeface="Arial"/>
              </a:rPr>
              <a:t>Derailment or </a:t>
            </a:r>
            <a:r>
              <a:rPr sz="2300" spc="-5" dirty="0">
                <a:solidFill>
                  <a:srgbClr val="3333FF"/>
                </a:solidFill>
                <a:latin typeface="Arial"/>
                <a:cs typeface="Arial"/>
              </a:rPr>
              <a:t>collisions.</a:t>
            </a:r>
            <a:endParaRPr sz="2300">
              <a:latin typeface="Arial"/>
              <a:cs typeface="Arial"/>
            </a:endParaRPr>
          </a:p>
          <a:p>
            <a:pPr marL="767080" marR="882015" indent="-284480">
              <a:lnSpc>
                <a:spcPts val="2480"/>
              </a:lnSpc>
              <a:spcBef>
                <a:spcPts val="605"/>
              </a:spcBef>
            </a:pPr>
            <a:r>
              <a:rPr sz="2400" spc="3495" baseline="15625" dirty="0">
                <a:solidFill>
                  <a:srgbClr val="CCCCFF"/>
                </a:solidFill>
                <a:latin typeface="OpenSymbol"/>
                <a:cs typeface="OpenSymbol"/>
              </a:rPr>
              <a:t></a:t>
            </a:r>
            <a:r>
              <a:rPr sz="2400" baseline="15625" dirty="0">
                <a:solidFill>
                  <a:srgbClr val="CCCCFF"/>
                </a:solidFill>
                <a:latin typeface="OpenSymbol"/>
                <a:cs typeface="OpenSymbol"/>
              </a:rPr>
              <a:t> </a:t>
            </a:r>
            <a:r>
              <a:rPr sz="2300" spc="-5" dirty="0">
                <a:solidFill>
                  <a:srgbClr val="3333FF"/>
                </a:solidFill>
                <a:latin typeface="Arial"/>
                <a:cs typeface="Arial"/>
              </a:rPr>
              <a:t>Lack </a:t>
            </a:r>
            <a:r>
              <a:rPr sz="2300" dirty="0">
                <a:solidFill>
                  <a:srgbClr val="3333FF"/>
                </a:solidFill>
                <a:latin typeface="Arial"/>
                <a:cs typeface="Arial"/>
              </a:rPr>
              <a:t>of </a:t>
            </a:r>
            <a:r>
              <a:rPr sz="2300" spc="-5" dirty="0">
                <a:solidFill>
                  <a:srgbClr val="3333FF"/>
                </a:solidFill>
                <a:latin typeface="Arial"/>
                <a:cs typeface="Arial"/>
              </a:rPr>
              <a:t>proper inspection </a:t>
            </a:r>
            <a:r>
              <a:rPr sz="2300" spc="-825" dirty="0">
                <a:solidFill>
                  <a:srgbClr val="3333FF"/>
                </a:solidFill>
                <a:latin typeface="Arial"/>
                <a:cs typeface="Arial"/>
              </a:rPr>
              <a:t>and </a:t>
            </a:r>
            <a:r>
              <a:rPr sz="2300" spc="-63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3333FF"/>
                </a:solidFill>
                <a:latin typeface="Arial"/>
                <a:cs typeface="Arial"/>
              </a:rPr>
              <a:t>maintenance.</a:t>
            </a:r>
            <a:endParaRPr sz="2300">
              <a:latin typeface="Arial"/>
              <a:cs typeface="Arial"/>
            </a:endParaRPr>
          </a:p>
          <a:p>
            <a:pPr marL="767080" marR="591185" indent="-284480">
              <a:lnSpc>
                <a:spcPts val="2480"/>
              </a:lnSpc>
              <a:spcBef>
                <a:spcPts val="580"/>
              </a:spcBef>
            </a:pPr>
            <a:r>
              <a:rPr sz="2400" spc="3495" baseline="15625" dirty="0">
                <a:solidFill>
                  <a:srgbClr val="CCCCFF"/>
                </a:solidFill>
                <a:latin typeface="OpenSymbol"/>
                <a:cs typeface="OpenSymbol"/>
              </a:rPr>
              <a:t></a:t>
            </a:r>
            <a:r>
              <a:rPr sz="2400" spc="-104" baseline="15625" dirty="0">
                <a:solidFill>
                  <a:srgbClr val="CCCCFF"/>
                </a:solidFill>
                <a:latin typeface="OpenSymbol"/>
                <a:cs typeface="OpenSymbol"/>
              </a:rPr>
              <a:t> </a:t>
            </a:r>
            <a:r>
              <a:rPr sz="2300" dirty="0">
                <a:solidFill>
                  <a:srgbClr val="3333FF"/>
                </a:solidFill>
                <a:latin typeface="Arial"/>
                <a:cs typeface="Arial"/>
              </a:rPr>
              <a:t>Use of </a:t>
            </a:r>
            <a:r>
              <a:rPr sz="2300" spc="-5" dirty="0">
                <a:solidFill>
                  <a:srgbClr val="3333FF"/>
                </a:solidFill>
                <a:latin typeface="Arial"/>
                <a:cs typeface="Arial"/>
              </a:rPr>
              <a:t>unfit </a:t>
            </a:r>
            <a:r>
              <a:rPr sz="2300" dirty="0">
                <a:solidFill>
                  <a:srgbClr val="3333FF"/>
                </a:solidFill>
                <a:latin typeface="Arial"/>
                <a:cs typeface="Arial"/>
              </a:rPr>
              <a:t>equipment </a:t>
            </a:r>
            <a:r>
              <a:rPr sz="2300" spc="-5" dirty="0">
                <a:solidFill>
                  <a:srgbClr val="3333FF"/>
                </a:solidFill>
                <a:latin typeface="Arial"/>
                <a:cs typeface="Arial"/>
              </a:rPr>
              <a:t>and </a:t>
            </a:r>
            <a:r>
              <a:rPr sz="2300" spc="-620" dirty="0">
                <a:solidFill>
                  <a:srgbClr val="3333FF"/>
                </a:solidFill>
                <a:latin typeface="Arial"/>
                <a:cs typeface="Arial"/>
              </a:rPr>
              <a:t>tank  </a:t>
            </a:r>
            <a:r>
              <a:rPr sz="2300" dirty="0">
                <a:solidFill>
                  <a:srgbClr val="3333FF"/>
                </a:solidFill>
                <a:latin typeface="Arial"/>
                <a:cs typeface="Arial"/>
              </a:rPr>
              <a:t>cars</a:t>
            </a:r>
            <a:endParaRPr sz="2300">
              <a:latin typeface="Arial"/>
              <a:cs typeface="Arial"/>
            </a:endParaRPr>
          </a:p>
          <a:p>
            <a:pPr marL="767080" marR="216535" indent="-284480">
              <a:lnSpc>
                <a:spcPts val="2480"/>
              </a:lnSpc>
              <a:spcBef>
                <a:spcPts val="570"/>
              </a:spcBef>
            </a:pPr>
            <a:r>
              <a:rPr sz="2400" spc="3495" baseline="15625" dirty="0">
                <a:solidFill>
                  <a:srgbClr val="CCCCFF"/>
                </a:solidFill>
                <a:latin typeface="OpenSymbol"/>
                <a:cs typeface="OpenSymbol"/>
              </a:rPr>
              <a:t></a:t>
            </a:r>
            <a:r>
              <a:rPr sz="2400" spc="-97" baseline="15625" dirty="0">
                <a:solidFill>
                  <a:srgbClr val="CCCCFF"/>
                </a:solidFill>
                <a:latin typeface="OpenSymbol"/>
                <a:cs typeface="OpenSymbol"/>
              </a:rPr>
              <a:t> </a:t>
            </a:r>
            <a:r>
              <a:rPr sz="2300" dirty="0">
                <a:solidFill>
                  <a:srgbClr val="3333FF"/>
                </a:solidFill>
                <a:latin typeface="Arial"/>
                <a:cs typeface="Arial"/>
              </a:rPr>
              <a:t>Sources </a:t>
            </a:r>
            <a:r>
              <a:rPr sz="2300" spc="-5" dirty="0">
                <a:solidFill>
                  <a:srgbClr val="3333FF"/>
                </a:solidFill>
                <a:latin typeface="Arial"/>
                <a:cs typeface="Arial"/>
              </a:rPr>
              <a:t>of ignition </a:t>
            </a:r>
            <a:r>
              <a:rPr sz="2300" dirty="0">
                <a:solidFill>
                  <a:srgbClr val="3333FF"/>
                </a:solidFill>
                <a:latin typeface="Arial"/>
                <a:cs typeface="Arial"/>
              </a:rPr>
              <a:t>e.g. Engine,  caboose, </a:t>
            </a:r>
            <a:r>
              <a:rPr sz="2300" spc="-5" dirty="0">
                <a:solidFill>
                  <a:srgbClr val="3333FF"/>
                </a:solidFill>
                <a:latin typeface="Arial"/>
                <a:cs typeface="Arial"/>
              </a:rPr>
              <a:t>or </a:t>
            </a:r>
            <a:r>
              <a:rPr sz="2300" dirty="0">
                <a:solidFill>
                  <a:srgbClr val="3333FF"/>
                </a:solidFill>
                <a:latin typeface="Arial"/>
                <a:cs typeface="Arial"/>
              </a:rPr>
              <a:t>brake shoe sparks</a:t>
            </a:r>
            <a:r>
              <a:rPr sz="2300" spc="-114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3333FF"/>
                </a:solidFill>
                <a:latin typeface="Arial"/>
                <a:cs typeface="Arial"/>
              </a:rPr>
              <a:t>are  readily</a:t>
            </a:r>
            <a:r>
              <a:rPr sz="2300" spc="-1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3333FF"/>
                </a:solidFill>
                <a:latin typeface="Arial"/>
                <a:cs typeface="Arial"/>
              </a:rPr>
              <a:t>available.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15000" y="1545589"/>
            <a:ext cx="3429000" cy="3280410"/>
            <a:chOff x="5715000" y="1545589"/>
            <a:chExt cx="3429000" cy="3280410"/>
          </a:xfrm>
        </p:grpSpPr>
        <p:sp>
          <p:nvSpPr>
            <p:cNvPr id="5" name="object 5"/>
            <p:cNvSpPr/>
            <p:nvPr/>
          </p:nvSpPr>
          <p:spPr>
            <a:xfrm>
              <a:off x="5715000" y="4272279"/>
              <a:ext cx="3429000" cy="553720"/>
            </a:xfrm>
            <a:custGeom>
              <a:avLst/>
              <a:gdLst/>
              <a:ahLst/>
              <a:cxnLst/>
              <a:rect l="l" t="t" r="r" b="b"/>
              <a:pathLst>
                <a:path w="3429000" h="553720">
                  <a:moveTo>
                    <a:pt x="1941793" y="83820"/>
                  </a:moveTo>
                  <a:lnTo>
                    <a:pt x="346710" y="83820"/>
                  </a:lnTo>
                  <a:lnTo>
                    <a:pt x="693420" y="88900"/>
                  </a:lnTo>
                  <a:lnTo>
                    <a:pt x="1183640" y="156210"/>
                  </a:lnTo>
                  <a:lnTo>
                    <a:pt x="1417320" y="163830"/>
                  </a:lnTo>
                  <a:lnTo>
                    <a:pt x="1457959" y="318770"/>
                  </a:lnTo>
                  <a:lnTo>
                    <a:pt x="1436370" y="553720"/>
                  </a:lnTo>
                  <a:lnTo>
                    <a:pt x="3429000" y="527050"/>
                  </a:lnTo>
                  <a:lnTo>
                    <a:pt x="3205479" y="295910"/>
                  </a:lnTo>
                  <a:lnTo>
                    <a:pt x="3021329" y="118110"/>
                  </a:lnTo>
                  <a:lnTo>
                    <a:pt x="2080259" y="99060"/>
                  </a:lnTo>
                  <a:lnTo>
                    <a:pt x="1941793" y="83820"/>
                  </a:lnTo>
                  <a:close/>
                </a:path>
                <a:path w="3429000" h="553720">
                  <a:moveTo>
                    <a:pt x="10160" y="0"/>
                  </a:moveTo>
                  <a:lnTo>
                    <a:pt x="0" y="102870"/>
                  </a:lnTo>
                  <a:lnTo>
                    <a:pt x="346710" y="83820"/>
                  </a:lnTo>
                  <a:lnTo>
                    <a:pt x="1941793" y="83820"/>
                  </a:lnTo>
                  <a:lnTo>
                    <a:pt x="1445622" y="29210"/>
                  </a:lnTo>
                  <a:lnTo>
                    <a:pt x="448310" y="29210"/>
                  </a:lnTo>
                  <a:lnTo>
                    <a:pt x="10160" y="0"/>
                  </a:lnTo>
                  <a:close/>
                </a:path>
                <a:path w="3429000" h="553720">
                  <a:moveTo>
                    <a:pt x="1272540" y="10160"/>
                  </a:moveTo>
                  <a:lnTo>
                    <a:pt x="448310" y="29210"/>
                  </a:lnTo>
                  <a:lnTo>
                    <a:pt x="1445622" y="29210"/>
                  </a:lnTo>
                  <a:lnTo>
                    <a:pt x="1272540" y="10160"/>
                  </a:lnTo>
                  <a:close/>
                </a:path>
              </a:pathLst>
            </a:custGeom>
            <a:solidFill>
              <a:srgbClr val="66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25209" y="1545589"/>
              <a:ext cx="2782569" cy="30518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9" y="269240"/>
            <a:ext cx="624332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Precautions in Rail</a:t>
            </a:r>
            <a:r>
              <a:rPr spc="-40" dirty="0"/>
              <a:t> </a:t>
            </a:r>
            <a:r>
              <a:rPr spc="-5" dirty="0"/>
              <a:t>Transport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8200" y="985927"/>
            <a:ext cx="7848600" cy="1228725"/>
            <a:chOff x="838200" y="985927"/>
            <a:chExt cx="7848600" cy="1228725"/>
          </a:xfrm>
        </p:grpSpPr>
        <p:sp>
          <p:nvSpPr>
            <p:cNvPr id="4" name="object 4"/>
            <p:cNvSpPr/>
            <p:nvPr/>
          </p:nvSpPr>
          <p:spPr>
            <a:xfrm>
              <a:off x="838200" y="990600"/>
              <a:ext cx="7848600" cy="1219200"/>
            </a:xfrm>
            <a:custGeom>
              <a:avLst/>
              <a:gdLst/>
              <a:ahLst/>
              <a:cxnLst/>
              <a:rect l="l" t="t" r="r" b="b"/>
              <a:pathLst>
                <a:path w="7848600" h="1219200">
                  <a:moveTo>
                    <a:pt x="457200" y="228600"/>
                  </a:moveTo>
                  <a:lnTo>
                    <a:pt x="457200" y="304800"/>
                  </a:lnTo>
                </a:path>
                <a:path w="7848600" h="1219200">
                  <a:moveTo>
                    <a:pt x="228600" y="0"/>
                  </a:moveTo>
                  <a:lnTo>
                    <a:pt x="609600" y="0"/>
                  </a:lnTo>
                </a:path>
                <a:path w="7848600" h="1219200">
                  <a:moveTo>
                    <a:pt x="609600" y="0"/>
                  </a:moveTo>
                  <a:lnTo>
                    <a:pt x="609600" y="1219200"/>
                  </a:lnTo>
                </a:path>
                <a:path w="7848600" h="1219200">
                  <a:moveTo>
                    <a:pt x="228600" y="0"/>
                  </a:moveTo>
                  <a:lnTo>
                    <a:pt x="609600" y="152400"/>
                  </a:lnTo>
                </a:path>
                <a:path w="7848600" h="1219200">
                  <a:moveTo>
                    <a:pt x="228600" y="0"/>
                  </a:moveTo>
                  <a:lnTo>
                    <a:pt x="228600" y="228600"/>
                  </a:lnTo>
                </a:path>
                <a:path w="7848600" h="1219200">
                  <a:moveTo>
                    <a:pt x="7772400" y="1219200"/>
                  </a:moveTo>
                  <a:lnTo>
                    <a:pt x="0" y="1219200"/>
                  </a:lnTo>
                </a:path>
                <a:path w="7848600" h="1219200">
                  <a:moveTo>
                    <a:pt x="7772400" y="1219200"/>
                  </a:moveTo>
                  <a:lnTo>
                    <a:pt x="0" y="1219200"/>
                  </a:lnTo>
                </a:path>
                <a:path w="7848600" h="1219200">
                  <a:moveTo>
                    <a:pt x="6096000" y="457200"/>
                  </a:moveTo>
                  <a:lnTo>
                    <a:pt x="6019800" y="304800"/>
                  </a:lnTo>
                </a:path>
                <a:path w="7848600" h="1219200">
                  <a:moveTo>
                    <a:pt x="5943600" y="304800"/>
                  </a:moveTo>
                  <a:lnTo>
                    <a:pt x="6172200" y="304800"/>
                  </a:lnTo>
                </a:path>
                <a:path w="7848600" h="1219200">
                  <a:moveTo>
                    <a:pt x="7848600" y="304800"/>
                  </a:moveTo>
                  <a:lnTo>
                    <a:pt x="0" y="304800"/>
                  </a:lnTo>
                </a:path>
                <a:path w="7848600" h="1219200">
                  <a:moveTo>
                    <a:pt x="7848600" y="228600"/>
                  </a:moveTo>
                  <a:lnTo>
                    <a:pt x="76200" y="228600"/>
                  </a:lnTo>
                </a:path>
                <a:path w="7848600" h="1219200">
                  <a:moveTo>
                    <a:pt x="3200400" y="228600"/>
                  </a:moveTo>
                  <a:lnTo>
                    <a:pt x="3200400" y="304800"/>
                  </a:lnTo>
                </a:path>
                <a:path w="7848600" h="1219200">
                  <a:moveTo>
                    <a:pt x="4267200" y="228600"/>
                  </a:moveTo>
                  <a:lnTo>
                    <a:pt x="4267200" y="304800"/>
                  </a:lnTo>
                </a:path>
                <a:path w="7848600" h="1219200">
                  <a:moveTo>
                    <a:pt x="5257800" y="228600"/>
                  </a:moveTo>
                  <a:lnTo>
                    <a:pt x="5257800" y="304800"/>
                  </a:lnTo>
                </a:path>
                <a:path w="7848600" h="1219200">
                  <a:moveTo>
                    <a:pt x="6248400" y="228600"/>
                  </a:moveTo>
                  <a:lnTo>
                    <a:pt x="6248400" y="304800"/>
                  </a:lnTo>
                </a:path>
                <a:path w="7848600" h="1219200">
                  <a:moveTo>
                    <a:pt x="7162800" y="228600"/>
                  </a:moveTo>
                  <a:lnTo>
                    <a:pt x="7162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55079" y="1981200"/>
              <a:ext cx="318770" cy="227329"/>
            </a:xfrm>
            <a:custGeom>
              <a:avLst/>
              <a:gdLst/>
              <a:ahLst/>
              <a:cxnLst/>
              <a:rect l="l" t="t" r="r" b="b"/>
              <a:pathLst>
                <a:path w="318770" h="227330">
                  <a:moveTo>
                    <a:pt x="160020" y="0"/>
                  </a:moveTo>
                  <a:lnTo>
                    <a:pt x="108264" y="5537"/>
                  </a:lnTo>
                  <a:lnTo>
                    <a:pt x="64190" y="21132"/>
                  </a:lnTo>
                  <a:lnTo>
                    <a:pt x="29992" y="45262"/>
                  </a:lnTo>
                  <a:lnTo>
                    <a:pt x="7863" y="76403"/>
                  </a:lnTo>
                  <a:lnTo>
                    <a:pt x="0" y="113029"/>
                  </a:lnTo>
                  <a:lnTo>
                    <a:pt x="7863" y="150276"/>
                  </a:lnTo>
                  <a:lnTo>
                    <a:pt x="29992" y="181792"/>
                  </a:lnTo>
                  <a:lnTo>
                    <a:pt x="64190" y="206115"/>
                  </a:lnTo>
                  <a:lnTo>
                    <a:pt x="108264" y="221782"/>
                  </a:lnTo>
                  <a:lnTo>
                    <a:pt x="160020" y="227329"/>
                  </a:lnTo>
                  <a:lnTo>
                    <a:pt x="211155" y="221782"/>
                  </a:lnTo>
                  <a:lnTo>
                    <a:pt x="254853" y="206115"/>
                  </a:lnTo>
                  <a:lnTo>
                    <a:pt x="288858" y="181792"/>
                  </a:lnTo>
                  <a:lnTo>
                    <a:pt x="310916" y="150276"/>
                  </a:lnTo>
                  <a:lnTo>
                    <a:pt x="318770" y="113029"/>
                  </a:lnTo>
                  <a:lnTo>
                    <a:pt x="310916" y="76403"/>
                  </a:lnTo>
                  <a:lnTo>
                    <a:pt x="288858" y="45262"/>
                  </a:lnTo>
                  <a:lnTo>
                    <a:pt x="254853" y="21132"/>
                  </a:lnTo>
                  <a:lnTo>
                    <a:pt x="211155" y="553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98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55079" y="1981200"/>
              <a:ext cx="320040" cy="228600"/>
            </a:xfrm>
            <a:custGeom>
              <a:avLst/>
              <a:gdLst/>
              <a:ahLst/>
              <a:cxnLst/>
              <a:rect l="l" t="t" r="r" b="b"/>
              <a:pathLst>
                <a:path w="320040" h="228600">
                  <a:moveTo>
                    <a:pt x="160020" y="0"/>
                  </a:moveTo>
                  <a:lnTo>
                    <a:pt x="211155" y="5537"/>
                  </a:lnTo>
                  <a:lnTo>
                    <a:pt x="254853" y="21132"/>
                  </a:lnTo>
                  <a:lnTo>
                    <a:pt x="288858" y="45262"/>
                  </a:lnTo>
                  <a:lnTo>
                    <a:pt x="310916" y="76403"/>
                  </a:lnTo>
                  <a:lnTo>
                    <a:pt x="318770" y="113029"/>
                  </a:lnTo>
                  <a:lnTo>
                    <a:pt x="310916" y="150276"/>
                  </a:lnTo>
                  <a:lnTo>
                    <a:pt x="288858" y="181792"/>
                  </a:lnTo>
                  <a:lnTo>
                    <a:pt x="254853" y="206115"/>
                  </a:lnTo>
                  <a:lnTo>
                    <a:pt x="211155" y="221782"/>
                  </a:lnTo>
                  <a:lnTo>
                    <a:pt x="160020" y="227329"/>
                  </a:lnTo>
                  <a:lnTo>
                    <a:pt x="108264" y="221782"/>
                  </a:lnTo>
                  <a:lnTo>
                    <a:pt x="64190" y="206115"/>
                  </a:lnTo>
                  <a:lnTo>
                    <a:pt x="29992" y="181792"/>
                  </a:lnTo>
                  <a:lnTo>
                    <a:pt x="7863" y="150276"/>
                  </a:lnTo>
                  <a:lnTo>
                    <a:pt x="0" y="113029"/>
                  </a:lnTo>
                  <a:lnTo>
                    <a:pt x="7863" y="76403"/>
                  </a:lnTo>
                  <a:lnTo>
                    <a:pt x="29992" y="45262"/>
                  </a:lnTo>
                  <a:lnTo>
                    <a:pt x="64190" y="21132"/>
                  </a:lnTo>
                  <a:lnTo>
                    <a:pt x="108264" y="5537"/>
                  </a:lnTo>
                  <a:lnTo>
                    <a:pt x="160020" y="0"/>
                  </a:lnTo>
                  <a:close/>
                </a:path>
                <a:path w="320040" h="228600">
                  <a:moveTo>
                    <a:pt x="0" y="0"/>
                  </a:moveTo>
                  <a:lnTo>
                    <a:pt x="0" y="0"/>
                  </a:lnTo>
                </a:path>
                <a:path w="320040" h="228600">
                  <a:moveTo>
                    <a:pt x="320040" y="228600"/>
                  </a:moveTo>
                  <a:lnTo>
                    <a:pt x="32004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88479" y="1981200"/>
              <a:ext cx="318770" cy="227329"/>
            </a:xfrm>
            <a:custGeom>
              <a:avLst/>
              <a:gdLst/>
              <a:ahLst/>
              <a:cxnLst/>
              <a:rect l="l" t="t" r="r" b="b"/>
              <a:pathLst>
                <a:path w="318770" h="227330">
                  <a:moveTo>
                    <a:pt x="158750" y="0"/>
                  </a:moveTo>
                  <a:lnTo>
                    <a:pt x="107614" y="5537"/>
                  </a:lnTo>
                  <a:lnTo>
                    <a:pt x="63916" y="21132"/>
                  </a:lnTo>
                  <a:lnTo>
                    <a:pt x="29911" y="45262"/>
                  </a:lnTo>
                  <a:lnTo>
                    <a:pt x="7853" y="76403"/>
                  </a:lnTo>
                  <a:lnTo>
                    <a:pt x="0" y="113029"/>
                  </a:lnTo>
                  <a:lnTo>
                    <a:pt x="7853" y="150276"/>
                  </a:lnTo>
                  <a:lnTo>
                    <a:pt x="29911" y="181792"/>
                  </a:lnTo>
                  <a:lnTo>
                    <a:pt x="63916" y="206115"/>
                  </a:lnTo>
                  <a:lnTo>
                    <a:pt x="107614" y="221782"/>
                  </a:lnTo>
                  <a:lnTo>
                    <a:pt x="158750" y="227329"/>
                  </a:lnTo>
                  <a:lnTo>
                    <a:pt x="210505" y="221782"/>
                  </a:lnTo>
                  <a:lnTo>
                    <a:pt x="254579" y="206115"/>
                  </a:lnTo>
                  <a:lnTo>
                    <a:pt x="288777" y="181792"/>
                  </a:lnTo>
                  <a:lnTo>
                    <a:pt x="310906" y="150276"/>
                  </a:lnTo>
                  <a:lnTo>
                    <a:pt x="318770" y="113029"/>
                  </a:lnTo>
                  <a:lnTo>
                    <a:pt x="310906" y="76403"/>
                  </a:lnTo>
                  <a:lnTo>
                    <a:pt x="288777" y="45262"/>
                  </a:lnTo>
                  <a:lnTo>
                    <a:pt x="254579" y="21132"/>
                  </a:lnTo>
                  <a:lnTo>
                    <a:pt x="210505" y="5537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8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88479" y="1981200"/>
              <a:ext cx="320040" cy="228600"/>
            </a:xfrm>
            <a:custGeom>
              <a:avLst/>
              <a:gdLst/>
              <a:ahLst/>
              <a:cxnLst/>
              <a:rect l="l" t="t" r="r" b="b"/>
              <a:pathLst>
                <a:path w="320040" h="228600">
                  <a:moveTo>
                    <a:pt x="158750" y="0"/>
                  </a:moveTo>
                  <a:lnTo>
                    <a:pt x="210505" y="5537"/>
                  </a:lnTo>
                  <a:lnTo>
                    <a:pt x="254579" y="21132"/>
                  </a:lnTo>
                  <a:lnTo>
                    <a:pt x="288777" y="45262"/>
                  </a:lnTo>
                  <a:lnTo>
                    <a:pt x="310906" y="76403"/>
                  </a:lnTo>
                  <a:lnTo>
                    <a:pt x="318770" y="113029"/>
                  </a:lnTo>
                  <a:lnTo>
                    <a:pt x="310906" y="150276"/>
                  </a:lnTo>
                  <a:lnTo>
                    <a:pt x="288777" y="181792"/>
                  </a:lnTo>
                  <a:lnTo>
                    <a:pt x="254579" y="206115"/>
                  </a:lnTo>
                  <a:lnTo>
                    <a:pt x="210505" y="221782"/>
                  </a:lnTo>
                  <a:lnTo>
                    <a:pt x="158750" y="227329"/>
                  </a:lnTo>
                  <a:lnTo>
                    <a:pt x="107614" y="221782"/>
                  </a:lnTo>
                  <a:lnTo>
                    <a:pt x="63916" y="206115"/>
                  </a:lnTo>
                  <a:lnTo>
                    <a:pt x="29911" y="181792"/>
                  </a:lnTo>
                  <a:lnTo>
                    <a:pt x="7853" y="150276"/>
                  </a:lnTo>
                  <a:lnTo>
                    <a:pt x="0" y="113029"/>
                  </a:lnTo>
                  <a:lnTo>
                    <a:pt x="7853" y="76403"/>
                  </a:lnTo>
                  <a:lnTo>
                    <a:pt x="29911" y="45262"/>
                  </a:lnTo>
                  <a:lnTo>
                    <a:pt x="63916" y="21132"/>
                  </a:lnTo>
                  <a:lnTo>
                    <a:pt x="107614" y="5537"/>
                  </a:lnTo>
                  <a:lnTo>
                    <a:pt x="158750" y="0"/>
                  </a:lnTo>
                  <a:close/>
                </a:path>
                <a:path w="320040" h="228600">
                  <a:moveTo>
                    <a:pt x="0" y="0"/>
                  </a:moveTo>
                  <a:lnTo>
                    <a:pt x="0" y="0"/>
                  </a:lnTo>
                </a:path>
                <a:path w="320040" h="228600">
                  <a:moveTo>
                    <a:pt x="320040" y="228600"/>
                  </a:moveTo>
                  <a:lnTo>
                    <a:pt x="32004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21880" y="1981200"/>
              <a:ext cx="318770" cy="227329"/>
            </a:xfrm>
            <a:custGeom>
              <a:avLst/>
              <a:gdLst/>
              <a:ahLst/>
              <a:cxnLst/>
              <a:rect l="l" t="t" r="r" b="b"/>
              <a:pathLst>
                <a:path w="318770" h="227330">
                  <a:moveTo>
                    <a:pt x="158750" y="0"/>
                  </a:moveTo>
                  <a:lnTo>
                    <a:pt x="107614" y="5537"/>
                  </a:lnTo>
                  <a:lnTo>
                    <a:pt x="63916" y="21132"/>
                  </a:lnTo>
                  <a:lnTo>
                    <a:pt x="29911" y="45262"/>
                  </a:lnTo>
                  <a:lnTo>
                    <a:pt x="7853" y="76403"/>
                  </a:lnTo>
                  <a:lnTo>
                    <a:pt x="0" y="113029"/>
                  </a:lnTo>
                  <a:lnTo>
                    <a:pt x="7853" y="150276"/>
                  </a:lnTo>
                  <a:lnTo>
                    <a:pt x="29911" y="181792"/>
                  </a:lnTo>
                  <a:lnTo>
                    <a:pt x="63916" y="206115"/>
                  </a:lnTo>
                  <a:lnTo>
                    <a:pt x="107614" y="221782"/>
                  </a:lnTo>
                  <a:lnTo>
                    <a:pt x="158750" y="227329"/>
                  </a:lnTo>
                  <a:lnTo>
                    <a:pt x="210505" y="221782"/>
                  </a:lnTo>
                  <a:lnTo>
                    <a:pt x="254579" y="206115"/>
                  </a:lnTo>
                  <a:lnTo>
                    <a:pt x="288777" y="181792"/>
                  </a:lnTo>
                  <a:lnTo>
                    <a:pt x="310906" y="150276"/>
                  </a:lnTo>
                  <a:lnTo>
                    <a:pt x="318770" y="113029"/>
                  </a:lnTo>
                  <a:lnTo>
                    <a:pt x="310906" y="76403"/>
                  </a:lnTo>
                  <a:lnTo>
                    <a:pt x="288777" y="45262"/>
                  </a:lnTo>
                  <a:lnTo>
                    <a:pt x="254579" y="21132"/>
                  </a:lnTo>
                  <a:lnTo>
                    <a:pt x="210505" y="5537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8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21880" y="1981200"/>
              <a:ext cx="320040" cy="228600"/>
            </a:xfrm>
            <a:custGeom>
              <a:avLst/>
              <a:gdLst/>
              <a:ahLst/>
              <a:cxnLst/>
              <a:rect l="l" t="t" r="r" b="b"/>
              <a:pathLst>
                <a:path w="320040" h="228600">
                  <a:moveTo>
                    <a:pt x="158750" y="0"/>
                  </a:moveTo>
                  <a:lnTo>
                    <a:pt x="210505" y="5537"/>
                  </a:lnTo>
                  <a:lnTo>
                    <a:pt x="254579" y="21132"/>
                  </a:lnTo>
                  <a:lnTo>
                    <a:pt x="288777" y="45262"/>
                  </a:lnTo>
                  <a:lnTo>
                    <a:pt x="310906" y="76403"/>
                  </a:lnTo>
                  <a:lnTo>
                    <a:pt x="318770" y="113029"/>
                  </a:lnTo>
                  <a:lnTo>
                    <a:pt x="310906" y="150276"/>
                  </a:lnTo>
                  <a:lnTo>
                    <a:pt x="288777" y="181792"/>
                  </a:lnTo>
                  <a:lnTo>
                    <a:pt x="254579" y="206115"/>
                  </a:lnTo>
                  <a:lnTo>
                    <a:pt x="210505" y="221782"/>
                  </a:lnTo>
                  <a:lnTo>
                    <a:pt x="158750" y="227329"/>
                  </a:lnTo>
                  <a:lnTo>
                    <a:pt x="107614" y="221782"/>
                  </a:lnTo>
                  <a:lnTo>
                    <a:pt x="63916" y="206115"/>
                  </a:lnTo>
                  <a:lnTo>
                    <a:pt x="29911" y="181792"/>
                  </a:lnTo>
                  <a:lnTo>
                    <a:pt x="7853" y="150276"/>
                  </a:lnTo>
                  <a:lnTo>
                    <a:pt x="0" y="113029"/>
                  </a:lnTo>
                  <a:lnTo>
                    <a:pt x="7853" y="76403"/>
                  </a:lnTo>
                  <a:lnTo>
                    <a:pt x="29911" y="45262"/>
                  </a:lnTo>
                  <a:lnTo>
                    <a:pt x="63916" y="21132"/>
                  </a:lnTo>
                  <a:lnTo>
                    <a:pt x="107614" y="5537"/>
                  </a:lnTo>
                  <a:lnTo>
                    <a:pt x="158750" y="0"/>
                  </a:lnTo>
                  <a:close/>
                </a:path>
                <a:path w="320040" h="228600">
                  <a:moveTo>
                    <a:pt x="0" y="0"/>
                  </a:moveTo>
                  <a:lnTo>
                    <a:pt x="0" y="0"/>
                  </a:lnTo>
                </a:path>
                <a:path w="320040" h="228600">
                  <a:moveTo>
                    <a:pt x="320040" y="228600"/>
                  </a:moveTo>
                  <a:lnTo>
                    <a:pt x="32004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55280" y="1981200"/>
              <a:ext cx="318770" cy="227329"/>
            </a:xfrm>
            <a:custGeom>
              <a:avLst/>
              <a:gdLst/>
              <a:ahLst/>
              <a:cxnLst/>
              <a:rect l="l" t="t" r="r" b="b"/>
              <a:pathLst>
                <a:path w="318770" h="227330">
                  <a:moveTo>
                    <a:pt x="158750" y="0"/>
                  </a:moveTo>
                  <a:lnTo>
                    <a:pt x="107614" y="5537"/>
                  </a:lnTo>
                  <a:lnTo>
                    <a:pt x="63916" y="21132"/>
                  </a:lnTo>
                  <a:lnTo>
                    <a:pt x="29911" y="45262"/>
                  </a:lnTo>
                  <a:lnTo>
                    <a:pt x="7853" y="76403"/>
                  </a:lnTo>
                  <a:lnTo>
                    <a:pt x="0" y="113029"/>
                  </a:lnTo>
                  <a:lnTo>
                    <a:pt x="7853" y="150276"/>
                  </a:lnTo>
                  <a:lnTo>
                    <a:pt x="29911" y="181792"/>
                  </a:lnTo>
                  <a:lnTo>
                    <a:pt x="63916" y="206115"/>
                  </a:lnTo>
                  <a:lnTo>
                    <a:pt x="107614" y="221782"/>
                  </a:lnTo>
                  <a:lnTo>
                    <a:pt x="158750" y="227329"/>
                  </a:lnTo>
                  <a:lnTo>
                    <a:pt x="210017" y="221782"/>
                  </a:lnTo>
                  <a:lnTo>
                    <a:pt x="254030" y="206115"/>
                  </a:lnTo>
                  <a:lnTo>
                    <a:pt x="288411" y="181792"/>
                  </a:lnTo>
                  <a:lnTo>
                    <a:pt x="310784" y="150276"/>
                  </a:lnTo>
                  <a:lnTo>
                    <a:pt x="318770" y="113029"/>
                  </a:lnTo>
                  <a:lnTo>
                    <a:pt x="310784" y="76403"/>
                  </a:lnTo>
                  <a:lnTo>
                    <a:pt x="288411" y="45262"/>
                  </a:lnTo>
                  <a:lnTo>
                    <a:pt x="254030" y="21132"/>
                  </a:lnTo>
                  <a:lnTo>
                    <a:pt x="210017" y="5537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8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55280" y="1981200"/>
              <a:ext cx="320040" cy="228600"/>
            </a:xfrm>
            <a:custGeom>
              <a:avLst/>
              <a:gdLst/>
              <a:ahLst/>
              <a:cxnLst/>
              <a:rect l="l" t="t" r="r" b="b"/>
              <a:pathLst>
                <a:path w="320040" h="228600">
                  <a:moveTo>
                    <a:pt x="158750" y="0"/>
                  </a:moveTo>
                  <a:lnTo>
                    <a:pt x="210017" y="5537"/>
                  </a:lnTo>
                  <a:lnTo>
                    <a:pt x="254030" y="21132"/>
                  </a:lnTo>
                  <a:lnTo>
                    <a:pt x="288411" y="45262"/>
                  </a:lnTo>
                  <a:lnTo>
                    <a:pt x="310784" y="76403"/>
                  </a:lnTo>
                  <a:lnTo>
                    <a:pt x="318770" y="113029"/>
                  </a:lnTo>
                  <a:lnTo>
                    <a:pt x="310784" y="150276"/>
                  </a:lnTo>
                  <a:lnTo>
                    <a:pt x="288411" y="181792"/>
                  </a:lnTo>
                  <a:lnTo>
                    <a:pt x="254030" y="206115"/>
                  </a:lnTo>
                  <a:lnTo>
                    <a:pt x="210017" y="221782"/>
                  </a:lnTo>
                  <a:lnTo>
                    <a:pt x="158750" y="227329"/>
                  </a:lnTo>
                  <a:lnTo>
                    <a:pt x="107614" y="221782"/>
                  </a:lnTo>
                  <a:lnTo>
                    <a:pt x="63916" y="206115"/>
                  </a:lnTo>
                  <a:lnTo>
                    <a:pt x="29911" y="181792"/>
                  </a:lnTo>
                  <a:lnTo>
                    <a:pt x="7853" y="150276"/>
                  </a:lnTo>
                  <a:lnTo>
                    <a:pt x="0" y="113029"/>
                  </a:lnTo>
                  <a:lnTo>
                    <a:pt x="7853" y="76403"/>
                  </a:lnTo>
                  <a:lnTo>
                    <a:pt x="29911" y="45262"/>
                  </a:lnTo>
                  <a:lnTo>
                    <a:pt x="63916" y="21132"/>
                  </a:lnTo>
                  <a:lnTo>
                    <a:pt x="107614" y="5537"/>
                  </a:lnTo>
                  <a:lnTo>
                    <a:pt x="158750" y="0"/>
                  </a:lnTo>
                  <a:close/>
                </a:path>
                <a:path w="320040" h="228600">
                  <a:moveTo>
                    <a:pt x="0" y="0"/>
                  </a:moveTo>
                  <a:lnTo>
                    <a:pt x="0" y="0"/>
                  </a:lnTo>
                </a:path>
                <a:path w="320040" h="228600">
                  <a:moveTo>
                    <a:pt x="320040" y="228600"/>
                  </a:moveTo>
                  <a:lnTo>
                    <a:pt x="32004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48400" y="1447800"/>
              <a:ext cx="2133600" cy="609600"/>
            </a:xfrm>
            <a:custGeom>
              <a:avLst/>
              <a:gdLst/>
              <a:ahLst/>
              <a:cxnLst/>
              <a:rect l="l" t="t" r="r" b="b"/>
              <a:pathLst>
                <a:path w="2133600" h="609600">
                  <a:moveTo>
                    <a:pt x="2030729" y="0"/>
                  </a:moveTo>
                  <a:lnTo>
                    <a:pt x="101600" y="0"/>
                  </a:lnTo>
                  <a:lnTo>
                    <a:pt x="64293" y="8731"/>
                  </a:lnTo>
                  <a:lnTo>
                    <a:pt x="31750" y="31750"/>
                  </a:lnTo>
                  <a:lnTo>
                    <a:pt x="8731" y="64293"/>
                  </a:lnTo>
                  <a:lnTo>
                    <a:pt x="0" y="101600"/>
                  </a:lnTo>
                  <a:lnTo>
                    <a:pt x="0" y="506729"/>
                  </a:lnTo>
                  <a:lnTo>
                    <a:pt x="8731" y="544234"/>
                  </a:lnTo>
                  <a:lnTo>
                    <a:pt x="31750" y="577214"/>
                  </a:lnTo>
                  <a:lnTo>
                    <a:pt x="64293" y="600670"/>
                  </a:lnTo>
                  <a:lnTo>
                    <a:pt x="101600" y="609600"/>
                  </a:lnTo>
                  <a:lnTo>
                    <a:pt x="2030729" y="609600"/>
                  </a:lnTo>
                  <a:lnTo>
                    <a:pt x="2068234" y="600670"/>
                  </a:lnTo>
                  <a:lnTo>
                    <a:pt x="2101214" y="577214"/>
                  </a:lnTo>
                  <a:lnTo>
                    <a:pt x="2124670" y="544234"/>
                  </a:lnTo>
                  <a:lnTo>
                    <a:pt x="2133600" y="506729"/>
                  </a:lnTo>
                  <a:lnTo>
                    <a:pt x="2133600" y="101600"/>
                  </a:lnTo>
                  <a:lnTo>
                    <a:pt x="2124670" y="64293"/>
                  </a:lnTo>
                  <a:lnTo>
                    <a:pt x="2101215" y="31750"/>
                  </a:lnTo>
                  <a:lnTo>
                    <a:pt x="2068234" y="8731"/>
                  </a:lnTo>
                  <a:lnTo>
                    <a:pt x="2030729" y="0"/>
                  </a:lnTo>
                  <a:close/>
                </a:path>
              </a:pathLst>
            </a:custGeom>
            <a:solidFill>
              <a:srgbClr val="98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48400" y="1447800"/>
              <a:ext cx="2133600" cy="609600"/>
            </a:xfrm>
            <a:custGeom>
              <a:avLst/>
              <a:gdLst/>
              <a:ahLst/>
              <a:cxnLst/>
              <a:rect l="l" t="t" r="r" b="b"/>
              <a:pathLst>
                <a:path w="2133600" h="609600">
                  <a:moveTo>
                    <a:pt x="101600" y="0"/>
                  </a:moveTo>
                  <a:lnTo>
                    <a:pt x="64293" y="8731"/>
                  </a:lnTo>
                  <a:lnTo>
                    <a:pt x="31750" y="31750"/>
                  </a:lnTo>
                  <a:lnTo>
                    <a:pt x="8731" y="64293"/>
                  </a:lnTo>
                  <a:lnTo>
                    <a:pt x="0" y="101600"/>
                  </a:lnTo>
                  <a:lnTo>
                    <a:pt x="0" y="506729"/>
                  </a:lnTo>
                  <a:lnTo>
                    <a:pt x="8731" y="544234"/>
                  </a:lnTo>
                  <a:lnTo>
                    <a:pt x="31750" y="577214"/>
                  </a:lnTo>
                  <a:lnTo>
                    <a:pt x="64293" y="600670"/>
                  </a:lnTo>
                  <a:lnTo>
                    <a:pt x="101600" y="609600"/>
                  </a:lnTo>
                  <a:lnTo>
                    <a:pt x="2030729" y="609600"/>
                  </a:lnTo>
                  <a:lnTo>
                    <a:pt x="2068234" y="600670"/>
                  </a:lnTo>
                  <a:lnTo>
                    <a:pt x="2101214" y="577214"/>
                  </a:lnTo>
                  <a:lnTo>
                    <a:pt x="2124670" y="544234"/>
                  </a:lnTo>
                  <a:lnTo>
                    <a:pt x="2133600" y="506729"/>
                  </a:lnTo>
                  <a:lnTo>
                    <a:pt x="2133600" y="101600"/>
                  </a:lnTo>
                  <a:lnTo>
                    <a:pt x="2124670" y="64293"/>
                  </a:lnTo>
                  <a:lnTo>
                    <a:pt x="2101215" y="31750"/>
                  </a:lnTo>
                  <a:lnTo>
                    <a:pt x="2068234" y="8731"/>
                  </a:lnTo>
                  <a:lnTo>
                    <a:pt x="2030729" y="0"/>
                  </a:lnTo>
                  <a:lnTo>
                    <a:pt x="101600" y="0"/>
                  </a:lnTo>
                  <a:close/>
                </a:path>
                <a:path w="2133600" h="609600">
                  <a:moveTo>
                    <a:pt x="0" y="0"/>
                  </a:moveTo>
                  <a:lnTo>
                    <a:pt x="0" y="0"/>
                  </a:lnTo>
                </a:path>
                <a:path w="2133600" h="609600">
                  <a:moveTo>
                    <a:pt x="2133600" y="609600"/>
                  </a:moveTo>
                  <a:lnTo>
                    <a:pt x="2133600" y="609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74050" y="1524000"/>
              <a:ext cx="106680" cy="227329"/>
            </a:xfrm>
            <a:custGeom>
              <a:avLst/>
              <a:gdLst/>
              <a:ahLst/>
              <a:cxnLst/>
              <a:rect l="l" t="t" r="r" b="b"/>
              <a:pathLst>
                <a:path w="106679" h="227330">
                  <a:moveTo>
                    <a:pt x="106679" y="0"/>
                  </a:moveTo>
                  <a:lnTo>
                    <a:pt x="0" y="0"/>
                  </a:lnTo>
                  <a:lnTo>
                    <a:pt x="0" y="227329"/>
                  </a:lnTo>
                  <a:lnTo>
                    <a:pt x="106679" y="2273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74050" y="1524000"/>
              <a:ext cx="106680" cy="227329"/>
            </a:xfrm>
            <a:custGeom>
              <a:avLst/>
              <a:gdLst/>
              <a:ahLst/>
              <a:cxnLst/>
              <a:rect l="l" t="t" r="r" b="b"/>
              <a:pathLst>
                <a:path w="106679" h="227330">
                  <a:moveTo>
                    <a:pt x="53340" y="227329"/>
                  </a:moveTo>
                  <a:lnTo>
                    <a:pt x="0" y="227329"/>
                  </a:lnTo>
                  <a:lnTo>
                    <a:pt x="0" y="0"/>
                  </a:lnTo>
                  <a:lnTo>
                    <a:pt x="106679" y="0"/>
                  </a:lnTo>
                  <a:lnTo>
                    <a:pt x="106679" y="227329"/>
                  </a:lnTo>
                  <a:lnTo>
                    <a:pt x="53340" y="22732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55280" y="1522730"/>
              <a:ext cx="213360" cy="381000"/>
            </a:xfrm>
            <a:custGeom>
              <a:avLst/>
              <a:gdLst/>
              <a:ahLst/>
              <a:cxnLst/>
              <a:rect l="l" t="t" r="r" b="b"/>
              <a:pathLst>
                <a:path w="213359" h="381000">
                  <a:moveTo>
                    <a:pt x="21336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13360" y="381000"/>
                  </a:lnTo>
                  <a:close/>
                </a:path>
              </a:pathLst>
            </a:custGeom>
            <a:solidFill>
              <a:srgbClr val="98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14800" y="990600"/>
              <a:ext cx="4053840" cy="913130"/>
            </a:xfrm>
            <a:custGeom>
              <a:avLst/>
              <a:gdLst/>
              <a:ahLst/>
              <a:cxnLst/>
              <a:rect l="l" t="t" r="r" b="b"/>
              <a:pathLst>
                <a:path w="4053840" h="913130">
                  <a:moveTo>
                    <a:pt x="3947159" y="913129"/>
                  </a:moveTo>
                  <a:lnTo>
                    <a:pt x="3840479" y="913129"/>
                  </a:lnTo>
                  <a:lnTo>
                    <a:pt x="3840479" y="532129"/>
                  </a:lnTo>
                  <a:lnTo>
                    <a:pt x="4053840" y="532129"/>
                  </a:lnTo>
                  <a:lnTo>
                    <a:pt x="4053840" y="913129"/>
                  </a:lnTo>
                  <a:lnTo>
                    <a:pt x="3947159" y="913129"/>
                  </a:lnTo>
                  <a:close/>
                </a:path>
                <a:path w="4053840" h="913130">
                  <a:moveTo>
                    <a:pt x="228600" y="228600"/>
                  </a:moveTo>
                  <a:lnTo>
                    <a:pt x="228600" y="304800"/>
                  </a:lnTo>
                </a:path>
                <a:path w="4053840" h="91313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95800" y="9906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989329"/>
                  </a:moveTo>
                  <a:lnTo>
                    <a:pt x="0" y="1219200"/>
                  </a:lnTo>
                </a:path>
                <a:path h="1219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14800" y="990600"/>
              <a:ext cx="4114800" cy="1219200"/>
            </a:xfrm>
            <a:custGeom>
              <a:avLst/>
              <a:gdLst/>
              <a:ahLst/>
              <a:cxnLst/>
              <a:rect l="l" t="t" r="r" b="b"/>
              <a:pathLst>
                <a:path w="4114800" h="1219200">
                  <a:moveTo>
                    <a:pt x="0" y="0"/>
                  </a:moveTo>
                  <a:lnTo>
                    <a:pt x="381000" y="152400"/>
                  </a:lnTo>
                </a:path>
                <a:path w="4114800" h="1219200">
                  <a:moveTo>
                    <a:pt x="0" y="0"/>
                  </a:moveTo>
                  <a:lnTo>
                    <a:pt x="0" y="228600"/>
                  </a:lnTo>
                </a:path>
                <a:path w="4114800" h="1219200">
                  <a:moveTo>
                    <a:pt x="3962400" y="228600"/>
                  </a:moveTo>
                  <a:lnTo>
                    <a:pt x="3962400" y="304800"/>
                  </a:lnTo>
                </a:path>
                <a:path w="4114800" h="1219200">
                  <a:moveTo>
                    <a:pt x="3733800" y="0"/>
                  </a:moveTo>
                  <a:lnTo>
                    <a:pt x="4114800" y="0"/>
                  </a:lnTo>
                </a:path>
                <a:path w="4114800" h="1219200">
                  <a:moveTo>
                    <a:pt x="4114800" y="0"/>
                  </a:moveTo>
                  <a:lnTo>
                    <a:pt x="4114800" y="1219200"/>
                  </a:lnTo>
                </a:path>
                <a:path w="4114800" h="1219200">
                  <a:moveTo>
                    <a:pt x="3733800" y="0"/>
                  </a:moveTo>
                  <a:lnTo>
                    <a:pt x="4114800" y="152400"/>
                  </a:lnTo>
                </a:path>
                <a:path w="4114800" h="1219200">
                  <a:moveTo>
                    <a:pt x="3733800" y="0"/>
                  </a:moveTo>
                  <a:lnTo>
                    <a:pt x="3733800" y="228600"/>
                  </a:lnTo>
                </a:path>
                <a:path w="4114800" h="1219200">
                  <a:moveTo>
                    <a:pt x="1828800" y="228600"/>
                  </a:moveTo>
                  <a:lnTo>
                    <a:pt x="1828800" y="304800"/>
                  </a:lnTo>
                </a:path>
                <a:path w="4114800" h="1219200">
                  <a:moveTo>
                    <a:pt x="1600200" y="0"/>
                  </a:moveTo>
                  <a:lnTo>
                    <a:pt x="1981200" y="0"/>
                  </a:lnTo>
                </a:path>
                <a:path w="4114800" h="1219200">
                  <a:moveTo>
                    <a:pt x="1981200" y="0"/>
                  </a:moveTo>
                  <a:lnTo>
                    <a:pt x="1981200" y="1219200"/>
                  </a:lnTo>
                </a:path>
                <a:path w="4114800" h="1219200">
                  <a:moveTo>
                    <a:pt x="1600200" y="0"/>
                  </a:moveTo>
                  <a:lnTo>
                    <a:pt x="1981200" y="152400"/>
                  </a:lnTo>
                </a:path>
                <a:path w="4114800" h="1219200">
                  <a:moveTo>
                    <a:pt x="1600200" y="0"/>
                  </a:moveTo>
                  <a:lnTo>
                    <a:pt x="16002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86000" y="1676400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114300" y="0"/>
                  </a:moveTo>
                  <a:lnTo>
                    <a:pt x="0" y="76200"/>
                  </a:lnTo>
                  <a:lnTo>
                    <a:pt x="114300" y="152400"/>
                  </a:lnTo>
                  <a:lnTo>
                    <a:pt x="228600" y="762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95400" y="990600"/>
              <a:ext cx="1905000" cy="838200"/>
            </a:xfrm>
            <a:custGeom>
              <a:avLst/>
              <a:gdLst/>
              <a:ahLst/>
              <a:cxnLst/>
              <a:rect l="l" t="t" r="r" b="b"/>
              <a:pathLst>
                <a:path w="1905000" h="838200">
                  <a:moveTo>
                    <a:pt x="1104900" y="685800"/>
                  </a:moveTo>
                  <a:lnTo>
                    <a:pt x="1219200" y="762000"/>
                  </a:lnTo>
                  <a:lnTo>
                    <a:pt x="1104900" y="838200"/>
                  </a:lnTo>
                  <a:lnTo>
                    <a:pt x="990600" y="762000"/>
                  </a:lnTo>
                  <a:lnTo>
                    <a:pt x="1104900" y="685800"/>
                  </a:lnTo>
                  <a:close/>
                </a:path>
                <a:path w="1905000" h="838200">
                  <a:moveTo>
                    <a:pt x="838200" y="228600"/>
                  </a:moveTo>
                  <a:lnTo>
                    <a:pt x="838200" y="304800"/>
                  </a:lnTo>
                </a:path>
                <a:path w="1905000" h="838200">
                  <a:moveTo>
                    <a:pt x="0" y="228600"/>
                  </a:moveTo>
                  <a:lnTo>
                    <a:pt x="0" y="304800"/>
                  </a:lnTo>
                </a:path>
                <a:path w="1905000" h="838200">
                  <a:moveTo>
                    <a:pt x="1752600" y="228600"/>
                  </a:moveTo>
                  <a:lnTo>
                    <a:pt x="1752600" y="304800"/>
                  </a:lnTo>
                </a:path>
                <a:path w="1905000" h="838200">
                  <a:moveTo>
                    <a:pt x="1524000" y="0"/>
                  </a:moveTo>
                  <a:lnTo>
                    <a:pt x="19050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00400" y="9906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989329"/>
                  </a:moveTo>
                  <a:lnTo>
                    <a:pt x="0" y="1219200"/>
                  </a:lnTo>
                </a:path>
                <a:path h="1219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19400" y="990600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0" y="0"/>
                  </a:moveTo>
                  <a:lnTo>
                    <a:pt x="381000" y="152400"/>
                  </a:lnTo>
                </a:path>
                <a:path w="381000"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10127" y="1976527"/>
              <a:ext cx="236674" cy="2379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57927" y="1976527"/>
              <a:ext cx="237944" cy="237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62400" y="1447800"/>
              <a:ext cx="1905000" cy="532130"/>
            </a:xfrm>
            <a:custGeom>
              <a:avLst/>
              <a:gdLst/>
              <a:ahLst/>
              <a:cxnLst/>
              <a:rect l="l" t="t" r="r" b="b"/>
              <a:pathLst>
                <a:path w="1905000" h="532130">
                  <a:moveTo>
                    <a:pt x="1905000" y="0"/>
                  </a:moveTo>
                  <a:lnTo>
                    <a:pt x="0" y="0"/>
                  </a:lnTo>
                  <a:lnTo>
                    <a:pt x="0" y="532129"/>
                  </a:lnTo>
                  <a:lnTo>
                    <a:pt x="1905000" y="532129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62400" y="1447800"/>
              <a:ext cx="1905000" cy="532130"/>
            </a:xfrm>
            <a:custGeom>
              <a:avLst/>
              <a:gdLst/>
              <a:ahLst/>
              <a:cxnLst/>
              <a:rect l="l" t="t" r="r" b="b"/>
              <a:pathLst>
                <a:path w="1905000" h="532130">
                  <a:moveTo>
                    <a:pt x="952500" y="532129"/>
                  </a:moveTo>
                  <a:lnTo>
                    <a:pt x="0" y="532129"/>
                  </a:lnTo>
                  <a:lnTo>
                    <a:pt x="0" y="0"/>
                  </a:lnTo>
                  <a:lnTo>
                    <a:pt x="1905000" y="0"/>
                  </a:lnTo>
                  <a:lnTo>
                    <a:pt x="1905000" y="532129"/>
                  </a:lnTo>
                  <a:lnTo>
                    <a:pt x="952500" y="53212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67400" y="1447800"/>
              <a:ext cx="228600" cy="530860"/>
            </a:xfrm>
            <a:custGeom>
              <a:avLst/>
              <a:gdLst/>
              <a:ahLst/>
              <a:cxnLst/>
              <a:rect l="l" t="t" r="r" b="b"/>
              <a:pathLst>
                <a:path w="228600" h="530860">
                  <a:moveTo>
                    <a:pt x="11429" y="0"/>
                  </a:moveTo>
                  <a:lnTo>
                    <a:pt x="0" y="0"/>
                  </a:lnTo>
                  <a:lnTo>
                    <a:pt x="0" y="265429"/>
                  </a:lnTo>
                  <a:lnTo>
                    <a:pt x="19050" y="530860"/>
                  </a:lnTo>
                  <a:lnTo>
                    <a:pt x="30479" y="529589"/>
                  </a:lnTo>
                  <a:lnTo>
                    <a:pt x="41910" y="527050"/>
                  </a:lnTo>
                  <a:lnTo>
                    <a:pt x="52070" y="524510"/>
                  </a:lnTo>
                  <a:lnTo>
                    <a:pt x="63500" y="521970"/>
                  </a:lnTo>
                  <a:lnTo>
                    <a:pt x="74929" y="516889"/>
                  </a:lnTo>
                  <a:lnTo>
                    <a:pt x="85089" y="513079"/>
                  </a:lnTo>
                  <a:lnTo>
                    <a:pt x="95250" y="506729"/>
                  </a:lnTo>
                  <a:lnTo>
                    <a:pt x="106679" y="501650"/>
                  </a:lnTo>
                  <a:lnTo>
                    <a:pt x="115570" y="495300"/>
                  </a:lnTo>
                  <a:lnTo>
                    <a:pt x="125729" y="487679"/>
                  </a:lnTo>
                  <a:lnTo>
                    <a:pt x="134620" y="480060"/>
                  </a:lnTo>
                  <a:lnTo>
                    <a:pt x="144779" y="472439"/>
                  </a:lnTo>
                  <a:lnTo>
                    <a:pt x="152400" y="463550"/>
                  </a:lnTo>
                  <a:lnTo>
                    <a:pt x="161289" y="454660"/>
                  </a:lnTo>
                  <a:lnTo>
                    <a:pt x="176529" y="434339"/>
                  </a:lnTo>
                  <a:lnTo>
                    <a:pt x="182879" y="424179"/>
                  </a:lnTo>
                  <a:lnTo>
                    <a:pt x="190500" y="412750"/>
                  </a:lnTo>
                  <a:lnTo>
                    <a:pt x="195579" y="401320"/>
                  </a:lnTo>
                  <a:lnTo>
                    <a:pt x="201929" y="389889"/>
                  </a:lnTo>
                  <a:lnTo>
                    <a:pt x="207010" y="377189"/>
                  </a:lnTo>
                  <a:lnTo>
                    <a:pt x="212089" y="365760"/>
                  </a:lnTo>
                  <a:lnTo>
                    <a:pt x="219710" y="340360"/>
                  </a:lnTo>
                  <a:lnTo>
                    <a:pt x="224789" y="314960"/>
                  </a:lnTo>
                  <a:lnTo>
                    <a:pt x="226060" y="300989"/>
                  </a:lnTo>
                  <a:lnTo>
                    <a:pt x="227329" y="288289"/>
                  </a:lnTo>
                  <a:lnTo>
                    <a:pt x="228600" y="274320"/>
                  </a:lnTo>
                  <a:lnTo>
                    <a:pt x="228600" y="261620"/>
                  </a:lnTo>
                  <a:lnTo>
                    <a:pt x="227329" y="247650"/>
                  </a:lnTo>
                  <a:lnTo>
                    <a:pt x="226060" y="234950"/>
                  </a:lnTo>
                  <a:lnTo>
                    <a:pt x="224789" y="220979"/>
                  </a:lnTo>
                  <a:lnTo>
                    <a:pt x="217170" y="182879"/>
                  </a:lnTo>
                  <a:lnTo>
                    <a:pt x="198120" y="134620"/>
                  </a:lnTo>
                  <a:lnTo>
                    <a:pt x="185420" y="111760"/>
                  </a:lnTo>
                  <a:lnTo>
                    <a:pt x="179070" y="100329"/>
                  </a:lnTo>
                  <a:lnTo>
                    <a:pt x="171450" y="90170"/>
                  </a:lnTo>
                  <a:lnTo>
                    <a:pt x="163829" y="81279"/>
                  </a:lnTo>
                  <a:lnTo>
                    <a:pt x="156210" y="71120"/>
                  </a:lnTo>
                  <a:lnTo>
                    <a:pt x="147320" y="62229"/>
                  </a:lnTo>
                  <a:lnTo>
                    <a:pt x="138429" y="54610"/>
                  </a:lnTo>
                  <a:lnTo>
                    <a:pt x="128270" y="45720"/>
                  </a:lnTo>
                  <a:lnTo>
                    <a:pt x="119379" y="39370"/>
                  </a:lnTo>
                  <a:lnTo>
                    <a:pt x="109220" y="31750"/>
                  </a:lnTo>
                  <a:lnTo>
                    <a:pt x="99060" y="26670"/>
                  </a:lnTo>
                  <a:lnTo>
                    <a:pt x="55879" y="7620"/>
                  </a:lnTo>
                  <a:lnTo>
                    <a:pt x="44450" y="5079"/>
                  </a:lnTo>
                  <a:lnTo>
                    <a:pt x="34289" y="253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38800" y="1447800"/>
              <a:ext cx="457200" cy="532130"/>
            </a:xfrm>
            <a:custGeom>
              <a:avLst/>
              <a:gdLst/>
              <a:ahLst/>
              <a:cxnLst/>
              <a:rect l="l" t="t" r="r" b="b"/>
              <a:pathLst>
                <a:path w="457200" h="532130">
                  <a:moveTo>
                    <a:pt x="228600" y="0"/>
                  </a:moveTo>
                  <a:lnTo>
                    <a:pt x="240029" y="0"/>
                  </a:lnTo>
                  <a:lnTo>
                    <a:pt x="251460" y="1270"/>
                  </a:lnTo>
                  <a:lnTo>
                    <a:pt x="262889" y="2539"/>
                  </a:lnTo>
                  <a:lnTo>
                    <a:pt x="273050" y="5079"/>
                  </a:lnTo>
                  <a:lnTo>
                    <a:pt x="284479" y="7620"/>
                  </a:lnTo>
                  <a:lnTo>
                    <a:pt x="295910" y="11429"/>
                  </a:lnTo>
                  <a:lnTo>
                    <a:pt x="306070" y="15239"/>
                  </a:lnTo>
                  <a:lnTo>
                    <a:pt x="317500" y="20320"/>
                  </a:lnTo>
                  <a:lnTo>
                    <a:pt x="327660" y="26670"/>
                  </a:lnTo>
                  <a:lnTo>
                    <a:pt x="337820" y="31750"/>
                  </a:lnTo>
                  <a:lnTo>
                    <a:pt x="347979" y="39370"/>
                  </a:lnTo>
                  <a:lnTo>
                    <a:pt x="356870" y="45720"/>
                  </a:lnTo>
                  <a:lnTo>
                    <a:pt x="367029" y="54610"/>
                  </a:lnTo>
                  <a:lnTo>
                    <a:pt x="375920" y="62229"/>
                  </a:lnTo>
                  <a:lnTo>
                    <a:pt x="384810" y="71120"/>
                  </a:lnTo>
                  <a:lnTo>
                    <a:pt x="392429" y="81279"/>
                  </a:lnTo>
                  <a:lnTo>
                    <a:pt x="400050" y="90170"/>
                  </a:lnTo>
                  <a:lnTo>
                    <a:pt x="407670" y="100329"/>
                  </a:lnTo>
                  <a:lnTo>
                    <a:pt x="414020" y="111760"/>
                  </a:lnTo>
                  <a:lnTo>
                    <a:pt x="420370" y="121920"/>
                  </a:lnTo>
                  <a:lnTo>
                    <a:pt x="426720" y="134620"/>
                  </a:lnTo>
                  <a:lnTo>
                    <a:pt x="431800" y="146050"/>
                  </a:lnTo>
                  <a:lnTo>
                    <a:pt x="436879" y="157479"/>
                  </a:lnTo>
                  <a:lnTo>
                    <a:pt x="441960" y="170179"/>
                  </a:lnTo>
                  <a:lnTo>
                    <a:pt x="445770" y="182879"/>
                  </a:lnTo>
                  <a:lnTo>
                    <a:pt x="448310" y="195579"/>
                  </a:lnTo>
                  <a:lnTo>
                    <a:pt x="450850" y="208279"/>
                  </a:lnTo>
                  <a:lnTo>
                    <a:pt x="453389" y="220979"/>
                  </a:lnTo>
                  <a:lnTo>
                    <a:pt x="454660" y="234950"/>
                  </a:lnTo>
                  <a:lnTo>
                    <a:pt x="455929" y="247650"/>
                  </a:lnTo>
                  <a:lnTo>
                    <a:pt x="457200" y="261620"/>
                  </a:lnTo>
                  <a:lnTo>
                    <a:pt x="457200" y="274320"/>
                  </a:lnTo>
                  <a:lnTo>
                    <a:pt x="455929" y="288289"/>
                  </a:lnTo>
                  <a:lnTo>
                    <a:pt x="454660" y="300989"/>
                  </a:lnTo>
                  <a:lnTo>
                    <a:pt x="453389" y="314960"/>
                  </a:lnTo>
                  <a:lnTo>
                    <a:pt x="450850" y="327660"/>
                  </a:lnTo>
                  <a:lnTo>
                    <a:pt x="448310" y="340360"/>
                  </a:lnTo>
                  <a:lnTo>
                    <a:pt x="444500" y="353060"/>
                  </a:lnTo>
                  <a:lnTo>
                    <a:pt x="440689" y="365760"/>
                  </a:lnTo>
                  <a:lnTo>
                    <a:pt x="435610" y="377189"/>
                  </a:lnTo>
                  <a:lnTo>
                    <a:pt x="430529" y="389889"/>
                  </a:lnTo>
                  <a:lnTo>
                    <a:pt x="424179" y="401320"/>
                  </a:lnTo>
                  <a:lnTo>
                    <a:pt x="419100" y="412750"/>
                  </a:lnTo>
                  <a:lnTo>
                    <a:pt x="411479" y="424179"/>
                  </a:lnTo>
                  <a:lnTo>
                    <a:pt x="405129" y="434339"/>
                  </a:lnTo>
                  <a:lnTo>
                    <a:pt x="397510" y="444500"/>
                  </a:lnTo>
                  <a:lnTo>
                    <a:pt x="389889" y="454660"/>
                  </a:lnTo>
                  <a:lnTo>
                    <a:pt x="381000" y="463550"/>
                  </a:lnTo>
                  <a:lnTo>
                    <a:pt x="373379" y="472439"/>
                  </a:lnTo>
                  <a:lnTo>
                    <a:pt x="363220" y="480060"/>
                  </a:lnTo>
                  <a:lnTo>
                    <a:pt x="354329" y="487679"/>
                  </a:lnTo>
                  <a:lnTo>
                    <a:pt x="344170" y="495300"/>
                  </a:lnTo>
                  <a:lnTo>
                    <a:pt x="335279" y="501650"/>
                  </a:lnTo>
                  <a:lnTo>
                    <a:pt x="323850" y="506729"/>
                  </a:lnTo>
                  <a:lnTo>
                    <a:pt x="313689" y="513079"/>
                  </a:lnTo>
                  <a:lnTo>
                    <a:pt x="303529" y="516889"/>
                  </a:lnTo>
                  <a:lnTo>
                    <a:pt x="292100" y="521970"/>
                  </a:lnTo>
                  <a:lnTo>
                    <a:pt x="280670" y="524510"/>
                  </a:lnTo>
                  <a:lnTo>
                    <a:pt x="270510" y="527050"/>
                  </a:lnTo>
                  <a:lnTo>
                    <a:pt x="259079" y="529589"/>
                  </a:lnTo>
                  <a:lnTo>
                    <a:pt x="247650" y="530860"/>
                  </a:lnTo>
                </a:path>
                <a:path w="457200" h="532130">
                  <a:moveTo>
                    <a:pt x="0" y="0"/>
                  </a:moveTo>
                  <a:lnTo>
                    <a:pt x="0" y="0"/>
                  </a:lnTo>
                </a:path>
                <a:path w="457200" h="532130">
                  <a:moveTo>
                    <a:pt x="457200" y="532129"/>
                  </a:moveTo>
                  <a:lnTo>
                    <a:pt x="457200" y="53212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33800" y="1450340"/>
              <a:ext cx="228600" cy="532130"/>
            </a:xfrm>
            <a:custGeom>
              <a:avLst/>
              <a:gdLst/>
              <a:ahLst/>
              <a:cxnLst/>
              <a:rect l="l" t="t" r="r" b="b"/>
              <a:pathLst>
                <a:path w="228600" h="532130">
                  <a:moveTo>
                    <a:pt x="217170" y="0"/>
                  </a:moveTo>
                  <a:lnTo>
                    <a:pt x="172720" y="7620"/>
                  </a:lnTo>
                  <a:lnTo>
                    <a:pt x="129539" y="26670"/>
                  </a:lnTo>
                  <a:lnTo>
                    <a:pt x="90170" y="54610"/>
                  </a:lnTo>
                  <a:lnTo>
                    <a:pt x="49529" y="101600"/>
                  </a:lnTo>
                  <a:lnTo>
                    <a:pt x="30479" y="135889"/>
                  </a:lnTo>
                  <a:lnTo>
                    <a:pt x="24129" y="147320"/>
                  </a:lnTo>
                  <a:lnTo>
                    <a:pt x="7620" y="196850"/>
                  </a:lnTo>
                  <a:lnTo>
                    <a:pt x="3810" y="223520"/>
                  </a:lnTo>
                  <a:lnTo>
                    <a:pt x="1270" y="236220"/>
                  </a:lnTo>
                  <a:lnTo>
                    <a:pt x="0" y="250189"/>
                  </a:lnTo>
                  <a:lnTo>
                    <a:pt x="0" y="276860"/>
                  </a:lnTo>
                  <a:lnTo>
                    <a:pt x="2539" y="302260"/>
                  </a:lnTo>
                  <a:lnTo>
                    <a:pt x="3810" y="316230"/>
                  </a:lnTo>
                  <a:lnTo>
                    <a:pt x="16510" y="367030"/>
                  </a:lnTo>
                  <a:lnTo>
                    <a:pt x="31750" y="402589"/>
                  </a:lnTo>
                  <a:lnTo>
                    <a:pt x="59689" y="445770"/>
                  </a:lnTo>
                  <a:lnTo>
                    <a:pt x="67310" y="454660"/>
                  </a:lnTo>
                  <a:lnTo>
                    <a:pt x="74929" y="464820"/>
                  </a:lnTo>
                  <a:lnTo>
                    <a:pt x="83820" y="472439"/>
                  </a:lnTo>
                  <a:lnTo>
                    <a:pt x="92710" y="481330"/>
                  </a:lnTo>
                  <a:lnTo>
                    <a:pt x="102870" y="488950"/>
                  </a:lnTo>
                  <a:lnTo>
                    <a:pt x="111760" y="495300"/>
                  </a:lnTo>
                  <a:lnTo>
                    <a:pt x="121920" y="502920"/>
                  </a:lnTo>
                  <a:lnTo>
                    <a:pt x="132079" y="508000"/>
                  </a:lnTo>
                  <a:lnTo>
                    <a:pt x="143510" y="513080"/>
                  </a:lnTo>
                  <a:lnTo>
                    <a:pt x="153670" y="518160"/>
                  </a:lnTo>
                  <a:lnTo>
                    <a:pt x="165100" y="521970"/>
                  </a:lnTo>
                  <a:lnTo>
                    <a:pt x="175260" y="524510"/>
                  </a:lnTo>
                  <a:lnTo>
                    <a:pt x="186689" y="528320"/>
                  </a:lnTo>
                  <a:lnTo>
                    <a:pt x="220979" y="532130"/>
                  </a:lnTo>
                  <a:lnTo>
                    <a:pt x="228600" y="265430"/>
                  </a:lnTo>
                  <a:lnTo>
                    <a:pt x="217170" y="0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33800" y="1442720"/>
              <a:ext cx="220979" cy="539750"/>
            </a:xfrm>
            <a:custGeom>
              <a:avLst/>
              <a:gdLst/>
              <a:ahLst/>
              <a:cxnLst/>
              <a:rect l="l" t="t" r="r" b="b"/>
              <a:pathLst>
                <a:path w="220979" h="539750">
                  <a:moveTo>
                    <a:pt x="220979" y="539750"/>
                  </a:moveTo>
                  <a:lnTo>
                    <a:pt x="209550" y="538479"/>
                  </a:lnTo>
                  <a:lnTo>
                    <a:pt x="198120" y="537209"/>
                  </a:lnTo>
                  <a:lnTo>
                    <a:pt x="186689" y="535939"/>
                  </a:lnTo>
                  <a:lnTo>
                    <a:pt x="175260" y="532129"/>
                  </a:lnTo>
                  <a:lnTo>
                    <a:pt x="165100" y="529589"/>
                  </a:lnTo>
                  <a:lnTo>
                    <a:pt x="153670" y="525779"/>
                  </a:lnTo>
                  <a:lnTo>
                    <a:pt x="143510" y="520700"/>
                  </a:lnTo>
                  <a:lnTo>
                    <a:pt x="132079" y="515619"/>
                  </a:lnTo>
                  <a:lnTo>
                    <a:pt x="121920" y="510539"/>
                  </a:lnTo>
                  <a:lnTo>
                    <a:pt x="111760" y="502919"/>
                  </a:lnTo>
                  <a:lnTo>
                    <a:pt x="102870" y="496569"/>
                  </a:lnTo>
                  <a:lnTo>
                    <a:pt x="92710" y="488950"/>
                  </a:lnTo>
                  <a:lnTo>
                    <a:pt x="83820" y="480059"/>
                  </a:lnTo>
                  <a:lnTo>
                    <a:pt x="74929" y="472439"/>
                  </a:lnTo>
                  <a:lnTo>
                    <a:pt x="67310" y="462279"/>
                  </a:lnTo>
                  <a:lnTo>
                    <a:pt x="59689" y="453389"/>
                  </a:lnTo>
                  <a:lnTo>
                    <a:pt x="52070" y="443229"/>
                  </a:lnTo>
                  <a:lnTo>
                    <a:pt x="44450" y="433069"/>
                  </a:lnTo>
                  <a:lnTo>
                    <a:pt x="38100" y="421639"/>
                  </a:lnTo>
                  <a:lnTo>
                    <a:pt x="31750" y="410209"/>
                  </a:lnTo>
                  <a:lnTo>
                    <a:pt x="26670" y="398779"/>
                  </a:lnTo>
                  <a:lnTo>
                    <a:pt x="21589" y="387350"/>
                  </a:lnTo>
                  <a:lnTo>
                    <a:pt x="16510" y="374650"/>
                  </a:lnTo>
                  <a:lnTo>
                    <a:pt x="12700" y="361950"/>
                  </a:lnTo>
                  <a:lnTo>
                    <a:pt x="8889" y="349250"/>
                  </a:lnTo>
                  <a:lnTo>
                    <a:pt x="6350" y="336550"/>
                  </a:lnTo>
                  <a:lnTo>
                    <a:pt x="3810" y="323850"/>
                  </a:lnTo>
                  <a:lnTo>
                    <a:pt x="2539" y="309879"/>
                  </a:lnTo>
                  <a:lnTo>
                    <a:pt x="1270" y="297179"/>
                  </a:lnTo>
                  <a:lnTo>
                    <a:pt x="0" y="284479"/>
                  </a:lnTo>
                  <a:lnTo>
                    <a:pt x="0" y="270509"/>
                  </a:lnTo>
                  <a:lnTo>
                    <a:pt x="0" y="257809"/>
                  </a:lnTo>
                  <a:lnTo>
                    <a:pt x="1270" y="243839"/>
                  </a:lnTo>
                  <a:lnTo>
                    <a:pt x="3810" y="231139"/>
                  </a:lnTo>
                  <a:lnTo>
                    <a:pt x="5079" y="218439"/>
                  </a:lnTo>
                  <a:lnTo>
                    <a:pt x="15239" y="179069"/>
                  </a:lnTo>
                  <a:lnTo>
                    <a:pt x="30479" y="143509"/>
                  </a:lnTo>
                  <a:lnTo>
                    <a:pt x="35560" y="132079"/>
                  </a:lnTo>
                  <a:lnTo>
                    <a:pt x="57150" y="99059"/>
                  </a:lnTo>
                  <a:lnTo>
                    <a:pt x="90170" y="62229"/>
                  </a:lnTo>
                  <a:lnTo>
                    <a:pt x="129539" y="34289"/>
                  </a:lnTo>
                  <a:lnTo>
                    <a:pt x="172720" y="15239"/>
                  </a:lnTo>
                  <a:lnTo>
                    <a:pt x="205739" y="8889"/>
                  </a:lnTo>
                  <a:lnTo>
                    <a:pt x="217170" y="7619"/>
                  </a:lnTo>
                </a:path>
                <a:path w="220979" h="539750">
                  <a:moveTo>
                    <a:pt x="7620" y="0"/>
                  </a:moveTo>
                  <a:lnTo>
                    <a:pt x="762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96000" y="175260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72127" y="1670457"/>
              <a:ext cx="237944" cy="1617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62400" y="1981200"/>
              <a:ext cx="1981200" cy="0"/>
            </a:xfrm>
            <a:custGeom>
              <a:avLst/>
              <a:gdLst/>
              <a:ahLst/>
              <a:cxnLst/>
              <a:rect l="l" t="t" r="r" b="b"/>
              <a:pathLst>
                <a:path w="1981200">
                  <a:moveTo>
                    <a:pt x="0" y="0"/>
                  </a:moveTo>
                  <a:lnTo>
                    <a:pt x="1981200" y="0"/>
                  </a:lnTo>
                </a:path>
              </a:pathLst>
            </a:custGeom>
            <a:ln w="76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95527" y="1976527"/>
              <a:ext cx="236674" cy="2379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43327" y="1976527"/>
              <a:ext cx="237944" cy="237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47800" y="1447800"/>
              <a:ext cx="1905000" cy="532130"/>
            </a:xfrm>
            <a:custGeom>
              <a:avLst/>
              <a:gdLst/>
              <a:ahLst/>
              <a:cxnLst/>
              <a:rect l="l" t="t" r="r" b="b"/>
              <a:pathLst>
                <a:path w="1905000" h="532130">
                  <a:moveTo>
                    <a:pt x="1905000" y="0"/>
                  </a:moveTo>
                  <a:lnTo>
                    <a:pt x="0" y="0"/>
                  </a:lnTo>
                  <a:lnTo>
                    <a:pt x="0" y="532129"/>
                  </a:lnTo>
                  <a:lnTo>
                    <a:pt x="1905000" y="532129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47800" y="1447800"/>
              <a:ext cx="1905000" cy="532130"/>
            </a:xfrm>
            <a:custGeom>
              <a:avLst/>
              <a:gdLst/>
              <a:ahLst/>
              <a:cxnLst/>
              <a:rect l="l" t="t" r="r" b="b"/>
              <a:pathLst>
                <a:path w="1905000" h="532130">
                  <a:moveTo>
                    <a:pt x="952500" y="532129"/>
                  </a:moveTo>
                  <a:lnTo>
                    <a:pt x="0" y="532129"/>
                  </a:lnTo>
                  <a:lnTo>
                    <a:pt x="0" y="0"/>
                  </a:lnTo>
                  <a:lnTo>
                    <a:pt x="1905000" y="0"/>
                  </a:lnTo>
                  <a:lnTo>
                    <a:pt x="1905000" y="532129"/>
                  </a:lnTo>
                  <a:lnTo>
                    <a:pt x="952500" y="53212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52800" y="1447800"/>
              <a:ext cx="228600" cy="530860"/>
            </a:xfrm>
            <a:custGeom>
              <a:avLst/>
              <a:gdLst/>
              <a:ahLst/>
              <a:cxnLst/>
              <a:rect l="l" t="t" r="r" b="b"/>
              <a:pathLst>
                <a:path w="228600" h="530860">
                  <a:moveTo>
                    <a:pt x="11429" y="0"/>
                  </a:moveTo>
                  <a:lnTo>
                    <a:pt x="0" y="0"/>
                  </a:lnTo>
                  <a:lnTo>
                    <a:pt x="0" y="265429"/>
                  </a:lnTo>
                  <a:lnTo>
                    <a:pt x="19050" y="530860"/>
                  </a:lnTo>
                  <a:lnTo>
                    <a:pt x="30479" y="529589"/>
                  </a:lnTo>
                  <a:lnTo>
                    <a:pt x="41910" y="527050"/>
                  </a:lnTo>
                  <a:lnTo>
                    <a:pt x="52070" y="524510"/>
                  </a:lnTo>
                  <a:lnTo>
                    <a:pt x="63500" y="521970"/>
                  </a:lnTo>
                  <a:lnTo>
                    <a:pt x="74929" y="516889"/>
                  </a:lnTo>
                  <a:lnTo>
                    <a:pt x="85089" y="513079"/>
                  </a:lnTo>
                  <a:lnTo>
                    <a:pt x="95250" y="506729"/>
                  </a:lnTo>
                  <a:lnTo>
                    <a:pt x="106679" y="501650"/>
                  </a:lnTo>
                  <a:lnTo>
                    <a:pt x="115570" y="495300"/>
                  </a:lnTo>
                  <a:lnTo>
                    <a:pt x="125729" y="487679"/>
                  </a:lnTo>
                  <a:lnTo>
                    <a:pt x="134620" y="480060"/>
                  </a:lnTo>
                  <a:lnTo>
                    <a:pt x="144779" y="472439"/>
                  </a:lnTo>
                  <a:lnTo>
                    <a:pt x="152400" y="463550"/>
                  </a:lnTo>
                  <a:lnTo>
                    <a:pt x="161289" y="454660"/>
                  </a:lnTo>
                  <a:lnTo>
                    <a:pt x="176529" y="434339"/>
                  </a:lnTo>
                  <a:lnTo>
                    <a:pt x="182879" y="424179"/>
                  </a:lnTo>
                  <a:lnTo>
                    <a:pt x="190500" y="412750"/>
                  </a:lnTo>
                  <a:lnTo>
                    <a:pt x="195579" y="401320"/>
                  </a:lnTo>
                  <a:lnTo>
                    <a:pt x="201929" y="389889"/>
                  </a:lnTo>
                  <a:lnTo>
                    <a:pt x="207010" y="377189"/>
                  </a:lnTo>
                  <a:lnTo>
                    <a:pt x="212089" y="365760"/>
                  </a:lnTo>
                  <a:lnTo>
                    <a:pt x="219710" y="340360"/>
                  </a:lnTo>
                  <a:lnTo>
                    <a:pt x="224789" y="314960"/>
                  </a:lnTo>
                  <a:lnTo>
                    <a:pt x="226060" y="300989"/>
                  </a:lnTo>
                  <a:lnTo>
                    <a:pt x="227329" y="288289"/>
                  </a:lnTo>
                  <a:lnTo>
                    <a:pt x="228600" y="274320"/>
                  </a:lnTo>
                  <a:lnTo>
                    <a:pt x="228600" y="261620"/>
                  </a:lnTo>
                  <a:lnTo>
                    <a:pt x="227329" y="247650"/>
                  </a:lnTo>
                  <a:lnTo>
                    <a:pt x="226060" y="234950"/>
                  </a:lnTo>
                  <a:lnTo>
                    <a:pt x="224789" y="220979"/>
                  </a:lnTo>
                  <a:lnTo>
                    <a:pt x="217170" y="182879"/>
                  </a:lnTo>
                  <a:lnTo>
                    <a:pt x="198120" y="134620"/>
                  </a:lnTo>
                  <a:lnTo>
                    <a:pt x="185420" y="111760"/>
                  </a:lnTo>
                  <a:lnTo>
                    <a:pt x="179070" y="100329"/>
                  </a:lnTo>
                  <a:lnTo>
                    <a:pt x="171450" y="90170"/>
                  </a:lnTo>
                  <a:lnTo>
                    <a:pt x="163829" y="81279"/>
                  </a:lnTo>
                  <a:lnTo>
                    <a:pt x="156210" y="71120"/>
                  </a:lnTo>
                  <a:lnTo>
                    <a:pt x="147320" y="62229"/>
                  </a:lnTo>
                  <a:lnTo>
                    <a:pt x="138429" y="54610"/>
                  </a:lnTo>
                  <a:lnTo>
                    <a:pt x="128270" y="45720"/>
                  </a:lnTo>
                  <a:lnTo>
                    <a:pt x="119379" y="39370"/>
                  </a:lnTo>
                  <a:lnTo>
                    <a:pt x="109220" y="31750"/>
                  </a:lnTo>
                  <a:lnTo>
                    <a:pt x="99060" y="26670"/>
                  </a:lnTo>
                  <a:lnTo>
                    <a:pt x="55879" y="7620"/>
                  </a:lnTo>
                  <a:lnTo>
                    <a:pt x="44450" y="5079"/>
                  </a:lnTo>
                  <a:lnTo>
                    <a:pt x="34289" y="253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24200" y="1447800"/>
              <a:ext cx="457200" cy="532130"/>
            </a:xfrm>
            <a:custGeom>
              <a:avLst/>
              <a:gdLst/>
              <a:ahLst/>
              <a:cxnLst/>
              <a:rect l="l" t="t" r="r" b="b"/>
              <a:pathLst>
                <a:path w="457200" h="532130">
                  <a:moveTo>
                    <a:pt x="228600" y="0"/>
                  </a:moveTo>
                  <a:lnTo>
                    <a:pt x="240029" y="0"/>
                  </a:lnTo>
                  <a:lnTo>
                    <a:pt x="251460" y="1270"/>
                  </a:lnTo>
                  <a:lnTo>
                    <a:pt x="262889" y="2539"/>
                  </a:lnTo>
                  <a:lnTo>
                    <a:pt x="273050" y="5079"/>
                  </a:lnTo>
                  <a:lnTo>
                    <a:pt x="284479" y="7620"/>
                  </a:lnTo>
                  <a:lnTo>
                    <a:pt x="295910" y="11429"/>
                  </a:lnTo>
                  <a:lnTo>
                    <a:pt x="306070" y="15239"/>
                  </a:lnTo>
                  <a:lnTo>
                    <a:pt x="317500" y="20320"/>
                  </a:lnTo>
                  <a:lnTo>
                    <a:pt x="327660" y="26670"/>
                  </a:lnTo>
                  <a:lnTo>
                    <a:pt x="337820" y="31750"/>
                  </a:lnTo>
                  <a:lnTo>
                    <a:pt x="347979" y="39370"/>
                  </a:lnTo>
                  <a:lnTo>
                    <a:pt x="356870" y="45720"/>
                  </a:lnTo>
                  <a:lnTo>
                    <a:pt x="367029" y="54610"/>
                  </a:lnTo>
                  <a:lnTo>
                    <a:pt x="375920" y="62229"/>
                  </a:lnTo>
                  <a:lnTo>
                    <a:pt x="384810" y="71120"/>
                  </a:lnTo>
                  <a:lnTo>
                    <a:pt x="392429" y="81279"/>
                  </a:lnTo>
                  <a:lnTo>
                    <a:pt x="400050" y="90170"/>
                  </a:lnTo>
                  <a:lnTo>
                    <a:pt x="407670" y="100329"/>
                  </a:lnTo>
                  <a:lnTo>
                    <a:pt x="414020" y="111760"/>
                  </a:lnTo>
                  <a:lnTo>
                    <a:pt x="420370" y="121920"/>
                  </a:lnTo>
                  <a:lnTo>
                    <a:pt x="426720" y="134620"/>
                  </a:lnTo>
                  <a:lnTo>
                    <a:pt x="431800" y="146050"/>
                  </a:lnTo>
                  <a:lnTo>
                    <a:pt x="436879" y="157479"/>
                  </a:lnTo>
                  <a:lnTo>
                    <a:pt x="441960" y="170179"/>
                  </a:lnTo>
                  <a:lnTo>
                    <a:pt x="445770" y="182879"/>
                  </a:lnTo>
                  <a:lnTo>
                    <a:pt x="448310" y="195579"/>
                  </a:lnTo>
                  <a:lnTo>
                    <a:pt x="450850" y="208279"/>
                  </a:lnTo>
                  <a:lnTo>
                    <a:pt x="453389" y="220979"/>
                  </a:lnTo>
                  <a:lnTo>
                    <a:pt x="454660" y="234950"/>
                  </a:lnTo>
                  <a:lnTo>
                    <a:pt x="455929" y="247650"/>
                  </a:lnTo>
                  <a:lnTo>
                    <a:pt x="457200" y="261620"/>
                  </a:lnTo>
                  <a:lnTo>
                    <a:pt x="457200" y="274320"/>
                  </a:lnTo>
                  <a:lnTo>
                    <a:pt x="455929" y="288289"/>
                  </a:lnTo>
                  <a:lnTo>
                    <a:pt x="454660" y="300989"/>
                  </a:lnTo>
                  <a:lnTo>
                    <a:pt x="453389" y="314960"/>
                  </a:lnTo>
                  <a:lnTo>
                    <a:pt x="450850" y="327660"/>
                  </a:lnTo>
                  <a:lnTo>
                    <a:pt x="448310" y="340360"/>
                  </a:lnTo>
                  <a:lnTo>
                    <a:pt x="444500" y="353060"/>
                  </a:lnTo>
                  <a:lnTo>
                    <a:pt x="440689" y="365760"/>
                  </a:lnTo>
                  <a:lnTo>
                    <a:pt x="435610" y="377189"/>
                  </a:lnTo>
                  <a:lnTo>
                    <a:pt x="430529" y="389889"/>
                  </a:lnTo>
                  <a:lnTo>
                    <a:pt x="424179" y="401320"/>
                  </a:lnTo>
                  <a:lnTo>
                    <a:pt x="419100" y="412750"/>
                  </a:lnTo>
                  <a:lnTo>
                    <a:pt x="411479" y="424179"/>
                  </a:lnTo>
                  <a:lnTo>
                    <a:pt x="405129" y="434339"/>
                  </a:lnTo>
                  <a:lnTo>
                    <a:pt x="397510" y="444500"/>
                  </a:lnTo>
                  <a:lnTo>
                    <a:pt x="389889" y="454660"/>
                  </a:lnTo>
                  <a:lnTo>
                    <a:pt x="381000" y="463550"/>
                  </a:lnTo>
                  <a:lnTo>
                    <a:pt x="373379" y="472439"/>
                  </a:lnTo>
                  <a:lnTo>
                    <a:pt x="363220" y="480060"/>
                  </a:lnTo>
                  <a:lnTo>
                    <a:pt x="354329" y="487679"/>
                  </a:lnTo>
                  <a:lnTo>
                    <a:pt x="344170" y="495300"/>
                  </a:lnTo>
                  <a:lnTo>
                    <a:pt x="335279" y="501650"/>
                  </a:lnTo>
                  <a:lnTo>
                    <a:pt x="323850" y="506729"/>
                  </a:lnTo>
                  <a:lnTo>
                    <a:pt x="313689" y="513079"/>
                  </a:lnTo>
                  <a:lnTo>
                    <a:pt x="303529" y="516889"/>
                  </a:lnTo>
                  <a:lnTo>
                    <a:pt x="292100" y="521970"/>
                  </a:lnTo>
                  <a:lnTo>
                    <a:pt x="280670" y="524510"/>
                  </a:lnTo>
                  <a:lnTo>
                    <a:pt x="270510" y="527050"/>
                  </a:lnTo>
                  <a:lnTo>
                    <a:pt x="259079" y="529589"/>
                  </a:lnTo>
                  <a:lnTo>
                    <a:pt x="247650" y="530860"/>
                  </a:lnTo>
                </a:path>
                <a:path w="457200" h="532130">
                  <a:moveTo>
                    <a:pt x="0" y="0"/>
                  </a:moveTo>
                  <a:lnTo>
                    <a:pt x="0" y="0"/>
                  </a:lnTo>
                </a:path>
                <a:path w="457200" h="532130">
                  <a:moveTo>
                    <a:pt x="457200" y="532129"/>
                  </a:moveTo>
                  <a:lnTo>
                    <a:pt x="457200" y="53212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19200" y="1450340"/>
              <a:ext cx="228600" cy="532130"/>
            </a:xfrm>
            <a:custGeom>
              <a:avLst/>
              <a:gdLst/>
              <a:ahLst/>
              <a:cxnLst/>
              <a:rect l="l" t="t" r="r" b="b"/>
              <a:pathLst>
                <a:path w="228600" h="532130">
                  <a:moveTo>
                    <a:pt x="217169" y="0"/>
                  </a:moveTo>
                  <a:lnTo>
                    <a:pt x="172719" y="7620"/>
                  </a:lnTo>
                  <a:lnTo>
                    <a:pt x="129540" y="26670"/>
                  </a:lnTo>
                  <a:lnTo>
                    <a:pt x="90169" y="54610"/>
                  </a:lnTo>
                  <a:lnTo>
                    <a:pt x="49530" y="101600"/>
                  </a:lnTo>
                  <a:lnTo>
                    <a:pt x="30480" y="135889"/>
                  </a:lnTo>
                  <a:lnTo>
                    <a:pt x="24130" y="147320"/>
                  </a:lnTo>
                  <a:lnTo>
                    <a:pt x="7619" y="196850"/>
                  </a:lnTo>
                  <a:lnTo>
                    <a:pt x="3809" y="223520"/>
                  </a:lnTo>
                  <a:lnTo>
                    <a:pt x="1269" y="236220"/>
                  </a:lnTo>
                  <a:lnTo>
                    <a:pt x="0" y="250189"/>
                  </a:lnTo>
                  <a:lnTo>
                    <a:pt x="0" y="276860"/>
                  </a:lnTo>
                  <a:lnTo>
                    <a:pt x="2540" y="302260"/>
                  </a:lnTo>
                  <a:lnTo>
                    <a:pt x="3809" y="316230"/>
                  </a:lnTo>
                  <a:lnTo>
                    <a:pt x="16509" y="367030"/>
                  </a:lnTo>
                  <a:lnTo>
                    <a:pt x="31750" y="402589"/>
                  </a:lnTo>
                  <a:lnTo>
                    <a:pt x="59690" y="445770"/>
                  </a:lnTo>
                  <a:lnTo>
                    <a:pt x="67309" y="454660"/>
                  </a:lnTo>
                  <a:lnTo>
                    <a:pt x="74930" y="464820"/>
                  </a:lnTo>
                  <a:lnTo>
                    <a:pt x="83819" y="472439"/>
                  </a:lnTo>
                  <a:lnTo>
                    <a:pt x="92709" y="481330"/>
                  </a:lnTo>
                  <a:lnTo>
                    <a:pt x="102869" y="488950"/>
                  </a:lnTo>
                  <a:lnTo>
                    <a:pt x="111759" y="495300"/>
                  </a:lnTo>
                  <a:lnTo>
                    <a:pt x="121919" y="502920"/>
                  </a:lnTo>
                  <a:lnTo>
                    <a:pt x="132080" y="508000"/>
                  </a:lnTo>
                  <a:lnTo>
                    <a:pt x="143509" y="513080"/>
                  </a:lnTo>
                  <a:lnTo>
                    <a:pt x="153669" y="518160"/>
                  </a:lnTo>
                  <a:lnTo>
                    <a:pt x="165100" y="521970"/>
                  </a:lnTo>
                  <a:lnTo>
                    <a:pt x="175259" y="524510"/>
                  </a:lnTo>
                  <a:lnTo>
                    <a:pt x="186690" y="528320"/>
                  </a:lnTo>
                  <a:lnTo>
                    <a:pt x="220980" y="532130"/>
                  </a:lnTo>
                  <a:lnTo>
                    <a:pt x="228600" y="265430"/>
                  </a:lnTo>
                  <a:lnTo>
                    <a:pt x="217169" y="0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19200" y="1442720"/>
              <a:ext cx="220979" cy="539750"/>
            </a:xfrm>
            <a:custGeom>
              <a:avLst/>
              <a:gdLst/>
              <a:ahLst/>
              <a:cxnLst/>
              <a:rect l="l" t="t" r="r" b="b"/>
              <a:pathLst>
                <a:path w="220980" h="539750">
                  <a:moveTo>
                    <a:pt x="220980" y="539750"/>
                  </a:moveTo>
                  <a:lnTo>
                    <a:pt x="209550" y="538479"/>
                  </a:lnTo>
                  <a:lnTo>
                    <a:pt x="198119" y="537209"/>
                  </a:lnTo>
                  <a:lnTo>
                    <a:pt x="186690" y="535939"/>
                  </a:lnTo>
                  <a:lnTo>
                    <a:pt x="175259" y="532129"/>
                  </a:lnTo>
                  <a:lnTo>
                    <a:pt x="165100" y="529589"/>
                  </a:lnTo>
                  <a:lnTo>
                    <a:pt x="153669" y="525779"/>
                  </a:lnTo>
                  <a:lnTo>
                    <a:pt x="143509" y="520700"/>
                  </a:lnTo>
                  <a:lnTo>
                    <a:pt x="132080" y="515619"/>
                  </a:lnTo>
                  <a:lnTo>
                    <a:pt x="121919" y="510539"/>
                  </a:lnTo>
                  <a:lnTo>
                    <a:pt x="111759" y="502919"/>
                  </a:lnTo>
                  <a:lnTo>
                    <a:pt x="102869" y="496569"/>
                  </a:lnTo>
                  <a:lnTo>
                    <a:pt x="92709" y="488950"/>
                  </a:lnTo>
                  <a:lnTo>
                    <a:pt x="83819" y="480059"/>
                  </a:lnTo>
                  <a:lnTo>
                    <a:pt x="74930" y="472439"/>
                  </a:lnTo>
                  <a:lnTo>
                    <a:pt x="67309" y="462279"/>
                  </a:lnTo>
                  <a:lnTo>
                    <a:pt x="38100" y="421639"/>
                  </a:lnTo>
                  <a:lnTo>
                    <a:pt x="16509" y="374650"/>
                  </a:lnTo>
                  <a:lnTo>
                    <a:pt x="12700" y="361950"/>
                  </a:lnTo>
                  <a:lnTo>
                    <a:pt x="8890" y="349250"/>
                  </a:lnTo>
                  <a:lnTo>
                    <a:pt x="6350" y="336550"/>
                  </a:lnTo>
                  <a:lnTo>
                    <a:pt x="3809" y="323850"/>
                  </a:lnTo>
                  <a:lnTo>
                    <a:pt x="2540" y="309879"/>
                  </a:lnTo>
                  <a:lnTo>
                    <a:pt x="1269" y="297179"/>
                  </a:lnTo>
                  <a:lnTo>
                    <a:pt x="0" y="284479"/>
                  </a:lnTo>
                  <a:lnTo>
                    <a:pt x="0" y="270509"/>
                  </a:lnTo>
                  <a:lnTo>
                    <a:pt x="0" y="257809"/>
                  </a:lnTo>
                  <a:lnTo>
                    <a:pt x="1269" y="243839"/>
                  </a:lnTo>
                  <a:lnTo>
                    <a:pt x="3809" y="231139"/>
                  </a:lnTo>
                  <a:lnTo>
                    <a:pt x="5080" y="218439"/>
                  </a:lnTo>
                  <a:lnTo>
                    <a:pt x="7619" y="204469"/>
                  </a:lnTo>
                  <a:lnTo>
                    <a:pt x="11430" y="191769"/>
                  </a:lnTo>
                  <a:lnTo>
                    <a:pt x="15240" y="179069"/>
                  </a:lnTo>
                  <a:lnTo>
                    <a:pt x="19050" y="167639"/>
                  </a:lnTo>
                  <a:lnTo>
                    <a:pt x="24130" y="154939"/>
                  </a:lnTo>
                  <a:lnTo>
                    <a:pt x="30480" y="143509"/>
                  </a:lnTo>
                  <a:lnTo>
                    <a:pt x="35559" y="132079"/>
                  </a:lnTo>
                  <a:lnTo>
                    <a:pt x="57150" y="99059"/>
                  </a:lnTo>
                  <a:lnTo>
                    <a:pt x="81280" y="71119"/>
                  </a:lnTo>
                  <a:lnTo>
                    <a:pt x="90169" y="62229"/>
                  </a:lnTo>
                  <a:lnTo>
                    <a:pt x="99059" y="54609"/>
                  </a:lnTo>
                  <a:lnTo>
                    <a:pt x="109219" y="46989"/>
                  </a:lnTo>
                  <a:lnTo>
                    <a:pt x="119380" y="40639"/>
                  </a:lnTo>
                  <a:lnTo>
                    <a:pt x="129540" y="34289"/>
                  </a:lnTo>
                  <a:lnTo>
                    <a:pt x="172719" y="15239"/>
                  </a:lnTo>
                  <a:lnTo>
                    <a:pt x="205740" y="8889"/>
                  </a:lnTo>
                  <a:lnTo>
                    <a:pt x="217169" y="7619"/>
                  </a:lnTo>
                </a:path>
                <a:path w="220980" h="539750">
                  <a:moveTo>
                    <a:pt x="7619" y="0"/>
                  </a:moveTo>
                  <a:lnTo>
                    <a:pt x="7619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81400" y="175260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57527" y="1670457"/>
              <a:ext cx="237944" cy="1617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47800" y="1981200"/>
              <a:ext cx="1981200" cy="0"/>
            </a:xfrm>
            <a:custGeom>
              <a:avLst/>
              <a:gdLst/>
              <a:ahLst/>
              <a:cxnLst/>
              <a:rect l="l" t="t" r="r" b="b"/>
              <a:pathLst>
                <a:path w="1981200">
                  <a:moveTo>
                    <a:pt x="0" y="0"/>
                  </a:moveTo>
                  <a:lnTo>
                    <a:pt x="1981200" y="0"/>
                  </a:lnTo>
                </a:path>
              </a:pathLst>
            </a:custGeom>
            <a:ln w="76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06070" y="2396490"/>
            <a:ext cx="8404860" cy="441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sz="3200" dirty="0">
                <a:solidFill>
                  <a:srgbClr val="980033"/>
                </a:solidFill>
                <a:latin typeface="Times New Roman"/>
                <a:cs typeface="Times New Roman"/>
              </a:rPr>
              <a:t>Proper </a:t>
            </a:r>
            <a:r>
              <a:rPr sz="3200" spc="-5" dirty="0">
                <a:solidFill>
                  <a:srgbClr val="980033"/>
                </a:solidFill>
                <a:latin typeface="Times New Roman"/>
                <a:cs typeface="Times New Roman"/>
              </a:rPr>
              <a:t>Labeling </a:t>
            </a:r>
            <a:r>
              <a:rPr sz="3200" dirty="0">
                <a:solidFill>
                  <a:srgbClr val="980033"/>
                </a:solidFill>
                <a:latin typeface="Times New Roman"/>
                <a:cs typeface="Times New Roman"/>
              </a:rPr>
              <a:t>of Hazardous </a:t>
            </a:r>
            <a:r>
              <a:rPr sz="3200" spc="-5" dirty="0">
                <a:solidFill>
                  <a:srgbClr val="980033"/>
                </a:solidFill>
                <a:latin typeface="Times New Roman"/>
                <a:cs typeface="Times New Roman"/>
              </a:rPr>
              <a:t>Cargo </a:t>
            </a:r>
            <a:r>
              <a:rPr sz="3200" dirty="0">
                <a:solidFill>
                  <a:srgbClr val="980033"/>
                </a:solidFill>
                <a:latin typeface="Times New Roman"/>
                <a:cs typeface="Times New Roman"/>
              </a:rPr>
              <a:t>wagons</a:t>
            </a:r>
            <a:endParaRPr sz="3200">
              <a:latin typeface="Times New Roman"/>
              <a:cs typeface="Times New Roman"/>
            </a:endParaRPr>
          </a:p>
          <a:p>
            <a:pPr marL="469900" marR="199390" indent="-457200">
              <a:lnSpc>
                <a:spcPts val="3829"/>
              </a:lnSpc>
              <a:spcBef>
                <a:spcPts val="135"/>
              </a:spcBef>
              <a:buAutoNum type="arabicPeriod"/>
              <a:tabLst>
                <a:tab pos="469900" algn="l"/>
              </a:tabLst>
            </a:pPr>
            <a:r>
              <a:rPr sz="3200" dirty="0">
                <a:solidFill>
                  <a:srgbClr val="980033"/>
                </a:solidFill>
                <a:latin typeface="Times New Roman"/>
                <a:cs typeface="Times New Roman"/>
              </a:rPr>
              <a:t>Place them at least 3 wagons away </a:t>
            </a:r>
            <a:r>
              <a:rPr sz="3200" spc="-5" dirty="0">
                <a:solidFill>
                  <a:srgbClr val="980033"/>
                </a:solidFill>
                <a:latin typeface="Times New Roman"/>
                <a:cs typeface="Times New Roman"/>
              </a:rPr>
              <a:t>from</a:t>
            </a:r>
            <a:r>
              <a:rPr sz="3200" spc="-95" dirty="0">
                <a:solidFill>
                  <a:srgbClr val="9800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980033"/>
                </a:solidFill>
                <a:latin typeface="Times New Roman"/>
                <a:cs typeface="Times New Roman"/>
              </a:rPr>
              <a:t>engine  or kitchen car.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ts val="3715"/>
              </a:lnSpc>
              <a:buAutoNum type="arabicPeriod"/>
              <a:tabLst>
                <a:tab pos="469900" algn="l"/>
              </a:tabLst>
            </a:pPr>
            <a:r>
              <a:rPr sz="3200" spc="-5" dirty="0">
                <a:solidFill>
                  <a:srgbClr val="980033"/>
                </a:solidFill>
                <a:latin typeface="Times New Roman"/>
                <a:cs typeface="Times New Roman"/>
              </a:rPr>
              <a:t>Meticulous inspection </a:t>
            </a:r>
            <a:r>
              <a:rPr sz="3200" dirty="0">
                <a:solidFill>
                  <a:srgbClr val="980033"/>
                </a:solidFill>
                <a:latin typeface="Times New Roman"/>
                <a:cs typeface="Times New Roman"/>
              </a:rPr>
              <a:t>of </a:t>
            </a:r>
            <a:r>
              <a:rPr sz="3200" spc="-5" dirty="0">
                <a:solidFill>
                  <a:srgbClr val="980033"/>
                </a:solidFill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980033"/>
                </a:solidFill>
                <a:latin typeface="Times New Roman"/>
                <a:cs typeface="Times New Roman"/>
              </a:rPr>
              <a:t>whole</a:t>
            </a:r>
            <a:r>
              <a:rPr sz="3200" spc="10" dirty="0">
                <a:solidFill>
                  <a:srgbClr val="980033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980033"/>
                </a:solidFill>
                <a:latin typeface="Times New Roman"/>
                <a:cs typeface="Times New Roman"/>
              </a:rPr>
              <a:t>train.</a:t>
            </a:r>
            <a:endParaRPr sz="32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3200" spc="-5" dirty="0">
                <a:solidFill>
                  <a:srgbClr val="980033"/>
                </a:solidFill>
                <a:latin typeface="Times New Roman"/>
                <a:cs typeface="Times New Roman"/>
              </a:rPr>
              <a:t>Display </a:t>
            </a:r>
            <a:r>
              <a:rPr sz="3200" dirty="0">
                <a:solidFill>
                  <a:srgbClr val="980033"/>
                </a:solidFill>
                <a:latin typeface="Times New Roman"/>
                <a:cs typeface="Times New Roman"/>
              </a:rPr>
              <a:t>of </a:t>
            </a:r>
            <a:r>
              <a:rPr sz="3200" spc="-5" dirty="0">
                <a:solidFill>
                  <a:srgbClr val="980033"/>
                </a:solidFill>
                <a:latin typeface="Times New Roman"/>
                <a:cs typeface="Times New Roman"/>
              </a:rPr>
              <a:t>instructions in the </a:t>
            </a:r>
            <a:r>
              <a:rPr sz="3200" dirty="0">
                <a:solidFill>
                  <a:srgbClr val="980033"/>
                </a:solidFill>
                <a:latin typeface="Times New Roman"/>
                <a:cs typeface="Times New Roman"/>
              </a:rPr>
              <a:t>language known </a:t>
            </a:r>
            <a:r>
              <a:rPr sz="3200" spc="-5" dirty="0">
                <a:solidFill>
                  <a:srgbClr val="980033"/>
                </a:solidFill>
                <a:latin typeface="Times New Roman"/>
                <a:cs typeface="Times New Roman"/>
              </a:rPr>
              <a:t>to  the workers.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ts val="3835"/>
              </a:lnSpc>
              <a:buAutoNum type="arabicPeriod"/>
              <a:tabLst>
                <a:tab pos="469900" algn="l"/>
              </a:tabLst>
            </a:pPr>
            <a:r>
              <a:rPr sz="3200" spc="-5" dirty="0">
                <a:solidFill>
                  <a:srgbClr val="980033"/>
                </a:solidFill>
                <a:latin typeface="Times New Roman"/>
                <a:cs typeface="Times New Roman"/>
              </a:rPr>
              <a:t>Do </a:t>
            </a:r>
            <a:r>
              <a:rPr sz="3200" dirty="0">
                <a:solidFill>
                  <a:srgbClr val="980033"/>
                </a:solidFill>
                <a:latin typeface="Times New Roman"/>
                <a:cs typeface="Times New Roman"/>
              </a:rPr>
              <a:t>not overload.</a:t>
            </a:r>
            <a:endParaRPr sz="3200">
              <a:latin typeface="Times New Roman"/>
              <a:cs typeface="Times New Roman"/>
            </a:endParaRPr>
          </a:p>
          <a:p>
            <a:pPr marL="469900" marR="324485" indent="-457200">
              <a:lnSpc>
                <a:spcPts val="3840"/>
              </a:lnSpc>
              <a:spcBef>
                <a:spcPts val="120"/>
              </a:spcBef>
              <a:buAutoNum type="arabicPeriod"/>
              <a:tabLst>
                <a:tab pos="469900" algn="l"/>
              </a:tabLst>
            </a:pPr>
            <a:r>
              <a:rPr sz="3200" spc="-5" dirty="0">
                <a:solidFill>
                  <a:srgbClr val="980033"/>
                </a:solidFill>
                <a:latin typeface="Times New Roman"/>
                <a:cs typeface="Times New Roman"/>
              </a:rPr>
              <a:t>Emergency team </a:t>
            </a:r>
            <a:r>
              <a:rPr sz="3200" dirty="0">
                <a:solidFill>
                  <a:srgbClr val="980033"/>
                </a:solidFill>
                <a:latin typeface="Times New Roman"/>
                <a:cs typeface="Times New Roman"/>
              </a:rPr>
              <a:t>of </a:t>
            </a:r>
            <a:r>
              <a:rPr sz="3200" spc="-5" dirty="0">
                <a:solidFill>
                  <a:srgbClr val="980033"/>
                </a:solidFill>
                <a:latin typeface="Times New Roman"/>
                <a:cs typeface="Times New Roman"/>
              </a:rPr>
              <a:t>specialised </a:t>
            </a:r>
            <a:r>
              <a:rPr sz="3200" dirty="0">
                <a:solidFill>
                  <a:srgbClr val="980033"/>
                </a:solidFill>
                <a:latin typeface="Times New Roman"/>
                <a:cs typeface="Times New Roman"/>
              </a:rPr>
              <a:t>persons should  be kept ready.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1269" y="223520"/>
            <a:ext cx="65913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FF"/>
                </a:solidFill>
                <a:latin typeface="Times New Roman"/>
                <a:cs typeface="Times New Roman"/>
              </a:rPr>
              <a:t>Precautions in Rail</a:t>
            </a:r>
            <a:r>
              <a:rPr sz="4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0000FF"/>
                </a:solidFill>
                <a:latin typeface="Times New Roman"/>
                <a:cs typeface="Times New Roman"/>
              </a:rPr>
              <a:t>Transport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8200" y="985927"/>
            <a:ext cx="7848600" cy="1228725"/>
            <a:chOff x="838200" y="985927"/>
            <a:chExt cx="7848600" cy="1228725"/>
          </a:xfrm>
        </p:grpSpPr>
        <p:sp>
          <p:nvSpPr>
            <p:cNvPr id="4" name="object 4"/>
            <p:cNvSpPr/>
            <p:nvPr/>
          </p:nvSpPr>
          <p:spPr>
            <a:xfrm>
              <a:off x="838200" y="990600"/>
              <a:ext cx="7848600" cy="1219200"/>
            </a:xfrm>
            <a:custGeom>
              <a:avLst/>
              <a:gdLst/>
              <a:ahLst/>
              <a:cxnLst/>
              <a:rect l="l" t="t" r="r" b="b"/>
              <a:pathLst>
                <a:path w="7848600" h="1219200">
                  <a:moveTo>
                    <a:pt x="457200" y="228600"/>
                  </a:moveTo>
                  <a:lnTo>
                    <a:pt x="457200" y="304800"/>
                  </a:lnTo>
                </a:path>
                <a:path w="7848600" h="1219200">
                  <a:moveTo>
                    <a:pt x="228600" y="0"/>
                  </a:moveTo>
                  <a:lnTo>
                    <a:pt x="609600" y="0"/>
                  </a:lnTo>
                </a:path>
                <a:path w="7848600" h="1219200">
                  <a:moveTo>
                    <a:pt x="609600" y="0"/>
                  </a:moveTo>
                  <a:lnTo>
                    <a:pt x="609600" y="1219200"/>
                  </a:lnTo>
                </a:path>
                <a:path w="7848600" h="1219200">
                  <a:moveTo>
                    <a:pt x="228600" y="0"/>
                  </a:moveTo>
                  <a:lnTo>
                    <a:pt x="609600" y="152400"/>
                  </a:lnTo>
                </a:path>
                <a:path w="7848600" h="1219200">
                  <a:moveTo>
                    <a:pt x="228600" y="0"/>
                  </a:moveTo>
                  <a:lnTo>
                    <a:pt x="228600" y="228600"/>
                  </a:lnTo>
                </a:path>
                <a:path w="7848600" h="1219200">
                  <a:moveTo>
                    <a:pt x="7772400" y="1219200"/>
                  </a:moveTo>
                  <a:lnTo>
                    <a:pt x="0" y="1219200"/>
                  </a:lnTo>
                </a:path>
                <a:path w="7848600" h="1219200">
                  <a:moveTo>
                    <a:pt x="7772400" y="1219200"/>
                  </a:moveTo>
                  <a:lnTo>
                    <a:pt x="0" y="1219200"/>
                  </a:lnTo>
                </a:path>
                <a:path w="7848600" h="1219200">
                  <a:moveTo>
                    <a:pt x="6096000" y="457200"/>
                  </a:moveTo>
                  <a:lnTo>
                    <a:pt x="6019800" y="304800"/>
                  </a:lnTo>
                </a:path>
                <a:path w="7848600" h="1219200">
                  <a:moveTo>
                    <a:pt x="5943600" y="304800"/>
                  </a:moveTo>
                  <a:lnTo>
                    <a:pt x="6172200" y="304800"/>
                  </a:lnTo>
                </a:path>
                <a:path w="7848600" h="1219200">
                  <a:moveTo>
                    <a:pt x="7848600" y="304800"/>
                  </a:moveTo>
                  <a:lnTo>
                    <a:pt x="0" y="304800"/>
                  </a:lnTo>
                </a:path>
                <a:path w="7848600" h="1219200">
                  <a:moveTo>
                    <a:pt x="7848600" y="228600"/>
                  </a:moveTo>
                  <a:lnTo>
                    <a:pt x="76200" y="228600"/>
                  </a:lnTo>
                </a:path>
                <a:path w="7848600" h="1219200">
                  <a:moveTo>
                    <a:pt x="3200400" y="228600"/>
                  </a:moveTo>
                  <a:lnTo>
                    <a:pt x="3200400" y="304800"/>
                  </a:lnTo>
                </a:path>
                <a:path w="7848600" h="1219200">
                  <a:moveTo>
                    <a:pt x="4267200" y="228600"/>
                  </a:moveTo>
                  <a:lnTo>
                    <a:pt x="4267200" y="304800"/>
                  </a:lnTo>
                </a:path>
                <a:path w="7848600" h="1219200">
                  <a:moveTo>
                    <a:pt x="5257800" y="228600"/>
                  </a:moveTo>
                  <a:lnTo>
                    <a:pt x="5257800" y="304800"/>
                  </a:lnTo>
                </a:path>
                <a:path w="7848600" h="1219200">
                  <a:moveTo>
                    <a:pt x="6248400" y="228600"/>
                  </a:moveTo>
                  <a:lnTo>
                    <a:pt x="6248400" y="304800"/>
                  </a:lnTo>
                </a:path>
                <a:path w="7848600" h="1219200">
                  <a:moveTo>
                    <a:pt x="7162800" y="228600"/>
                  </a:moveTo>
                  <a:lnTo>
                    <a:pt x="7162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55079" y="1981200"/>
              <a:ext cx="318770" cy="227329"/>
            </a:xfrm>
            <a:custGeom>
              <a:avLst/>
              <a:gdLst/>
              <a:ahLst/>
              <a:cxnLst/>
              <a:rect l="l" t="t" r="r" b="b"/>
              <a:pathLst>
                <a:path w="318770" h="227330">
                  <a:moveTo>
                    <a:pt x="160020" y="0"/>
                  </a:moveTo>
                  <a:lnTo>
                    <a:pt x="108264" y="5537"/>
                  </a:lnTo>
                  <a:lnTo>
                    <a:pt x="64190" y="21132"/>
                  </a:lnTo>
                  <a:lnTo>
                    <a:pt x="29992" y="45262"/>
                  </a:lnTo>
                  <a:lnTo>
                    <a:pt x="7863" y="76403"/>
                  </a:lnTo>
                  <a:lnTo>
                    <a:pt x="0" y="113029"/>
                  </a:lnTo>
                  <a:lnTo>
                    <a:pt x="7863" y="150276"/>
                  </a:lnTo>
                  <a:lnTo>
                    <a:pt x="29992" y="181792"/>
                  </a:lnTo>
                  <a:lnTo>
                    <a:pt x="64190" y="206115"/>
                  </a:lnTo>
                  <a:lnTo>
                    <a:pt x="108264" y="221782"/>
                  </a:lnTo>
                  <a:lnTo>
                    <a:pt x="160020" y="227329"/>
                  </a:lnTo>
                  <a:lnTo>
                    <a:pt x="211155" y="221782"/>
                  </a:lnTo>
                  <a:lnTo>
                    <a:pt x="254853" y="206115"/>
                  </a:lnTo>
                  <a:lnTo>
                    <a:pt x="288858" y="181792"/>
                  </a:lnTo>
                  <a:lnTo>
                    <a:pt x="310916" y="150276"/>
                  </a:lnTo>
                  <a:lnTo>
                    <a:pt x="318770" y="113029"/>
                  </a:lnTo>
                  <a:lnTo>
                    <a:pt x="310916" y="76403"/>
                  </a:lnTo>
                  <a:lnTo>
                    <a:pt x="288858" y="45262"/>
                  </a:lnTo>
                  <a:lnTo>
                    <a:pt x="254853" y="21132"/>
                  </a:lnTo>
                  <a:lnTo>
                    <a:pt x="211155" y="553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98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55079" y="1981200"/>
              <a:ext cx="320040" cy="228600"/>
            </a:xfrm>
            <a:custGeom>
              <a:avLst/>
              <a:gdLst/>
              <a:ahLst/>
              <a:cxnLst/>
              <a:rect l="l" t="t" r="r" b="b"/>
              <a:pathLst>
                <a:path w="320040" h="228600">
                  <a:moveTo>
                    <a:pt x="160020" y="0"/>
                  </a:moveTo>
                  <a:lnTo>
                    <a:pt x="211155" y="5537"/>
                  </a:lnTo>
                  <a:lnTo>
                    <a:pt x="254853" y="21132"/>
                  </a:lnTo>
                  <a:lnTo>
                    <a:pt x="288858" y="45262"/>
                  </a:lnTo>
                  <a:lnTo>
                    <a:pt x="310916" y="76403"/>
                  </a:lnTo>
                  <a:lnTo>
                    <a:pt x="318770" y="113029"/>
                  </a:lnTo>
                  <a:lnTo>
                    <a:pt x="310916" y="150276"/>
                  </a:lnTo>
                  <a:lnTo>
                    <a:pt x="288858" y="181792"/>
                  </a:lnTo>
                  <a:lnTo>
                    <a:pt x="254853" y="206115"/>
                  </a:lnTo>
                  <a:lnTo>
                    <a:pt x="211155" y="221782"/>
                  </a:lnTo>
                  <a:lnTo>
                    <a:pt x="160020" y="227329"/>
                  </a:lnTo>
                  <a:lnTo>
                    <a:pt x="108264" y="221782"/>
                  </a:lnTo>
                  <a:lnTo>
                    <a:pt x="64190" y="206115"/>
                  </a:lnTo>
                  <a:lnTo>
                    <a:pt x="29992" y="181792"/>
                  </a:lnTo>
                  <a:lnTo>
                    <a:pt x="7863" y="150276"/>
                  </a:lnTo>
                  <a:lnTo>
                    <a:pt x="0" y="113029"/>
                  </a:lnTo>
                  <a:lnTo>
                    <a:pt x="7863" y="76403"/>
                  </a:lnTo>
                  <a:lnTo>
                    <a:pt x="29992" y="45262"/>
                  </a:lnTo>
                  <a:lnTo>
                    <a:pt x="64190" y="21132"/>
                  </a:lnTo>
                  <a:lnTo>
                    <a:pt x="108264" y="5537"/>
                  </a:lnTo>
                  <a:lnTo>
                    <a:pt x="160020" y="0"/>
                  </a:lnTo>
                  <a:close/>
                </a:path>
                <a:path w="320040" h="228600">
                  <a:moveTo>
                    <a:pt x="0" y="0"/>
                  </a:moveTo>
                  <a:lnTo>
                    <a:pt x="0" y="0"/>
                  </a:lnTo>
                </a:path>
                <a:path w="320040" h="228600">
                  <a:moveTo>
                    <a:pt x="320040" y="228600"/>
                  </a:moveTo>
                  <a:lnTo>
                    <a:pt x="32004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88479" y="1981200"/>
              <a:ext cx="318770" cy="227329"/>
            </a:xfrm>
            <a:custGeom>
              <a:avLst/>
              <a:gdLst/>
              <a:ahLst/>
              <a:cxnLst/>
              <a:rect l="l" t="t" r="r" b="b"/>
              <a:pathLst>
                <a:path w="318770" h="227330">
                  <a:moveTo>
                    <a:pt x="158750" y="0"/>
                  </a:moveTo>
                  <a:lnTo>
                    <a:pt x="107614" y="5537"/>
                  </a:lnTo>
                  <a:lnTo>
                    <a:pt x="63916" y="21132"/>
                  </a:lnTo>
                  <a:lnTo>
                    <a:pt x="29911" y="45262"/>
                  </a:lnTo>
                  <a:lnTo>
                    <a:pt x="7853" y="76403"/>
                  </a:lnTo>
                  <a:lnTo>
                    <a:pt x="0" y="113029"/>
                  </a:lnTo>
                  <a:lnTo>
                    <a:pt x="7853" y="150276"/>
                  </a:lnTo>
                  <a:lnTo>
                    <a:pt x="29911" y="181792"/>
                  </a:lnTo>
                  <a:lnTo>
                    <a:pt x="63916" y="206115"/>
                  </a:lnTo>
                  <a:lnTo>
                    <a:pt x="107614" y="221782"/>
                  </a:lnTo>
                  <a:lnTo>
                    <a:pt x="158750" y="227329"/>
                  </a:lnTo>
                  <a:lnTo>
                    <a:pt x="210505" y="221782"/>
                  </a:lnTo>
                  <a:lnTo>
                    <a:pt x="254579" y="206115"/>
                  </a:lnTo>
                  <a:lnTo>
                    <a:pt x="288777" y="181792"/>
                  </a:lnTo>
                  <a:lnTo>
                    <a:pt x="310906" y="150276"/>
                  </a:lnTo>
                  <a:lnTo>
                    <a:pt x="318770" y="113029"/>
                  </a:lnTo>
                  <a:lnTo>
                    <a:pt x="310906" y="76403"/>
                  </a:lnTo>
                  <a:lnTo>
                    <a:pt x="288777" y="45262"/>
                  </a:lnTo>
                  <a:lnTo>
                    <a:pt x="254579" y="21132"/>
                  </a:lnTo>
                  <a:lnTo>
                    <a:pt x="210505" y="5537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8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88479" y="1981200"/>
              <a:ext cx="320040" cy="228600"/>
            </a:xfrm>
            <a:custGeom>
              <a:avLst/>
              <a:gdLst/>
              <a:ahLst/>
              <a:cxnLst/>
              <a:rect l="l" t="t" r="r" b="b"/>
              <a:pathLst>
                <a:path w="320040" h="228600">
                  <a:moveTo>
                    <a:pt x="158750" y="0"/>
                  </a:moveTo>
                  <a:lnTo>
                    <a:pt x="210505" y="5537"/>
                  </a:lnTo>
                  <a:lnTo>
                    <a:pt x="254579" y="21132"/>
                  </a:lnTo>
                  <a:lnTo>
                    <a:pt x="288777" y="45262"/>
                  </a:lnTo>
                  <a:lnTo>
                    <a:pt x="310906" y="76403"/>
                  </a:lnTo>
                  <a:lnTo>
                    <a:pt x="318770" y="113029"/>
                  </a:lnTo>
                  <a:lnTo>
                    <a:pt x="310906" y="150276"/>
                  </a:lnTo>
                  <a:lnTo>
                    <a:pt x="288777" y="181792"/>
                  </a:lnTo>
                  <a:lnTo>
                    <a:pt x="254579" y="206115"/>
                  </a:lnTo>
                  <a:lnTo>
                    <a:pt x="210505" y="221782"/>
                  </a:lnTo>
                  <a:lnTo>
                    <a:pt x="158750" y="227329"/>
                  </a:lnTo>
                  <a:lnTo>
                    <a:pt x="107614" y="221782"/>
                  </a:lnTo>
                  <a:lnTo>
                    <a:pt x="63916" y="206115"/>
                  </a:lnTo>
                  <a:lnTo>
                    <a:pt x="29911" y="181792"/>
                  </a:lnTo>
                  <a:lnTo>
                    <a:pt x="7853" y="150276"/>
                  </a:lnTo>
                  <a:lnTo>
                    <a:pt x="0" y="113029"/>
                  </a:lnTo>
                  <a:lnTo>
                    <a:pt x="7853" y="76403"/>
                  </a:lnTo>
                  <a:lnTo>
                    <a:pt x="29911" y="45262"/>
                  </a:lnTo>
                  <a:lnTo>
                    <a:pt x="63916" y="21132"/>
                  </a:lnTo>
                  <a:lnTo>
                    <a:pt x="107614" y="5537"/>
                  </a:lnTo>
                  <a:lnTo>
                    <a:pt x="158750" y="0"/>
                  </a:lnTo>
                  <a:close/>
                </a:path>
                <a:path w="320040" h="228600">
                  <a:moveTo>
                    <a:pt x="0" y="0"/>
                  </a:moveTo>
                  <a:lnTo>
                    <a:pt x="0" y="0"/>
                  </a:lnTo>
                </a:path>
                <a:path w="320040" h="228600">
                  <a:moveTo>
                    <a:pt x="320040" y="228600"/>
                  </a:moveTo>
                  <a:lnTo>
                    <a:pt x="32004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21880" y="1981200"/>
              <a:ext cx="318770" cy="227329"/>
            </a:xfrm>
            <a:custGeom>
              <a:avLst/>
              <a:gdLst/>
              <a:ahLst/>
              <a:cxnLst/>
              <a:rect l="l" t="t" r="r" b="b"/>
              <a:pathLst>
                <a:path w="318770" h="227330">
                  <a:moveTo>
                    <a:pt x="158750" y="0"/>
                  </a:moveTo>
                  <a:lnTo>
                    <a:pt x="107614" y="5537"/>
                  </a:lnTo>
                  <a:lnTo>
                    <a:pt x="63916" y="21132"/>
                  </a:lnTo>
                  <a:lnTo>
                    <a:pt x="29911" y="45262"/>
                  </a:lnTo>
                  <a:lnTo>
                    <a:pt x="7853" y="76403"/>
                  </a:lnTo>
                  <a:lnTo>
                    <a:pt x="0" y="113029"/>
                  </a:lnTo>
                  <a:lnTo>
                    <a:pt x="7853" y="150276"/>
                  </a:lnTo>
                  <a:lnTo>
                    <a:pt x="29911" y="181792"/>
                  </a:lnTo>
                  <a:lnTo>
                    <a:pt x="63916" y="206115"/>
                  </a:lnTo>
                  <a:lnTo>
                    <a:pt x="107614" y="221782"/>
                  </a:lnTo>
                  <a:lnTo>
                    <a:pt x="158750" y="227329"/>
                  </a:lnTo>
                  <a:lnTo>
                    <a:pt x="210505" y="221782"/>
                  </a:lnTo>
                  <a:lnTo>
                    <a:pt x="254579" y="206115"/>
                  </a:lnTo>
                  <a:lnTo>
                    <a:pt x="288777" y="181792"/>
                  </a:lnTo>
                  <a:lnTo>
                    <a:pt x="310906" y="150276"/>
                  </a:lnTo>
                  <a:lnTo>
                    <a:pt x="318770" y="113029"/>
                  </a:lnTo>
                  <a:lnTo>
                    <a:pt x="310906" y="76403"/>
                  </a:lnTo>
                  <a:lnTo>
                    <a:pt x="288777" y="45262"/>
                  </a:lnTo>
                  <a:lnTo>
                    <a:pt x="254579" y="21132"/>
                  </a:lnTo>
                  <a:lnTo>
                    <a:pt x="210505" y="5537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8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21880" y="1981200"/>
              <a:ext cx="320040" cy="228600"/>
            </a:xfrm>
            <a:custGeom>
              <a:avLst/>
              <a:gdLst/>
              <a:ahLst/>
              <a:cxnLst/>
              <a:rect l="l" t="t" r="r" b="b"/>
              <a:pathLst>
                <a:path w="320040" h="228600">
                  <a:moveTo>
                    <a:pt x="158750" y="0"/>
                  </a:moveTo>
                  <a:lnTo>
                    <a:pt x="210505" y="5537"/>
                  </a:lnTo>
                  <a:lnTo>
                    <a:pt x="254579" y="21132"/>
                  </a:lnTo>
                  <a:lnTo>
                    <a:pt x="288777" y="45262"/>
                  </a:lnTo>
                  <a:lnTo>
                    <a:pt x="310906" y="76403"/>
                  </a:lnTo>
                  <a:lnTo>
                    <a:pt x="318770" y="113029"/>
                  </a:lnTo>
                  <a:lnTo>
                    <a:pt x="310906" y="150276"/>
                  </a:lnTo>
                  <a:lnTo>
                    <a:pt x="288777" y="181792"/>
                  </a:lnTo>
                  <a:lnTo>
                    <a:pt x="254579" y="206115"/>
                  </a:lnTo>
                  <a:lnTo>
                    <a:pt x="210505" y="221782"/>
                  </a:lnTo>
                  <a:lnTo>
                    <a:pt x="158750" y="227329"/>
                  </a:lnTo>
                  <a:lnTo>
                    <a:pt x="107614" y="221782"/>
                  </a:lnTo>
                  <a:lnTo>
                    <a:pt x="63916" y="206115"/>
                  </a:lnTo>
                  <a:lnTo>
                    <a:pt x="29911" y="181792"/>
                  </a:lnTo>
                  <a:lnTo>
                    <a:pt x="7853" y="150276"/>
                  </a:lnTo>
                  <a:lnTo>
                    <a:pt x="0" y="113029"/>
                  </a:lnTo>
                  <a:lnTo>
                    <a:pt x="7853" y="76403"/>
                  </a:lnTo>
                  <a:lnTo>
                    <a:pt x="29911" y="45262"/>
                  </a:lnTo>
                  <a:lnTo>
                    <a:pt x="63916" y="21132"/>
                  </a:lnTo>
                  <a:lnTo>
                    <a:pt x="107614" y="5537"/>
                  </a:lnTo>
                  <a:lnTo>
                    <a:pt x="158750" y="0"/>
                  </a:lnTo>
                  <a:close/>
                </a:path>
                <a:path w="320040" h="228600">
                  <a:moveTo>
                    <a:pt x="0" y="0"/>
                  </a:moveTo>
                  <a:lnTo>
                    <a:pt x="0" y="0"/>
                  </a:lnTo>
                </a:path>
                <a:path w="320040" h="228600">
                  <a:moveTo>
                    <a:pt x="320040" y="228600"/>
                  </a:moveTo>
                  <a:lnTo>
                    <a:pt x="32004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55280" y="1981200"/>
              <a:ext cx="318770" cy="227329"/>
            </a:xfrm>
            <a:custGeom>
              <a:avLst/>
              <a:gdLst/>
              <a:ahLst/>
              <a:cxnLst/>
              <a:rect l="l" t="t" r="r" b="b"/>
              <a:pathLst>
                <a:path w="318770" h="227330">
                  <a:moveTo>
                    <a:pt x="158750" y="0"/>
                  </a:moveTo>
                  <a:lnTo>
                    <a:pt x="107614" y="5537"/>
                  </a:lnTo>
                  <a:lnTo>
                    <a:pt x="63916" y="21132"/>
                  </a:lnTo>
                  <a:lnTo>
                    <a:pt x="29911" y="45262"/>
                  </a:lnTo>
                  <a:lnTo>
                    <a:pt x="7853" y="76403"/>
                  </a:lnTo>
                  <a:lnTo>
                    <a:pt x="0" y="113029"/>
                  </a:lnTo>
                  <a:lnTo>
                    <a:pt x="7853" y="150276"/>
                  </a:lnTo>
                  <a:lnTo>
                    <a:pt x="29911" y="181792"/>
                  </a:lnTo>
                  <a:lnTo>
                    <a:pt x="63916" y="206115"/>
                  </a:lnTo>
                  <a:lnTo>
                    <a:pt x="107614" y="221782"/>
                  </a:lnTo>
                  <a:lnTo>
                    <a:pt x="158750" y="227329"/>
                  </a:lnTo>
                  <a:lnTo>
                    <a:pt x="210017" y="221782"/>
                  </a:lnTo>
                  <a:lnTo>
                    <a:pt x="254030" y="206115"/>
                  </a:lnTo>
                  <a:lnTo>
                    <a:pt x="288411" y="181792"/>
                  </a:lnTo>
                  <a:lnTo>
                    <a:pt x="310784" y="150276"/>
                  </a:lnTo>
                  <a:lnTo>
                    <a:pt x="318770" y="113029"/>
                  </a:lnTo>
                  <a:lnTo>
                    <a:pt x="310784" y="76403"/>
                  </a:lnTo>
                  <a:lnTo>
                    <a:pt x="288411" y="45262"/>
                  </a:lnTo>
                  <a:lnTo>
                    <a:pt x="254030" y="21132"/>
                  </a:lnTo>
                  <a:lnTo>
                    <a:pt x="210017" y="5537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8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55280" y="1981200"/>
              <a:ext cx="320040" cy="228600"/>
            </a:xfrm>
            <a:custGeom>
              <a:avLst/>
              <a:gdLst/>
              <a:ahLst/>
              <a:cxnLst/>
              <a:rect l="l" t="t" r="r" b="b"/>
              <a:pathLst>
                <a:path w="320040" h="228600">
                  <a:moveTo>
                    <a:pt x="158750" y="0"/>
                  </a:moveTo>
                  <a:lnTo>
                    <a:pt x="210017" y="5537"/>
                  </a:lnTo>
                  <a:lnTo>
                    <a:pt x="254030" y="21132"/>
                  </a:lnTo>
                  <a:lnTo>
                    <a:pt x="288411" y="45262"/>
                  </a:lnTo>
                  <a:lnTo>
                    <a:pt x="310784" y="76403"/>
                  </a:lnTo>
                  <a:lnTo>
                    <a:pt x="318770" y="113029"/>
                  </a:lnTo>
                  <a:lnTo>
                    <a:pt x="310784" y="150276"/>
                  </a:lnTo>
                  <a:lnTo>
                    <a:pt x="288411" y="181792"/>
                  </a:lnTo>
                  <a:lnTo>
                    <a:pt x="254030" y="206115"/>
                  </a:lnTo>
                  <a:lnTo>
                    <a:pt x="210017" y="221782"/>
                  </a:lnTo>
                  <a:lnTo>
                    <a:pt x="158750" y="227329"/>
                  </a:lnTo>
                  <a:lnTo>
                    <a:pt x="107614" y="221782"/>
                  </a:lnTo>
                  <a:lnTo>
                    <a:pt x="63916" y="206115"/>
                  </a:lnTo>
                  <a:lnTo>
                    <a:pt x="29911" y="181792"/>
                  </a:lnTo>
                  <a:lnTo>
                    <a:pt x="7853" y="150276"/>
                  </a:lnTo>
                  <a:lnTo>
                    <a:pt x="0" y="113029"/>
                  </a:lnTo>
                  <a:lnTo>
                    <a:pt x="7853" y="76403"/>
                  </a:lnTo>
                  <a:lnTo>
                    <a:pt x="29911" y="45262"/>
                  </a:lnTo>
                  <a:lnTo>
                    <a:pt x="63916" y="21132"/>
                  </a:lnTo>
                  <a:lnTo>
                    <a:pt x="107614" y="5537"/>
                  </a:lnTo>
                  <a:lnTo>
                    <a:pt x="158750" y="0"/>
                  </a:lnTo>
                  <a:close/>
                </a:path>
                <a:path w="320040" h="228600">
                  <a:moveTo>
                    <a:pt x="0" y="0"/>
                  </a:moveTo>
                  <a:lnTo>
                    <a:pt x="0" y="0"/>
                  </a:lnTo>
                </a:path>
                <a:path w="320040" h="228600">
                  <a:moveTo>
                    <a:pt x="320040" y="228600"/>
                  </a:moveTo>
                  <a:lnTo>
                    <a:pt x="32004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48400" y="1447800"/>
              <a:ext cx="2133600" cy="609600"/>
            </a:xfrm>
            <a:custGeom>
              <a:avLst/>
              <a:gdLst/>
              <a:ahLst/>
              <a:cxnLst/>
              <a:rect l="l" t="t" r="r" b="b"/>
              <a:pathLst>
                <a:path w="2133600" h="609600">
                  <a:moveTo>
                    <a:pt x="2030729" y="0"/>
                  </a:moveTo>
                  <a:lnTo>
                    <a:pt x="101600" y="0"/>
                  </a:lnTo>
                  <a:lnTo>
                    <a:pt x="64293" y="8731"/>
                  </a:lnTo>
                  <a:lnTo>
                    <a:pt x="31750" y="31750"/>
                  </a:lnTo>
                  <a:lnTo>
                    <a:pt x="8731" y="64293"/>
                  </a:lnTo>
                  <a:lnTo>
                    <a:pt x="0" y="101600"/>
                  </a:lnTo>
                  <a:lnTo>
                    <a:pt x="0" y="506729"/>
                  </a:lnTo>
                  <a:lnTo>
                    <a:pt x="8731" y="544234"/>
                  </a:lnTo>
                  <a:lnTo>
                    <a:pt x="31750" y="577214"/>
                  </a:lnTo>
                  <a:lnTo>
                    <a:pt x="64293" y="600670"/>
                  </a:lnTo>
                  <a:lnTo>
                    <a:pt x="101600" y="609600"/>
                  </a:lnTo>
                  <a:lnTo>
                    <a:pt x="2030729" y="609600"/>
                  </a:lnTo>
                  <a:lnTo>
                    <a:pt x="2068234" y="600670"/>
                  </a:lnTo>
                  <a:lnTo>
                    <a:pt x="2101214" y="577214"/>
                  </a:lnTo>
                  <a:lnTo>
                    <a:pt x="2124670" y="544234"/>
                  </a:lnTo>
                  <a:lnTo>
                    <a:pt x="2133600" y="506729"/>
                  </a:lnTo>
                  <a:lnTo>
                    <a:pt x="2133600" y="101600"/>
                  </a:lnTo>
                  <a:lnTo>
                    <a:pt x="2124670" y="64293"/>
                  </a:lnTo>
                  <a:lnTo>
                    <a:pt x="2101215" y="31750"/>
                  </a:lnTo>
                  <a:lnTo>
                    <a:pt x="2068234" y="8731"/>
                  </a:lnTo>
                  <a:lnTo>
                    <a:pt x="2030729" y="0"/>
                  </a:lnTo>
                  <a:close/>
                </a:path>
              </a:pathLst>
            </a:custGeom>
            <a:solidFill>
              <a:srgbClr val="98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48400" y="1447800"/>
              <a:ext cx="2133600" cy="609600"/>
            </a:xfrm>
            <a:custGeom>
              <a:avLst/>
              <a:gdLst/>
              <a:ahLst/>
              <a:cxnLst/>
              <a:rect l="l" t="t" r="r" b="b"/>
              <a:pathLst>
                <a:path w="2133600" h="609600">
                  <a:moveTo>
                    <a:pt x="101600" y="0"/>
                  </a:moveTo>
                  <a:lnTo>
                    <a:pt x="64293" y="8731"/>
                  </a:lnTo>
                  <a:lnTo>
                    <a:pt x="31750" y="31750"/>
                  </a:lnTo>
                  <a:lnTo>
                    <a:pt x="8731" y="64293"/>
                  </a:lnTo>
                  <a:lnTo>
                    <a:pt x="0" y="101600"/>
                  </a:lnTo>
                  <a:lnTo>
                    <a:pt x="0" y="506729"/>
                  </a:lnTo>
                  <a:lnTo>
                    <a:pt x="8731" y="544234"/>
                  </a:lnTo>
                  <a:lnTo>
                    <a:pt x="31750" y="577214"/>
                  </a:lnTo>
                  <a:lnTo>
                    <a:pt x="64293" y="600670"/>
                  </a:lnTo>
                  <a:lnTo>
                    <a:pt x="101600" y="609600"/>
                  </a:lnTo>
                  <a:lnTo>
                    <a:pt x="2030729" y="609600"/>
                  </a:lnTo>
                  <a:lnTo>
                    <a:pt x="2068234" y="600670"/>
                  </a:lnTo>
                  <a:lnTo>
                    <a:pt x="2101214" y="577214"/>
                  </a:lnTo>
                  <a:lnTo>
                    <a:pt x="2124670" y="544234"/>
                  </a:lnTo>
                  <a:lnTo>
                    <a:pt x="2133600" y="506729"/>
                  </a:lnTo>
                  <a:lnTo>
                    <a:pt x="2133600" y="101600"/>
                  </a:lnTo>
                  <a:lnTo>
                    <a:pt x="2124670" y="64293"/>
                  </a:lnTo>
                  <a:lnTo>
                    <a:pt x="2101215" y="31750"/>
                  </a:lnTo>
                  <a:lnTo>
                    <a:pt x="2068234" y="8731"/>
                  </a:lnTo>
                  <a:lnTo>
                    <a:pt x="2030729" y="0"/>
                  </a:lnTo>
                  <a:lnTo>
                    <a:pt x="101600" y="0"/>
                  </a:lnTo>
                  <a:close/>
                </a:path>
                <a:path w="2133600" h="609600">
                  <a:moveTo>
                    <a:pt x="0" y="0"/>
                  </a:moveTo>
                  <a:lnTo>
                    <a:pt x="0" y="0"/>
                  </a:lnTo>
                </a:path>
                <a:path w="2133600" h="609600">
                  <a:moveTo>
                    <a:pt x="2133600" y="609600"/>
                  </a:moveTo>
                  <a:lnTo>
                    <a:pt x="2133600" y="609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74050" y="1524000"/>
              <a:ext cx="106680" cy="227329"/>
            </a:xfrm>
            <a:custGeom>
              <a:avLst/>
              <a:gdLst/>
              <a:ahLst/>
              <a:cxnLst/>
              <a:rect l="l" t="t" r="r" b="b"/>
              <a:pathLst>
                <a:path w="106679" h="227330">
                  <a:moveTo>
                    <a:pt x="106679" y="0"/>
                  </a:moveTo>
                  <a:lnTo>
                    <a:pt x="0" y="0"/>
                  </a:lnTo>
                  <a:lnTo>
                    <a:pt x="0" y="227329"/>
                  </a:lnTo>
                  <a:lnTo>
                    <a:pt x="106679" y="2273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74050" y="1524000"/>
              <a:ext cx="106680" cy="227329"/>
            </a:xfrm>
            <a:custGeom>
              <a:avLst/>
              <a:gdLst/>
              <a:ahLst/>
              <a:cxnLst/>
              <a:rect l="l" t="t" r="r" b="b"/>
              <a:pathLst>
                <a:path w="106679" h="227330">
                  <a:moveTo>
                    <a:pt x="53340" y="227329"/>
                  </a:moveTo>
                  <a:lnTo>
                    <a:pt x="0" y="227329"/>
                  </a:lnTo>
                  <a:lnTo>
                    <a:pt x="0" y="0"/>
                  </a:lnTo>
                  <a:lnTo>
                    <a:pt x="106679" y="0"/>
                  </a:lnTo>
                  <a:lnTo>
                    <a:pt x="106679" y="227329"/>
                  </a:lnTo>
                  <a:lnTo>
                    <a:pt x="53340" y="22732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55280" y="1522730"/>
              <a:ext cx="213360" cy="381000"/>
            </a:xfrm>
            <a:custGeom>
              <a:avLst/>
              <a:gdLst/>
              <a:ahLst/>
              <a:cxnLst/>
              <a:rect l="l" t="t" r="r" b="b"/>
              <a:pathLst>
                <a:path w="213359" h="381000">
                  <a:moveTo>
                    <a:pt x="21336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13360" y="381000"/>
                  </a:lnTo>
                  <a:close/>
                </a:path>
              </a:pathLst>
            </a:custGeom>
            <a:solidFill>
              <a:srgbClr val="98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14800" y="990600"/>
              <a:ext cx="4053840" cy="913130"/>
            </a:xfrm>
            <a:custGeom>
              <a:avLst/>
              <a:gdLst/>
              <a:ahLst/>
              <a:cxnLst/>
              <a:rect l="l" t="t" r="r" b="b"/>
              <a:pathLst>
                <a:path w="4053840" h="913130">
                  <a:moveTo>
                    <a:pt x="3947159" y="913129"/>
                  </a:moveTo>
                  <a:lnTo>
                    <a:pt x="3840479" y="913129"/>
                  </a:lnTo>
                  <a:lnTo>
                    <a:pt x="3840479" y="532129"/>
                  </a:lnTo>
                  <a:lnTo>
                    <a:pt x="4053840" y="532129"/>
                  </a:lnTo>
                  <a:lnTo>
                    <a:pt x="4053840" y="913129"/>
                  </a:lnTo>
                  <a:lnTo>
                    <a:pt x="3947159" y="913129"/>
                  </a:lnTo>
                  <a:close/>
                </a:path>
                <a:path w="4053840" h="913130">
                  <a:moveTo>
                    <a:pt x="228600" y="228600"/>
                  </a:moveTo>
                  <a:lnTo>
                    <a:pt x="228600" y="304800"/>
                  </a:lnTo>
                </a:path>
                <a:path w="4053840" h="91313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95800" y="9906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989329"/>
                  </a:moveTo>
                  <a:lnTo>
                    <a:pt x="0" y="1219200"/>
                  </a:lnTo>
                </a:path>
                <a:path h="1219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14800" y="990600"/>
              <a:ext cx="4114800" cy="1219200"/>
            </a:xfrm>
            <a:custGeom>
              <a:avLst/>
              <a:gdLst/>
              <a:ahLst/>
              <a:cxnLst/>
              <a:rect l="l" t="t" r="r" b="b"/>
              <a:pathLst>
                <a:path w="4114800" h="1219200">
                  <a:moveTo>
                    <a:pt x="0" y="0"/>
                  </a:moveTo>
                  <a:lnTo>
                    <a:pt x="381000" y="152400"/>
                  </a:lnTo>
                </a:path>
                <a:path w="4114800" h="1219200">
                  <a:moveTo>
                    <a:pt x="0" y="0"/>
                  </a:moveTo>
                  <a:lnTo>
                    <a:pt x="0" y="228600"/>
                  </a:lnTo>
                </a:path>
                <a:path w="4114800" h="1219200">
                  <a:moveTo>
                    <a:pt x="3962400" y="228600"/>
                  </a:moveTo>
                  <a:lnTo>
                    <a:pt x="3962400" y="304800"/>
                  </a:lnTo>
                </a:path>
                <a:path w="4114800" h="1219200">
                  <a:moveTo>
                    <a:pt x="3733800" y="0"/>
                  </a:moveTo>
                  <a:lnTo>
                    <a:pt x="4114800" y="0"/>
                  </a:lnTo>
                </a:path>
                <a:path w="4114800" h="1219200">
                  <a:moveTo>
                    <a:pt x="4114800" y="0"/>
                  </a:moveTo>
                  <a:lnTo>
                    <a:pt x="4114800" y="1219200"/>
                  </a:lnTo>
                </a:path>
                <a:path w="4114800" h="1219200">
                  <a:moveTo>
                    <a:pt x="3733800" y="0"/>
                  </a:moveTo>
                  <a:lnTo>
                    <a:pt x="4114800" y="152400"/>
                  </a:lnTo>
                </a:path>
                <a:path w="4114800" h="1219200">
                  <a:moveTo>
                    <a:pt x="3733800" y="0"/>
                  </a:moveTo>
                  <a:lnTo>
                    <a:pt x="3733800" y="228600"/>
                  </a:lnTo>
                </a:path>
                <a:path w="4114800" h="1219200">
                  <a:moveTo>
                    <a:pt x="1828800" y="228600"/>
                  </a:moveTo>
                  <a:lnTo>
                    <a:pt x="1828800" y="304800"/>
                  </a:lnTo>
                </a:path>
                <a:path w="4114800" h="1219200">
                  <a:moveTo>
                    <a:pt x="1600200" y="0"/>
                  </a:moveTo>
                  <a:lnTo>
                    <a:pt x="1981200" y="0"/>
                  </a:lnTo>
                </a:path>
                <a:path w="4114800" h="1219200">
                  <a:moveTo>
                    <a:pt x="1981200" y="0"/>
                  </a:moveTo>
                  <a:lnTo>
                    <a:pt x="1981200" y="1219200"/>
                  </a:lnTo>
                </a:path>
                <a:path w="4114800" h="1219200">
                  <a:moveTo>
                    <a:pt x="1600200" y="0"/>
                  </a:moveTo>
                  <a:lnTo>
                    <a:pt x="1981200" y="152400"/>
                  </a:lnTo>
                </a:path>
                <a:path w="4114800" h="1219200">
                  <a:moveTo>
                    <a:pt x="1600200" y="0"/>
                  </a:moveTo>
                  <a:lnTo>
                    <a:pt x="16002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86000" y="1676400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114300" y="0"/>
                  </a:moveTo>
                  <a:lnTo>
                    <a:pt x="0" y="76200"/>
                  </a:lnTo>
                  <a:lnTo>
                    <a:pt x="114300" y="152400"/>
                  </a:lnTo>
                  <a:lnTo>
                    <a:pt x="228600" y="762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95400" y="990600"/>
              <a:ext cx="1905000" cy="838200"/>
            </a:xfrm>
            <a:custGeom>
              <a:avLst/>
              <a:gdLst/>
              <a:ahLst/>
              <a:cxnLst/>
              <a:rect l="l" t="t" r="r" b="b"/>
              <a:pathLst>
                <a:path w="1905000" h="838200">
                  <a:moveTo>
                    <a:pt x="1104900" y="685800"/>
                  </a:moveTo>
                  <a:lnTo>
                    <a:pt x="1219200" y="762000"/>
                  </a:lnTo>
                  <a:lnTo>
                    <a:pt x="1104900" y="838200"/>
                  </a:lnTo>
                  <a:lnTo>
                    <a:pt x="990600" y="762000"/>
                  </a:lnTo>
                  <a:lnTo>
                    <a:pt x="1104900" y="685800"/>
                  </a:lnTo>
                  <a:close/>
                </a:path>
                <a:path w="1905000" h="838200">
                  <a:moveTo>
                    <a:pt x="838200" y="228600"/>
                  </a:moveTo>
                  <a:lnTo>
                    <a:pt x="838200" y="304800"/>
                  </a:lnTo>
                </a:path>
                <a:path w="1905000" h="838200">
                  <a:moveTo>
                    <a:pt x="0" y="228600"/>
                  </a:moveTo>
                  <a:lnTo>
                    <a:pt x="0" y="304800"/>
                  </a:lnTo>
                </a:path>
                <a:path w="1905000" h="838200">
                  <a:moveTo>
                    <a:pt x="1752600" y="228600"/>
                  </a:moveTo>
                  <a:lnTo>
                    <a:pt x="1752600" y="304800"/>
                  </a:lnTo>
                </a:path>
                <a:path w="1905000" h="838200">
                  <a:moveTo>
                    <a:pt x="1524000" y="0"/>
                  </a:moveTo>
                  <a:lnTo>
                    <a:pt x="19050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00400" y="9906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989329"/>
                  </a:moveTo>
                  <a:lnTo>
                    <a:pt x="0" y="1219200"/>
                  </a:lnTo>
                </a:path>
                <a:path h="1219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19400" y="990600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0" y="0"/>
                  </a:moveTo>
                  <a:lnTo>
                    <a:pt x="381000" y="152400"/>
                  </a:lnTo>
                </a:path>
                <a:path w="381000"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10127" y="1976527"/>
              <a:ext cx="236674" cy="2379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57927" y="1976527"/>
              <a:ext cx="237944" cy="237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62400" y="1447800"/>
              <a:ext cx="1905000" cy="532130"/>
            </a:xfrm>
            <a:custGeom>
              <a:avLst/>
              <a:gdLst/>
              <a:ahLst/>
              <a:cxnLst/>
              <a:rect l="l" t="t" r="r" b="b"/>
              <a:pathLst>
                <a:path w="1905000" h="532130">
                  <a:moveTo>
                    <a:pt x="1905000" y="0"/>
                  </a:moveTo>
                  <a:lnTo>
                    <a:pt x="0" y="0"/>
                  </a:lnTo>
                  <a:lnTo>
                    <a:pt x="0" y="532129"/>
                  </a:lnTo>
                  <a:lnTo>
                    <a:pt x="1905000" y="532129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62400" y="1447800"/>
              <a:ext cx="1905000" cy="532130"/>
            </a:xfrm>
            <a:custGeom>
              <a:avLst/>
              <a:gdLst/>
              <a:ahLst/>
              <a:cxnLst/>
              <a:rect l="l" t="t" r="r" b="b"/>
              <a:pathLst>
                <a:path w="1905000" h="532130">
                  <a:moveTo>
                    <a:pt x="952500" y="532129"/>
                  </a:moveTo>
                  <a:lnTo>
                    <a:pt x="0" y="532129"/>
                  </a:lnTo>
                  <a:lnTo>
                    <a:pt x="0" y="0"/>
                  </a:lnTo>
                  <a:lnTo>
                    <a:pt x="1905000" y="0"/>
                  </a:lnTo>
                  <a:lnTo>
                    <a:pt x="1905000" y="532129"/>
                  </a:lnTo>
                  <a:lnTo>
                    <a:pt x="952500" y="53212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67400" y="1447800"/>
              <a:ext cx="228600" cy="530860"/>
            </a:xfrm>
            <a:custGeom>
              <a:avLst/>
              <a:gdLst/>
              <a:ahLst/>
              <a:cxnLst/>
              <a:rect l="l" t="t" r="r" b="b"/>
              <a:pathLst>
                <a:path w="228600" h="530860">
                  <a:moveTo>
                    <a:pt x="11429" y="0"/>
                  </a:moveTo>
                  <a:lnTo>
                    <a:pt x="0" y="0"/>
                  </a:lnTo>
                  <a:lnTo>
                    <a:pt x="0" y="265429"/>
                  </a:lnTo>
                  <a:lnTo>
                    <a:pt x="19050" y="530860"/>
                  </a:lnTo>
                  <a:lnTo>
                    <a:pt x="30479" y="529589"/>
                  </a:lnTo>
                  <a:lnTo>
                    <a:pt x="41910" y="527050"/>
                  </a:lnTo>
                  <a:lnTo>
                    <a:pt x="52070" y="524510"/>
                  </a:lnTo>
                  <a:lnTo>
                    <a:pt x="63500" y="521970"/>
                  </a:lnTo>
                  <a:lnTo>
                    <a:pt x="74929" y="516889"/>
                  </a:lnTo>
                  <a:lnTo>
                    <a:pt x="85089" y="513079"/>
                  </a:lnTo>
                  <a:lnTo>
                    <a:pt x="95250" y="506729"/>
                  </a:lnTo>
                  <a:lnTo>
                    <a:pt x="106679" y="501650"/>
                  </a:lnTo>
                  <a:lnTo>
                    <a:pt x="115570" y="495300"/>
                  </a:lnTo>
                  <a:lnTo>
                    <a:pt x="125729" y="487679"/>
                  </a:lnTo>
                  <a:lnTo>
                    <a:pt x="134620" y="480060"/>
                  </a:lnTo>
                  <a:lnTo>
                    <a:pt x="144779" y="472439"/>
                  </a:lnTo>
                  <a:lnTo>
                    <a:pt x="152400" y="463550"/>
                  </a:lnTo>
                  <a:lnTo>
                    <a:pt x="161289" y="454660"/>
                  </a:lnTo>
                  <a:lnTo>
                    <a:pt x="176529" y="434339"/>
                  </a:lnTo>
                  <a:lnTo>
                    <a:pt x="182879" y="424179"/>
                  </a:lnTo>
                  <a:lnTo>
                    <a:pt x="190500" y="412750"/>
                  </a:lnTo>
                  <a:lnTo>
                    <a:pt x="195579" y="401320"/>
                  </a:lnTo>
                  <a:lnTo>
                    <a:pt x="201929" y="389889"/>
                  </a:lnTo>
                  <a:lnTo>
                    <a:pt x="207010" y="377189"/>
                  </a:lnTo>
                  <a:lnTo>
                    <a:pt x="212089" y="365760"/>
                  </a:lnTo>
                  <a:lnTo>
                    <a:pt x="219710" y="340360"/>
                  </a:lnTo>
                  <a:lnTo>
                    <a:pt x="224789" y="314960"/>
                  </a:lnTo>
                  <a:lnTo>
                    <a:pt x="226060" y="300989"/>
                  </a:lnTo>
                  <a:lnTo>
                    <a:pt x="227329" y="288289"/>
                  </a:lnTo>
                  <a:lnTo>
                    <a:pt x="228600" y="274320"/>
                  </a:lnTo>
                  <a:lnTo>
                    <a:pt x="228600" y="261620"/>
                  </a:lnTo>
                  <a:lnTo>
                    <a:pt x="227329" y="247650"/>
                  </a:lnTo>
                  <a:lnTo>
                    <a:pt x="226060" y="234950"/>
                  </a:lnTo>
                  <a:lnTo>
                    <a:pt x="224789" y="220979"/>
                  </a:lnTo>
                  <a:lnTo>
                    <a:pt x="217170" y="182879"/>
                  </a:lnTo>
                  <a:lnTo>
                    <a:pt x="198120" y="134620"/>
                  </a:lnTo>
                  <a:lnTo>
                    <a:pt x="185420" y="111760"/>
                  </a:lnTo>
                  <a:lnTo>
                    <a:pt x="179070" y="100329"/>
                  </a:lnTo>
                  <a:lnTo>
                    <a:pt x="171450" y="90170"/>
                  </a:lnTo>
                  <a:lnTo>
                    <a:pt x="163829" y="81279"/>
                  </a:lnTo>
                  <a:lnTo>
                    <a:pt x="156210" y="71120"/>
                  </a:lnTo>
                  <a:lnTo>
                    <a:pt x="147320" y="62229"/>
                  </a:lnTo>
                  <a:lnTo>
                    <a:pt x="138429" y="54610"/>
                  </a:lnTo>
                  <a:lnTo>
                    <a:pt x="128270" y="45720"/>
                  </a:lnTo>
                  <a:lnTo>
                    <a:pt x="119379" y="39370"/>
                  </a:lnTo>
                  <a:lnTo>
                    <a:pt x="109220" y="31750"/>
                  </a:lnTo>
                  <a:lnTo>
                    <a:pt x="99060" y="26670"/>
                  </a:lnTo>
                  <a:lnTo>
                    <a:pt x="55879" y="7620"/>
                  </a:lnTo>
                  <a:lnTo>
                    <a:pt x="44450" y="5079"/>
                  </a:lnTo>
                  <a:lnTo>
                    <a:pt x="34289" y="253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38800" y="1447800"/>
              <a:ext cx="457200" cy="532130"/>
            </a:xfrm>
            <a:custGeom>
              <a:avLst/>
              <a:gdLst/>
              <a:ahLst/>
              <a:cxnLst/>
              <a:rect l="l" t="t" r="r" b="b"/>
              <a:pathLst>
                <a:path w="457200" h="532130">
                  <a:moveTo>
                    <a:pt x="228600" y="0"/>
                  </a:moveTo>
                  <a:lnTo>
                    <a:pt x="240029" y="0"/>
                  </a:lnTo>
                  <a:lnTo>
                    <a:pt x="251460" y="1270"/>
                  </a:lnTo>
                  <a:lnTo>
                    <a:pt x="262889" y="2539"/>
                  </a:lnTo>
                  <a:lnTo>
                    <a:pt x="273050" y="5079"/>
                  </a:lnTo>
                  <a:lnTo>
                    <a:pt x="284479" y="7620"/>
                  </a:lnTo>
                  <a:lnTo>
                    <a:pt x="295910" y="11429"/>
                  </a:lnTo>
                  <a:lnTo>
                    <a:pt x="306070" y="15239"/>
                  </a:lnTo>
                  <a:lnTo>
                    <a:pt x="317500" y="20320"/>
                  </a:lnTo>
                  <a:lnTo>
                    <a:pt x="327660" y="26670"/>
                  </a:lnTo>
                  <a:lnTo>
                    <a:pt x="337820" y="31750"/>
                  </a:lnTo>
                  <a:lnTo>
                    <a:pt x="347979" y="39370"/>
                  </a:lnTo>
                  <a:lnTo>
                    <a:pt x="356870" y="45720"/>
                  </a:lnTo>
                  <a:lnTo>
                    <a:pt x="367029" y="54610"/>
                  </a:lnTo>
                  <a:lnTo>
                    <a:pt x="375920" y="62229"/>
                  </a:lnTo>
                  <a:lnTo>
                    <a:pt x="384810" y="71120"/>
                  </a:lnTo>
                  <a:lnTo>
                    <a:pt x="392429" y="81279"/>
                  </a:lnTo>
                  <a:lnTo>
                    <a:pt x="400050" y="90170"/>
                  </a:lnTo>
                  <a:lnTo>
                    <a:pt x="407670" y="100329"/>
                  </a:lnTo>
                  <a:lnTo>
                    <a:pt x="414020" y="111760"/>
                  </a:lnTo>
                  <a:lnTo>
                    <a:pt x="420370" y="121920"/>
                  </a:lnTo>
                  <a:lnTo>
                    <a:pt x="426720" y="134620"/>
                  </a:lnTo>
                  <a:lnTo>
                    <a:pt x="431800" y="146050"/>
                  </a:lnTo>
                  <a:lnTo>
                    <a:pt x="436879" y="157479"/>
                  </a:lnTo>
                  <a:lnTo>
                    <a:pt x="441960" y="170179"/>
                  </a:lnTo>
                  <a:lnTo>
                    <a:pt x="445770" y="182879"/>
                  </a:lnTo>
                  <a:lnTo>
                    <a:pt x="448310" y="195579"/>
                  </a:lnTo>
                  <a:lnTo>
                    <a:pt x="450850" y="208279"/>
                  </a:lnTo>
                  <a:lnTo>
                    <a:pt x="453389" y="220979"/>
                  </a:lnTo>
                  <a:lnTo>
                    <a:pt x="454660" y="234950"/>
                  </a:lnTo>
                  <a:lnTo>
                    <a:pt x="455929" y="247650"/>
                  </a:lnTo>
                  <a:lnTo>
                    <a:pt x="457200" y="261620"/>
                  </a:lnTo>
                  <a:lnTo>
                    <a:pt x="457200" y="274320"/>
                  </a:lnTo>
                  <a:lnTo>
                    <a:pt x="455929" y="288289"/>
                  </a:lnTo>
                  <a:lnTo>
                    <a:pt x="454660" y="300989"/>
                  </a:lnTo>
                  <a:lnTo>
                    <a:pt x="453389" y="314960"/>
                  </a:lnTo>
                  <a:lnTo>
                    <a:pt x="450850" y="327660"/>
                  </a:lnTo>
                  <a:lnTo>
                    <a:pt x="448310" y="340360"/>
                  </a:lnTo>
                  <a:lnTo>
                    <a:pt x="444500" y="353060"/>
                  </a:lnTo>
                  <a:lnTo>
                    <a:pt x="440689" y="365760"/>
                  </a:lnTo>
                  <a:lnTo>
                    <a:pt x="435610" y="377189"/>
                  </a:lnTo>
                  <a:lnTo>
                    <a:pt x="430529" y="389889"/>
                  </a:lnTo>
                  <a:lnTo>
                    <a:pt x="424179" y="401320"/>
                  </a:lnTo>
                  <a:lnTo>
                    <a:pt x="419100" y="412750"/>
                  </a:lnTo>
                  <a:lnTo>
                    <a:pt x="411479" y="424179"/>
                  </a:lnTo>
                  <a:lnTo>
                    <a:pt x="405129" y="434339"/>
                  </a:lnTo>
                  <a:lnTo>
                    <a:pt x="397510" y="444500"/>
                  </a:lnTo>
                  <a:lnTo>
                    <a:pt x="389889" y="454660"/>
                  </a:lnTo>
                  <a:lnTo>
                    <a:pt x="381000" y="463550"/>
                  </a:lnTo>
                  <a:lnTo>
                    <a:pt x="373379" y="472439"/>
                  </a:lnTo>
                  <a:lnTo>
                    <a:pt x="363220" y="480060"/>
                  </a:lnTo>
                  <a:lnTo>
                    <a:pt x="354329" y="487679"/>
                  </a:lnTo>
                  <a:lnTo>
                    <a:pt x="344170" y="495300"/>
                  </a:lnTo>
                  <a:lnTo>
                    <a:pt x="335279" y="501650"/>
                  </a:lnTo>
                  <a:lnTo>
                    <a:pt x="323850" y="506729"/>
                  </a:lnTo>
                  <a:lnTo>
                    <a:pt x="313689" y="513079"/>
                  </a:lnTo>
                  <a:lnTo>
                    <a:pt x="303529" y="516889"/>
                  </a:lnTo>
                  <a:lnTo>
                    <a:pt x="292100" y="521970"/>
                  </a:lnTo>
                  <a:lnTo>
                    <a:pt x="280670" y="524510"/>
                  </a:lnTo>
                  <a:lnTo>
                    <a:pt x="270510" y="527050"/>
                  </a:lnTo>
                  <a:lnTo>
                    <a:pt x="259079" y="529589"/>
                  </a:lnTo>
                  <a:lnTo>
                    <a:pt x="247650" y="530860"/>
                  </a:lnTo>
                </a:path>
                <a:path w="457200" h="532130">
                  <a:moveTo>
                    <a:pt x="0" y="0"/>
                  </a:moveTo>
                  <a:lnTo>
                    <a:pt x="0" y="0"/>
                  </a:lnTo>
                </a:path>
                <a:path w="457200" h="532130">
                  <a:moveTo>
                    <a:pt x="457200" y="532129"/>
                  </a:moveTo>
                  <a:lnTo>
                    <a:pt x="457200" y="53212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33800" y="1450340"/>
              <a:ext cx="228600" cy="532130"/>
            </a:xfrm>
            <a:custGeom>
              <a:avLst/>
              <a:gdLst/>
              <a:ahLst/>
              <a:cxnLst/>
              <a:rect l="l" t="t" r="r" b="b"/>
              <a:pathLst>
                <a:path w="228600" h="532130">
                  <a:moveTo>
                    <a:pt x="217170" y="0"/>
                  </a:moveTo>
                  <a:lnTo>
                    <a:pt x="172720" y="7620"/>
                  </a:lnTo>
                  <a:lnTo>
                    <a:pt x="129539" y="26670"/>
                  </a:lnTo>
                  <a:lnTo>
                    <a:pt x="90170" y="54610"/>
                  </a:lnTo>
                  <a:lnTo>
                    <a:pt x="49529" y="101600"/>
                  </a:lnTo>
                  <a:lnTo>
                    <a:pt x="30479" y="135889"/>
                  </a:lnTo>
                  <a:lnTo>
                    <a:pt x="24129" y="147320"/>
                  </a:lnTo>
                  <a:lnTo>
                    <a:pt x="7620" y="196850"/>
                  </a:lnTo>
                  <a:lnTo>
                    <a:pt x="3810" y="223520"/>
                  </a:lnTo>
                  <a:lnTo>
                    <a:pt x="1270" y="236220"/>
                  </a:lnTo>
                  <a:lnTo>
                    <a:pt x="0" y="250189"/>
                  </a:lnTo>
                  <a:lnTo>
                    <a:pt x="0" y="276860"/>
                  </a:lnTo>
                  <a:lnTo>
                    <a:pt x="2539" y="302260"/>
                  </a:lnTo>
                  <a:lnTo>
                    <a:pt x="3810" y="316230"/>
                  </a:lnTo>
                  <a:lnTo>
                    <a:pt x="16510" y="367030"/>
                  </a:lnTo>
                  <a:lnTo>
                    <a:pt x="31750" y="402589"/>
                  </a:lnTo>
                  <a:lnTo>
                    <a:pt x="59689" y="445770"/>
                  </a:lnTo>
                  <a:lnTo>
                    <a:pt x="67310" y="454660"/>
                  </a:lnTo>
                  <a:lnTo>
                    <a:pt x="74929" y="464820"/>
                  </a:lnTo>
                  <a:lnTo>
                    <a:pt x="83820" y="472439"/>
                  </a:lnTo>
                  <a:lnTo>
                    <a:pt x="92710" y="481330"/>
                  </a:lnTo>
                  <a:lnTo>
                    <a:pt x="102870" y="488950"/>
                  </a:lnTo>
                  <a:lnTo>
                    <a:pt x="111760" y="495300"/>
                  </a:lnTo>
                  <a:lnTo>
                    <a:pt x="121920" y="502920"/>
                  </a:lnTo>
                  <a:lnTo>
                    <a:pt x="132079" y="508000"/>
                  </a:lnTo>
                  <a:lnTo>
                    <a:pt x="143510" y="513080"/>
                  </a:lnTo>
                  <a:lnTo>
                    <a:pt x="153670" y="518160"/>
                  </a:lnTo>
                  <a:lnTo>
                    <a:pt x="165100" y="521970"/>
                  </a:lnTo>
                  <a:lnTo>
                    <a:pt x="175260" y="524510"/>
                  </a:lnTo>
                  <a:lnTo>
                    <a:pt x="186689" y="528320"/>
                  </a:lnTo>
                  <a:lnTo>
                    <a:pt x="220979" y="532130"/>
                  </a:lnTo>
                  <a:lnTo>
                    <a:pt x="228600" y="265430"/>
                  </a:lnTo>
                  <a:lnTo>
                    <a:pt x="217170" y="0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33800" y="1442720"/>
              <a:ext cx="220979" cy="539750"/>
            </a:xfrm>
            <a:custGeom>
              <a:avLst/>
              <a:gdLst/>
              <a:ahLst/>
              <a:cxnLst/>
              <a:rect l="l" t="t" r="r" b="b"/>
              <a:pathLst>
                <a:path w="220979" h="539750">
                  <a:moveTo>
                    <a:pt x="220979" y="539750"/>
                  </a:moveTo>
                  <a:lnTo>
                    <a:pt x="209550" y="538479"/>
                  </a:lnTo>
                  <a:lnTo>
                    <a:pt x="198120" y="537209"/>
                  </a:lnTo>
                  <a:lnTo>
                    <a:pt x="186689" y="535939"/>
                  </a:lnTo>
                  <a:lnTo>
                    <a:pt x="175260" y="532129"/>
                  </a:lnTo>
                  <a:lnTo>
                    <a:pt x="165100" y="529589"/>
                  </a:lnTo>
                  <a:lnTo>
                    <a:pt x="153670" y="525779"/>
                  </a:lnTo>
                  <a:lnTo>
                    <a:pt x="143510" y="520700"/>
                  </a:lnTo>
                  <a:lnTo>
                    <a:pt x="132079" y="515619"/>
                  </a:lnTo>
                  <a:lnTo>
                    <a:pt x="121920" y="510539"/>
                  </a:lnTo>
                  <a:lnTo>
                    <a:pt x="111760" y="502919"/>
                  </a:lnTo>
                  <a:lnTo>
                    <a:pt x="102870" y="496569"/>
                  </a:lnTo>
                  <a:lnTo>
                    <a:pt x="92710" y="488950"/>
                  </a:lnTo>
                  <a:lnTo>
                    <a:pt x="83820" y="480059"/>
                  </a:lnTo>
                  <a:lnTo>
                    <a:pt x="74929" y="472439"/>
                  </a:lnTo>
                  <a:lnTo>
                    <a:pt x="67310" y="462279"/>
                  </a:lnTo>
                  <a:lnTo>
                    <a:pt x="59689" y="453389"/>
                  </a:lnTo>
                  <a:lnTo>
                    <a:pt x="52070" y="443229"/>
                  </a:lnTo>
                  <a:lnTo>
                    <a:pt x="44450" y="433069"/>
                  </a:lnTo>
                  <a:lnTo>
                    <a:pt x="38100" y="421639"/>
                  </a:lnTo>
                  <a:lnTo>
                    <a:pt x="31750" y="410209"/>
                  </a:lnTo>
                  <a:lnTo>
                    <a:pt x="26670" y="398779"/>
                  </a:lnTo>
                  <a:lnTo>
                    <a:pt x="21589" y="387350"/>
                  </a:lnTo>
                  <a:lnTo>
                    <a:pt x="16510" y="374650"/>
                  </a:lnTo>
                  <a:lnTo>
                    <a:pt x="12700" y="361950"/>
                  </a:lnTo>
                  <a:lnTo>
                    <a:pt x="8889" y="349250"/>
                  </a:lnTo>
                  <a:lnTo>
                    <a:pt x="6350" y="336550"/>
                  </a:lnTo>
                  <a:lnTo>
                    <a:pt x="3810" y="323850"/>
                  </a:lnTo>
                  <a:lnTo>
                    <a:pt x="2539" y="309879"/>
                  </a:lnTo>
                  <a:lnTo>
                    <a:pt x="1270" y="297179"/>
                  </a:lnTo>
                  <a:lnTo>
                    <a:pt x="0" y="284479"/>
                  </a:lnTo>
                  <a:lnTo>
                    <a:pt x="0" y="270509"/>
                  </a:lnTo>
                  <a:lnTo>
                    <a:pt x="0" y="257809"/>
                  </a:lnTo>
                  <a:lnTo>
                    <a:pt x="1270" y="243839"/>
                  </a:lnTo>
                  <a:lnTo>
                    <a:pt x="3810" y="231139"/>
                  </a:lnTo>
                  <a:lnTo>
                    <a:pt x="5079" y="218439"/>
                  </a:lnTo>
                  <a:lnTo>
                    <a:pt x="15239" y="179069"/>
                  </a:lnTo>
                  <a:lnTo>
                    <a:pt x="30479" y="143509"/>
                  </a:lnTo>
                  <a:lnTo>
                    <a:pt x="35560" y="132079"/>
                  </a:lnTo>
                  <a:lnTo>
                    <a:pt x="57150" y="99059"/>
                  </a:lnTo>
                  <a:lnTo>
                    <a:pt x="90170" y="62229"/>
                  </a:lnTo>
                  <a:lnTo>
                    <a:pt x="129539" y="34289"/>
                  </a:lnTo>
                  <a:lnTo>
                    <a:pt x="172720" y="15239"/>
                  </a:lnTo>
                  <a:lnTo>
                    <a:pt x="205739" y="8889"/>
                  </a:lnTo>
                  <a:lnTo>
                    <a:pt x="217170" y="7619"/>
                  </a:lnTo>
                </a:path>
                <a:path w="220979" h="539750">
                  <a:moveTo>
                    <a:pt x="7620" y="0"/>
                  </a:moveTo>
                  <a:lnTo>
                    <a:pt x="762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96000" y="175260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72127" y="1670457"/>
              <a:ext cx="237944" cy="1617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62400" y="1981200"/>
              <a:ext cx="1981200" cy="0"/>
            </a:xfrm>
            <a:custGeom>
              <a:avLst/>
              <a:gdLst/>
              <a:ahLst/>
              <a:cxnLst/>
              <a:rect l="l" t="t" r="r" b="b"/>
              <a:pathLst>
                <a:path w="1981200">
                  <a:moveTo>
                    <a:pt x="0" y="0"/>
                  </a:moveTo>
                  <a:lnTo>
                    <a:pt x="1981200" y="0"/>
                  </a:lnTo>
                </a:path>
              </a:pathLst>
            </a:custGeom>
            <a:ln w="76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95527" y="1976527"/>
              <a:ext cx="236674" cy="2379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43327" y="1976527"/>
              <a:ext cx="237944" cy="237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47800" y="1447800"/>
              <a:ext cx="1905000" cy="532130"/>
            </a:xfrm>
            <a:custGeom>
              <a:avLst/>
              <a:gdLst/>
              <a:ahLst/>
              <a:cxnLst/>
              <a:rect l="l" t="t" r="r" b="b"/>
              <a:pathLst>
                <a:path w="1905000" h="532130">
                  <a:moveTo>
                    <a:pt x="1905000" y="0"/>
                  </a:moveTo>
                  <a:lnTo>
                    <a:pt x="0" y="0"/>
                  </a:lnTo>
                  <a:lnTo>
                    <a:pt x="0" y="532129"/>
                  </a:lnTo>
                  <a:lnTo>
                    <a:pt x="1905000" y="532129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47800" y="1447800"/>
              <a:ext cx="1905000" cy="532130"/>
            </a:xfrm>
            <a:custGeom>
              <a:avLst/>
              <a:gdLst/>
              <a:ahLst/>
              <a:cxnLst/>
              <a:rect l="l" t="t" r="r" b="b"/>
              <a:pathLst>
                <a:path w="1905000" h="532130">
                  <a:moveTo>
                    <a:pt x="952500" y="532129"/>
                  </a:moveTo>
                  <a:lnTo>
                    <a:pt x="0" y="532129"/>
                  </a:lnTo>
                  <a:lnTo>
                    <a:pt x="0" y="0"/>
                  </a:lnTo>
                  <a:lnTo>
                    <a:pt x="1905000" y="0"/>
                  </a:lnTo>
                  <a:lnTo>
                    <a:pt x="1905000" y="532129"/>
                  </a:lnTo>
                  <a:lnTo>
                    <a:pt x="952500" y="53212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52800" y="1447800"/>
              <a:ext cx="228600" cy="530860"/>
            </a:xfrm>
            <a:custGeom>
              <a:avLst/>
              <a:gdLst/>
              <a:ahLst/>
              <a:cxnLst/>
              <a:rect l="l" t="t" r="r" b="b"/>
              <a:pathLst>
                <a:path w="228600" h="530860">
                  <a:moveTo>
                    <a:pt x="11429" y="0"/>
                  </a:moveTo>
                  <a:lnTo>
                    <a:pt x="0" y="0"/>
                  </a:lnTo>
                  <a:lnTo>
                    <a:pt x="0" y="265429"/>
                  </a:lnTo>
                  <a:lnTo>
                    <a:pt x="19050" y="530860"/>
                  </a:lnTo>
                  <a:lnTo>
                    <a:pt x="30479" y="529589"/>
                  </a:lnTo>
                  <a:lnTo>
                    <a:pt x="41910" y="527050"/>
                  </a:lnTo>
                  <a:lnTo>
                    <a:pt x="52070" y="524510"/>
                  </a:lnTo>
                  <a:lnTo>
                    <a:pt x="63500" y="521970"/>
                  </a:lnTo>
                  <a:lnTo>
                    <a:pt x="74929" y="516889"/>
                  </a:lnTo>
                  <a:lnTo>
                    <a:pt x="85089" y="513079"/>
                  </a:lnTo>
                  <a:lnTo>
                    <a:pt x="95250" y="506729"/>
                  </a:lnTo>
                  <a:lnTo>
                    <a:pt x="106679" y="501650"/>
                  </a:lnTo>
                  <a:lnTo>
                    <a:pt x="115570" y="495300"/>
                  </a:lnTo>
                  <a:lnTo>
                    <a:pt x="125729" y="487679"/>
                  </a:lnTo>
                  <a:lnTo>
                    <a:pt x="134620" y="480060"/>
                  </a:lnTo>
                  <a:lnTo>
                    <a:pt x="144779" y="472439"/>
                  </a:lnTo>
                  <a:lnTo>
                    <a:pt x="152400" y="463550"/>
                  </a:lnTo>
                  <a:lnTo>
                    <a:pt x="161289" y="454660"/>
                  </a:lnTo>
                  <a:lnTo>
                    <a:pt x="176529" y="434339"/>
                  </a:lnTo>
                  <a:lnTo>
                    <a:pt x="182879" y="424179"/>
                  </a:lnTo>
                  <a:lnTo>
                    <a:pt x="190500" y="412750"/>
                  </a:lnTo>
                  <a:lnTo>
                    <a:pt x="195579" y="401320"/>
                  </a:lnTo>
                  <a:lnTo>
                    <a:pt x="201929" y="389889"/>
                  </a:lnTo>
                  <a:lnTo>
                    <a:pt x="207010" y="377189"/>
                  </a:lnTo>
                  <a:lnTo>
                    <a:pt x="212089" y="365760"/>
                  </a:lnTo>
                  <a:lnTo>
                    <a:pt x="219710" y="340360"/>
                  </a:lnTo>
                  <a:lnTo>
                    <a:pt x="224789" y="314960"/>
                  </a:lnTo>
                  <a:lnTo>
                    <a:pt x="226060" y="300989"/>
                  </a:lnTo>
                  <a:lnTo>
                    <a:pt x="227329" y="288289"/>
                  </a:lnTo>
                  <a:lnTo>
                    <a:pt x="228600" y="274320"/>
                  </a:lnTo>
                  <a:lnTo>
                    <a:pt x="228600" y="261620"/>
                  </a:lnTo>
                  <a:lnTo>
                    <a:pt x="227329" y="247650"/>
                  </a:lnTo>
                  <a:lnTo>
                    <a:pt x="226060" y="234950"/>
                  </a:lnTo>
                  <a:lnTo>
                    <a:pt x="224789" y="220979"/>
                  </a:lnTo>
                  <a:lnTo>
                    <a:pt x="217170" y="182879"/>
                  </a:lnTo>
                  <a:lnTo>
                    <a:pt x="198120" y="134620"/>
                  </a:lnTo>
                  <a:lnTo>
                    <a:pt x="185420" y="111760"/>
                  </a:lnTo>
                  <a:lnTo>
                    <a:pt x="179070" y="100329"/>
                  </a:lnTo>
                  <a:lnTo>
                    <a:pt x="171450" y="90170"/>
                  </a:lnTo>
                  <a:lnTo>
                    <a:pt x="163829" y="81279"/>
                  </a:lnTo>
                  <a:lnTo>
                    <a:pt x="156210" y="71120"/>
                  </a:lnTo>
                  <a:lnTo>
                    <a:pt x="147320" y="62229"/>
                  </a:lnTo>
                  <a:lnTo>
                    <a:pt x="138429" y="54610"/>
                  </a:lnTo>
                  <a:lnTo>
                    <a:pt x="128270" y="45720"/>
                  </a:lnTo>
                  <a:lnTo>
                    <a:pt x="119379" y="39370"/>
                  </a:lnTo>
                  <a:lnTo>
                    <a:pt x="109220" y="31750"/>
                  </a:lnTo>
                  <a:lnTo>
                    <a:pt x="99060" y="26670"/>
                  </a:lnTo>
                  <a:lnTo>
                    <a:pt x="55879" y="7620"/>
                  </a:lnTo>
                  <a:lnTo>
                    <a:pt x="44450" y="5079"/>
                  </a:lnTo>
                  <a:lnTo>
                    <a:pt x="34289" y="253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24200" y="1447800"/>
              <a:ext cx="457200" cy="532130"/>
            </a:xfrm>
            <a:custGeom>
              <a:avLst/>
              <a:gdLst/>
              <a:ahLst/>
              <a:cxnLst/>
              <a:rect l="l" t="t" r="r" b="b"/>
              <a:pathLst>
                <a:path w="457200" h="532130">
                  <a:moveTo>
                    <a:pt x="228600" y="0"/>
                  </a:moveTo>
                  <a:lnTo>
                    <a:pt x="240029" y="0"/>
                  </a:lnTo>
                  <a:lnTo>
                    <a:pt x="251460" y="1270"/>
                  </a:lnTo>
                  <a:lnTo>
                    <a:pt x="262889" y="2539"/>
                  </a:lnTo>
                  <a:lnTo>
                    <a:pt x="273050" y="5079"/>
                  </a:lnTo>
                  <a:lnTo>
                    <a:pt x="284479" y="7620"/>
                  </a:lnTo>
                  <a:lnTo>
                    <a:pt x="295910" y="11429"/>
                  </a:lnTo>
                  <a:lnTo>
                    <a:pt x="306070" y="15239"/>
                  </a:lnTo>
                  <a:lnTo>
                    <a:pt x="317500" y="20320"/>
                  </a:lnTo>
                  <a:lnTo>
                    <a:pt x="327660" y="26670"/>
                  </a:lnTo>
                  <a:lnTo>
                    <a:pt x="337820" y="31750"/>
                  </a:lnTo>
                  <a:lnTo>
                    <a:pt x="347979" y="39370"/>
                  </a:lnTo>
                  <a:lnTo>
                    <a:pt x="356870" y="45720"/>
                  </a:lnTo>
                  <a:lnTo>
                    <a:pt x="367029" y="54610"/>
                  </a:lnTo>
                  <a:lnTo>
                    <a:pt x="375920" y="62229"/>
                  </a:lnTo>
                  <a:lnTo>
                    <a:pt x="384810" y="71120"/>
                  </a:lnTo>
                  <a:lnTo>
                    <a:pt x="392429" y="81279"/>
                  </a:lnTo>
                  <a:lnTo>
                    <a:pt x="400050" y="90170"/>
                  </a:lnTo>
                  <a:lnTo>
                    <a:pt x="407670" y="100329"/>
                  </a:lnTo>
                  <a:lnTo>
                    <a:pt x="414020" y="111760"/>
                  </a:lnTo>
                  <a:lnTo>
                    <a:pt x="420370" y="121920"/>
                  </a:lnTo>
                  <a:lnTo>
                    <a:pt x="426720" y="134620"/>
                  </a:lnTo>
                  <a:lnTo>
                    <a:pt x="431800" y="146050"/>
                  </a:lnTo>
                  <a:lnTo>
                    <a:pt x="436879" y="157479"/>
                  </a:lnTo>
                  <a:lnTo>
                    <a:pt x="441960" y="170179"/>
                  </a:lnTo>
                  <a:lnTo>
                    <a:pt x="445770" y="182879"/>
                  </a:lnTo>
                  <a:lnTo>
                    <a:pt x="448310" y="195579"/>
                  </a:lnTo>
                  <a:lnTo>
                    <a:pt x="450850" y="208279"/>
                  </a:lnTo>
                  <a:lnTo>
                    <a:pt x="453389" y="220979"/>
                  </a:lnTo>
                  <a:lnTo>
                    <a:pt x="454660" y="234950"/>
                  </a:lnTo>
                  <a:lnTo>
                    <a:pt x="455929" y="247650"/>
                  </a:lnTo>
                  <a:lnTo>
                    <a:pt x="457200" y="261620"/>
                  </a:lnTo>
                  <a:lnTo>
                    <a:pt x="457200" y="274320"/>
                  </a:lnTo>
                  <a:lnTo>
                    <a:pt x="455929" y="288289"/>
                  </a:lnTo>
                  <a:lnTo>
                    <a:pt x="454660" y="300989"/>
                  </a:lnTo>
                  <a:lnTo>
                    <a:pt x="453389" y="314960"/>
                  </a:lnTo>
                  <a:lnTo>
                    <a:pt x="450850" y="327660"/>
                  </a:lnTo>
                  <a:lnTo>
                    <a:pt x="448310" y="340360"/>
                  </a:lnTo>
                  <a:lnTo>
                    <a:pt x="444500" y="353060"/>
                  </a:lnTo>
                  <a:lnTo>
                    <a:pt x="440689" y="365760"/>
                  </a:lnTo>
                  <a:lnTo>
                    <a:pt x="435610" y="377189"/>
                  </a:lnTo>
                  <a:lnTo>
                    <a:pt x="430529" y="389889"/>
                  </a:lnTo>
                  <a:lnTo>
                    <a:pt x="424179" y="401320"/>
                  </a:lnTo>
                  <a:lnTo>
                    <a:pt x="419100" y="412750"/>
                  </a:lnTo>
                  <a:lnTo>
                    <a:pt x="411479" y="424179"/>
                  </a:lnTo>
                  <a:lnTo>
                    <a:pt x="405129" y="434339"/>
                  </a:lnTo>
                  <a:lnTo>
                    <a:pt x="397510" y="444500"/>
                  </a:lnTo>
                  <a:lnTo>
                    <a:pt x="389889" y="454660"/>
                  </a:lnTo>
                  <a:lnTo>
                    <a:pt x="381000" y="463550"/>
                  </a:lnTo>
                  <a:lnTo>
                    <a:pt x="373379" y="472439"/>
                  </a:lnTo>
                  <a:lnTo>
                    <a:pt x="363220" y="480060"/>
                  </a:lnTo>
                  <a:lnTo>
                    <a:pt x="354329" y="487679"/>
                  </a:lnTo>
                  <a:lnTo>
                    <a:pt x="344170" y="495300"/>
                  </a:lnTo>
                  <a:lnTo>
                    <a:pt x="335279" y="501650"/>
                  </a:lnTo>
                  <a:lnTo>
                    <a:pt x="323850" y="506729"/>
                  </a:lnTo>
                  <a:lnTo>
                    <a:pt x="313689" y="513079"/>
                  </a:lnTo>
                  <a:lnTo>
                    <a:pt x="303529" y="516889"/>
                  </a:lnTo>
                  <a:lnTo>
                    <a:pt x="292100" y="521970"/>
                  </a:lnTo>
                  <a:lnTo>
                    <a:pt x="280670" y="524510"/>
                  </a:lnTo>
                  <a:lnTo>
                    <a:pt x="270510" y="527050"/>
                  </a:lnTo>
                  <a:lnTo>
                    <a:pt x="259079" y="529589"/>
                  </a:lnTo>
                  <a:lnTo>
                    <a:pt x="247650" y="530860"/>
                  </a:lnTo>
                </a:path>
                <a:path w="457200" h="532130">
                  <a:moveTo>
                    <a:pt x="0" y="0"/>
                  </a:moveTo>
                  <a:lnTo>
                    <a:pt x="0" y="0"/>
                  </a:lnTo>
                </a:path>
                <a:path w="457200" h="532130">
                  <a:moveTo>
                    <a:pt x="457200" y="532129"/>
                  </a:moveTo>
                  <a:lnTo>
                    <a:pt x="457200" y="53212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19200" y="1450340"/>
              <a:ext cx="228600" cy="532130"/>
            </a:xfrm>
            <a:custGeom>
              <a:avLst/>
              <a:gdLst/>
              <a:ahLst/>
              <a:cxnLst/>
              <a:rect l="l" t="t" r="r" b="b"/>
              <a:pathLst>
                <a:path w="228600" h="532130">
                  <a:moveTo>
                    <a:pt x="217169" y="0"/>
                  </a:moveTo>
                  <a:lnTo>
                    <a:pt x="172719" y="7620"/>
                  </a:lnTo>
                  <a:lnTo>
                    <a:pt x="129540" y="26670"/>
                  </a:lnTo>
                  <a:lnTo>
                    <a:pt x="90169" y="54610"/>
                  </a:lnTo>
                  <a:lnTo>
                    <a:pt x="49530" y="101600"/>
                  </a:lnTo>
                  <a:lnTo>
                    <a:pt x="30480" y="135889"/>
                  </a:lnTo>
                  <a:lnTo>
                    <a:pt x="24130" y="147320"/>
                  </a:lnTo>
                  <a:lnTo>
                    <a:pt x="7619" y="196850"/>
                  </a:lnTo>
                  <a:lnTo>
                    <a:pt x="3809" y="223520"/>
                  </a:lnTo>
                  <a:lnTo>
                    <a:pt x="1269" y="236220"/>
                  </a:lnTo>
                  <a:lnTo>
                    <a:pt x="0" y="250189"/>
                  </a:lnTo>
                  <a:lnTo>
                    <a:pt x="0" y="276860"/>
                  </a:lnTo>
                  <a:lnTo>
                    <a:pt x="2540" y="302260"/>
                  </a:lnTo>
                  <a:lnTo>
                    <a:pt x="3809" y="316230"/>
                  </a:lnTo>
                  <a:lnTo>
                    <a:pt x="16509" y="367030"/>
                  </a:lnTo>
                  <a:lnTo>
                    <a:pt x="31750" y="402589"/>
                  </a:lnTo>
                  <a:lnTo>
                    <a:pt x="59690" y="445770"/>
                  </a:lnTo>
                  <a:lnTo>
                    <a:pt x="67309" y="454660"/>
                  </a:lnTo>
                  <a:lnTo>
                    <a:pt x="74930" y="464820"/>
                  </a:lnTo>
                  <a:lnTo>
                    <a:pt x="83819" y="472439"/>
                  </a:lnTo>
                  <a:lnTo>
                    <a:pt x="92709" y="481330"/>
                  </a:lnTo>
                  <a:lnTo>
                    <a:pt x="102869" y="488950"/>
                  </a:lnTo>
                  <a:lnTo>
                    <a:pt x="111759" y="495300"/>
                  </a:lnTo>
                  <a:lnTo>
                    <a:pt x="121919" y="502920"/>
                  </a:lnTo>
                  <a:lnTo>
                    <a:pt x="132080" y="508000"/>
                  </a:lnTo>
                  <a:lnTo>
                    <a:pt x="143509" y="513080"/>
                  </a:lnTo>
                  <a:lnTo>
                    <a:pt x="153669" y="518160"/>
                  </a:lnTo>
                  <a:lnTo>
                    <a:pt x="165100" y="521970"/>
                  </a:lnTo>
                  <a:lnTo>
                    <a:pt x="175259" y="524510"/>
                  </a:lnTo>
                  <a:lnTo>
                    <a:pt x="186690" y="528320"/>
                  </a:lnTo>
                  <a:lnTo>
                    <a:pt x="220980" y="532130"/>
                  </a:lnTo>
                  <a:lnTo>
                    <a:pt x="228600" y="265430"/>
                  </a:lnTo>
                  <a:lnTo>
                    <a:pt x="217169" y="0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19200" y="1442720"/>
              <a:ext cx="220979" cy="539750"/>
            </a:xfrm>
            <a:custGeom>
              <a:avLst/>
              <a:gdLst/>
              <a:ahLst/>
              <a:cxnLst/>
              <a:rect l="l" t="t" r="r" b="b"/>
              <a:pathLst>
                <a:path w="220980" h="539750">
                  <a:moveTo>
                    <a:pt x="220980" y="539750"/>
                  </a:moveTo>
                  <a:lnTo>
                    <a:pt x="209550" y="538479"/>
                  </a:lnTo>
                  <a:lnTo>
                    <a:pt x="198119" y="537209"/>
                  </a:lnTo>
                  <a:lnTo>
                    <a:pt x="186690" y="535939"/>
                  </a:lnTo>
                  <a:lnTo>
                    <a:pt x="175259" y="532129"/>
                  </a:lnTo>
                  <a:lnTo>
                    <a:pt x="165100" y="529589"/>
                  </a:lnTo>
                  <a:lnTo>
                    <a:pt x="153669" y="525779"/>
                  </a:lnTo>
                  <a:lnTo>
                    <a:pt x="143509" y="520700"/>
                  </a:lnTo>
                  <a:lnTo>
                    <a:pt x="132080" y="515619"/>
                  </a:lnTo>
                  <a:lnTo>
                    <a:pt x="121919" y="510539"/>
                  </a:lnTo>
                  <a:lnTo>
                    <a:pt x="111759" y="502919"/>
                  </a:lnTo>
                  <a:lnTo>
                    <a:pt x="102869" y="496569"/>
                  </a:lnTo>
                  <a:lnTo>
                    <a:pt x="92709" y="488950"/>
                  </a:lnTo>
                  <a:lnTo>
                    <a:pt x="83819" y="480059"/>
                  </a:lnTo>
                  <a:lnTo>
                    <a:pt x="74930" y="472439"/>
                  </a:lnTo>
                  <a:lnTo>
                    <a:pt x="67309" y="462279"/>
                  </a:lnTo>
                  <a:lnTo>
                    <a:pt x="38100" y="421639"/>
                  </a:lnTo>
                  <a:lnTo>
                    <a:pt x="16509" y="374650"/>
                  </a:lnTo>
                  <a:lnTo>
                    <a:pt x="12700" y="361950"/>
                  </a:lnTo>
                  <a:lnTo>
                    <a:pt x="8890" y="349250"/>
                  </a:lnTo>
                  <a:lnTo>
                    <a:pt x="6350" y="336550"/>
                  </a:lnTo>
                  <a:lnTo>
                    <a:pt x="3809" y="323850"/>
                  </a:lnTo>
                  <a:lnTo>
                    <a:pt x="2540" y="309879"/>
                  </a:lnTo>
                  <a:lnTo>
                    <a:pt x="1269" y="297179"/>
                  </a:lnTo>
                  <a:lnTo>
                    <a:pt x="0" y="284479"/>
                  </a:lnTo>
                  <a:lnTo>
                    <a:pt x="0" y="270509"/>
                  </a:lnTo>
                  <a:lnTo>
                    <a:pt x="0" y="257809"/>
                  </a:lnTo>
                  <a:lnTo>
                    <a:pt x="1269" y="243839"/>
                  </a:lnTo>
                  <a:lnTo>
                    <a:pt x="3809" y="231139"/>
                  </a:lnTo>
                  <a:lnTo>
                    <a:pt x="5080" y="218439"/>
                  </a:lnTo>
                  <a:lnTo>
                    <a:pt x="7619" y="204469"/>
                  </a:lnTo>
                  <a:lnTo>
                    <a:pt x="11430" y="191769"/>
                  </a:lnTo>
                  <a:lnTo>
                    <a:pt x="15240" y="179069"/>
                  </a:lnTo>
                  <a:lnTo>
                    <a:pt x="19050" y="167639"/>
                  </a:lnTo>
                  <a:lnTo>
                    <a:pt x="24130" y="154939"/>
                  </a:lnTo>
                  <a:lnTo>
                    <a:pt x="30480" y="143509"/>
                  </a:lnTo>
                  <a:lnTo>
                    <a:pt x="35559" y="132079"/>
                  </a:lnTo>
                  <a:lnTo>
                    <a:pt x="57150" y="99059"/>
                  </a:lnTo>
                  <a:lnTo>
                    <a:pt x="81280" y="71119"/>
                  </a:lnTo>
                  <a:lnTo>
                    <a:pt x="90169" y="62229"/>
                  </a:lnTo>
                  <a:lnTo>
                    <a:pt x="99059" y="54609"/>
                  </a:lnTo>
                  <a:lnTo>
                    <a:pt x="109219" y="46989"/>
                  </a:lnTo>
                  <a:lnTo>
                    <a:pt x="119380" y="40639"/>
                  </a:lnTo>
                  <a:lnTo>
                    <a:pt x="129540" y="34289"/>
                  </a:lnTo>
                  <a:lnTo>
                    <a:pt x="172719" y="15239"/>
                  </a:lnTo>
                  <a:lnTo>
                    <a:pt x="205740" y="8889"/>
                  </a:lnTo>
                  <a:lnTo>
                    <a:pt x="217169" y="7619"/>
                  </a:lnTo>
                </a:path>
                <a:path w="220980" h="539750">
                  <a:moveTo>
                    <a:pt x="7619" y="0"/>
                  </a:moveTo>
                  <a:lnTo>
                    <a:pt x="7619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81400" y="175260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57527" y="1670457"/>
              <a:ext cx="237944" cy="1617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47800" y="1981200"/>
              <a:ext cx="1981200" cy="0"/>
            </a:xfrm>
            <a:custGeom>
              <a:avLst/>
              <a:gdLst/>
              <a:ahLst/>
              <a:cxnLst/>
              <a:rect l="l" t="t" r="r" b="b"/>
              <a:pathLst>
                <a:path w="1981200">
                  <a:moveTo>
                    <a:pt x="0" y="0"/>
                  </a:moveTo>
                  <a:lnTo>
                    <a:pt x="1981200" y="0"/>
                  </a:lnTo>
                </a:path>
              </a:pathLst>
            </a:custGeom>
            <a:ln w="76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991869" y="2625090"/>
            <a:ext cx="7346315" cy="410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87960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85714"/>
              <a:buAutoNum type="arabicPeriod" startAt="7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980033"/>
                </a:solidFill>
                <a:latin typeface="Times New Roman"/>
                <a:cs typeface="Times New Roman"/>
              </a:rPr>
              <a:t>The trains </a:t>
            </a:r>
            <a:r>
              <a:rPr sz="2800" dirty="0">
                <a:solidFill>
                  <a:srgbClr val="980033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980033"/>
                </a:solidFill>
                <a:latin typeface="Times New Roman"/>
                <a:cs typeface="Times New Roman"/>
              </a:rPr>
              <a:t>hazardous cargo should </a:t>
            </a:r>
            <a:r>
              <a:rPr sz="2800" dirty="0">
                <a:solidFill>
                  <a:srgbClr val="980033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980033"/>
                </a:solidFill>
                <a:latin typeface="Times New Roman"/>
                <a:cs typeface="Times New Roman"/>
              </a:rPr>
              <a:t>routed  </a:t>
            </a:r>
            <a:r>
              <a:rPr sz="2800" dirty="0">
                <a:solidFill>
                  <a:srgbClr val="980033"/>
                </a:solidFill>
                <a:latin typeface="Times New Roman"/>
                <a:cs typeface="Times New Roman"/>
              </a:rPr>
              <a:t>through unpopulated</a:t>
            </a:r>
            <a:r>
              <a:rPr sz="2800" spc="-15" dirty="0">
                <a:solidFill>
                  <a:srgbClr val="980033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980033"/>
                </a:solidFill>
                <a:latin typeface="Times New Roman"/>
                <a:cs typeface="Times New Roman"/>
              </a:rPr>
              <a:t>areas.</a:t>
            </a:r>
            <a:endParaRPr sz="2800">
              <a:latin typeface="Times New Roman"/>
              <a:cs typeface="Times New Roman"/>
            </a:endParaRPr>
          </a:p>
          <a:p>
            <a:pPr marL="469900" marR="363220" indent="-457200">
              <a:lnSpc>
                <a:spcPct val="100000"/>
              </a:lnSpc>
              <a:spcBef>
                <a:spcPts val="1750"/>
              </a:spcBef>
              <a:buClr>
                <a:srgbClr val="980033"/>
              </a:buClr>
              <a:buFont typeface="Times New Roman"/>
              <a:buAutoNum type="arabicPeriod" startAt="7"/>
              <a:tabLst>
                <a:tab pos="544195" algn="l"/>
                <a:tab pos="544830" algn="l"/>
              </a:tabLst>
            </a:pPr>
            <a:r>
              <a:rPr dirty="0"/>
              <a:t>	</a:t>
            </a:r>
            <a:r>
              <a:rPr sz="2800" dirty="0">
                <a:solidFill>
                  <a:srgbClr val="980033"/>
                </a:solidFill>
                <a:latin typeface="Times New Roman"/>
                <a:cs typeface="Times New Roman"/>
              </a:rPr>
              <a:t>Wagon </a:t>
            </a:r>
            <a:r>
              <a:rPr sz="2800" spc="-5" dirty="0">
                <a:solidFill>
                  <a:srgbClr val="980033"/>
                </a:solidFill>
                <a:latin typeface="Times New Roman"/>
                <a:cs typeface="Times New Roman"/>
              </a:rPr>
              <a:t>coupling should </a:t>
            </a:r>
            <a:r>
              <a:rPr sz="2800" dirty="0">
                <a:solidFill>
                  <a:srgbClr val="980033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980033"/>
                </a:solidFill>
                <a:latin typeface="Times New Roman"/>
                <a:cs typeface="Times New Roman"/>
              </a:rPr>
              <a:t>such </a:t>
            </a:r>
            <a:r>
              <a:rPr sz="2800" dirty="0">
                <a:solidFill>
                  <a:srgbClr val="980033"/>
                </a:solidFill>
                <a:latin typeface="Times New Roman"/>
                <a:cs typeface="Times New Roman"/>
              </a:rPr>
              <a:t>that </a:t>
            </a:r>
            <a:r>
              <a:rPr sz="2800" spc="-15" dirty="0">
                <a:solidFill>
                  <a:srgbClr val="980033"/>
                </a:solidFill>
                <a:latin typeface="Times New Roman"/>
                <a:cs typeface="Times New Roman"/>
              </a:rPr>
              <a:t>may </a:t>
            </a:r>
            <a:r>
              <a:rPr sz="2800" dirty="0">
                <a:solidFill>
                  <a:srgbClr val="980033"/>
                </a:solidFill>
                <a:latin typeface="Times New Roman"/>
                <a:cs typeface="Times New Roman"/>
              </a:rPr>
              <a:t>not  </a:t>
            </a:r>
            <a:r>
              <a:rPr sz="2800" spc="-5" dirty="0">
                <a:solidFill>
                  <a:srgbClr val="980033"/>
                </a:solidFill>
                <a:latin typeface="Times New Roman"/>
                <a:cs typeface="Times New Roman"/>
              </a:rPr>
              <a:t>disengage </a:t>
            </a:r>
            <a:r>
              <a:rPr sz="2800" dirty="0">
                <a:solidFill>
                  <a:srgbClr val="980033"/>
                </a:solidFill>
                <a:latin typeface="Times New Roman"/>
                <a:cs typeface="Times New Roman"/>
              </a:rPr>
              <a:t>on</a:t>
            </a:r>
            <a:r>
              <a:rPr sz="2800" spc="-35" dirty="0">
                <a:solidFill>
                  <a:srgbClr val="9800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80033"/>
                </a:solidFill>
                <a:latin typeface="Times New Roman"/>
                <a:cs typeface="Times New Roman"/>
              </a:rPr>
              <a:t>derailment.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1740"/>
              </a:spcBef>
              <a:buClr>
                <a:srgbClr val="980033"/>
              </a:buClr>
              <a:buFont typeface="Times New Roman"/>
              <a:buAutoNum type="arabicPeriod" startAt="7"/>
              <a:tabLst>
                <a:tab pos="544195" algn="l"/>
                <a:tab pos="544830" algn="l"/>
              </a:tabLst>
            </a:pPr>
            <a:r>
              <a:rPr dirty="0"/>
              <a:t>	</a:t>
            </a:r>
            <a:r>
              <a:rPr sz="2800" spc="-5" dirty="0">
                <a:solidFill>
                  <a:srgbClr val="980033"/>
                </a:solidFill>
                <a:latin typeface="Times New Roman"/>
                <a:cs typeface="Times New Roman"/>
              </a:rPr>
              <a:t>Chances </a:t>
            </a:r>
            <a:r>
              <a:rPr sz="2800" dirty="0">
                <a:solidFill>
                  <a:srgbClr val="980033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980033"/>
                </a:solidFill>
                <a:latin typeface="Times New Roman"/>
                <a:cs typeface="Times New Roman"/>
              </a:rPr>
              <a:t>penetration </a:t>
            </a:r>
            <a:r>
              <a:rPr sz="2800" dirty="0">
                <a:solidFill>
                  <a:srgbClr val="980033"/>
                </a:solidFill>
                <a:latin typeface="Times New Roman"/>
                <a:cs typeface="Times New Roman"/>
              </a:rPr>
              <a:t>of coupling </a:t>
            </a:r>
            <a:r>
              <a:rPr sz="2800" spc="-5" dirty="0">
                <a:solidFill>
                  <a:srgbClr val="980033"/>
                </a:solidFill>
                <a:latin typeface="Times New Roman"/>
                <a:cs typeface="Times New Roman"/>
              </a:rPr>
              <a:t>devices</a:t>
            </a:r>
            <a:r>
              <a:rPr sz="2800" spc="-65" dirty="0">
                <a:solidFill>
                  <a:srgbClr val="9800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80033"/>
                </a:solidFill>
                <a:latin typeface="Times New Roman"/>
                <a:cs typeface="Times New Roman"/>
              </a:rPr>
              <a:t>into  the tanks </a:t>
            </a:r>
            <a:r>
              <a:rPr sz="2800" spc="-5" dirty="0">
                <a:solidFill>
                  <a:srgbClr val="980033"/>
                </a:solidFill>
                <a:latin typeface="Times New Roman"/>
                <a:cs typeface="Times New Roman"/>
              </a:rPr>
              <a:t>should </a:t>
            </a:r>
            <a:r>
              <a:rPr sz="2800" dirty="0">
                <a:solidFill>
                  <a:srgbClr val="980033"/>
                </a:solidFill>
                <a:latin typeface="Times New Roman"/>
                <a:cs typeface="Times New Roman"/>
              </a:rPr>
              <a:t>be</a:t>
            </a:r>
            <a:r>
              <a:rPr sz="2800" spc="-20" dirty="0">
                <a:solidFill>
                  <a:srgbClr val="9800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80033"/>
                </a:solidFill>
                <a:latin typeface="Times New Roman"/>
                <a:cs typeface="Times New Roman"/>
              </a:rPr>
              <a:t>avoided.</a:t>
            </a:r>
            <a:endParaRPr sz="2800">
              <a:latin typeface="Times New Roman"/>
              <a:cs typeface="Times New Roman"/>
            </a:endParaRPr>
          </a:p>
          <a:p>
            <a:pPr marL="469900" marR="770890" indent="-457200">
              <a:lnSpc>
                <a:spcPct val="100000"/>
              </a:lnSpc>
              <a:spcBef>
                <a:spcPts val="1750"/>
              </a:spcBef>
              <a:buAutoNum type="arabicPeriod" startAt="7"/>
              <a:tabLst>
                <a:tab pos="633095" algn="l"/>
                <a:tab pos="633730" algn="l"/>
              </a:tabLst>
            </a:pPr>
            <a:r>
              <a:rPr sz="2800" spc="-5" dirty="0">
                <a:solidFill>
                  <a:srgbClr val="980033"/>
                </a:solidFill>
                <a:latin typeface="Times New Roman"/>
                <a:cs typeface="Times New Roman"/>
              </a:rPr>
              <a:t>As for </a:t>
            </a:r>
            <a:r>
              <a:rPr sz="2800" spc="-10" dirty="0">
                <a:solidFill>
                  <a:srgbClr val="980033"/>
                </a:solidFill>
                <a:latin typeface="Times New Roman"/>
                <a:cs typeface="Times New Roman"/>
              </a:rPr>
              <a:t>as </a:t>
            </a:r>
            <a:r>
              <a:rPr sz="2800" dirty="0">
                <a:solidFill>
                  <a:srgbClr val="980033"/>
                </a:solidFill>
                <a:latin typeface="Times New Roman"/>
                <a:cs typeface="Times New Roman"/>
              </a:rPr>
              <a:t>possible </a:t>
            </a:r>
            <a:r>
              <a:rPr sz="2800" spc="-5" dirty="0">
                <a:solidFill>
                  <a:srgbClr val="980033"/>
                </a:solidFill>
                <a:latin typeface="Times New Roman"/>
                <a:cs typeface="Times New Roman"/>
              </a:rPr>
              <a:t>safety valves </a:t>
            </a:r>
            <a:r>
              <a:rPr sz="2800" dirty="0">
                <a:solidFill>
                  <a:srgbClr val="980033"/>
                </a:solidFill>
                <a:latin typeface="Times New Roman"/>
                <a:cs typeface="Times New Roman"/>
              </a:rPr>
              <a:t>should be  </a:t>
            </a:r>
            <a:r>
              <a:rPr sz="2800" spc="-5" dirty="0">
                <a:solidFill>
                  <a:srgbClr val="980033"/>
                </a:solidFill>
                <a:latin typeface="Times New Roman"/>
                <a:cs typeface="Times New Roman"/>
              </a:rPr>
              <a:t>preferred </a:t>
            </a:r>
            <a:r>
              <a:rPr sz="2800" dirty="0">
                <a:solidFill>
                  <a:srgbClr val="980033"/>
                </a:solidFill>
                <a:latin typeface="Times New Roman"/>
                <a:cs typeface="Times New Roman"/>
              </a:rPr>
              <a:t>over rupture</a:t>
            </a:r>
            <a:r>
              <a:rPr sz="2800" spc="-35" dirty="0">
                <a:solidFill>
                  <a:srgbClr val="9800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80033"/>
                </a:solidFill>
                <a:latin typeface="Times New Roman"/>
                <a:cs typeface="Times New Roman"/>
              </a:rPr>
              <a:t>discs.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930" y="2548890"/>
            <a:ext cx="7468234" cy="302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980033"/>
              </a:buClr>
              <a:buFont typeface="Times New Roman"/>
              <a:buAutoNum type="arabicPeriod" startAt="11"/>
              <a:tabLst>
                <a:tab pos="469900" algn="l"/>
              </a:tabLst>
            </a:pPr>
            <a:r>
              <a:rPr sz="2800" spc="-5" dirty="0">
                <a:solidFill>
                  <a:srgbClr val="980033"/>
                </a:solidFill>
                <a:latin typeface="Times New Roman"/>
                <a:cs typeface="Times New Roman"/>
              </a:rPr>
              <a:t>If </a:t>
            </a:r>
            <a:r>
              <a:rPr sz="2800" spc="-10" dirty="0">
                <a:solidFill>
                  <a:srgbClr val="980033"/>
                </a:solidFill>
                <a:latin typeface="Times New Roman"/>
                <a:cs typeface="Times New Roman"/>
              </a:rPr>
              <a:t>chances </a:t>
            </a:r>
            <a:r>
              <a:rPr sz="2800" dirty="0">
                <a:solidFill>
                  <a:srgbClr val="980033"/>
                </a:solidFill>
                <a:latin typeface="Times New Roman"/>
                <a:cs typeface="Times New Roman"/>
              </a:rPr>
              <a:t>of explosion </a:t>
            </a:r>
            <a:r>
              <a:rPr sz="2800" spc="-5" dirty="0">
                <a:solidFill>
                  <a:srgbClr val="980033"/>
                </a:solidFill>
                <a:latin typeface="Times New Roman"/>
                <a:cs typeface="Times New Roman"/>
              </a:rPr>
              <a:t>exist, </a:t>
            </a:r>
            <a:r>
              <a:rPr sz="2800" dirty="0">
                <a:solidFill>
                  <a:srgbClr val="980033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980033"/>
                </a:solidFill>
                <a:latin typeface="Times New Roman"/>
                <a:cs typeface="Times New Roman"/>
              </a:rPr>
              <a:t>explosion vents  should </a:t>
            </a:r>
            <a:r>
              <a:rPr sz="2800" dirty="0">
                <a:solidFill>
                  <a:srgbClr val="980033"/>
                </a:solidFill>
                <a:latin typeface="Times New Roman"/>
                <a:cs typeface="Times New Roman"/>
              </a:rPr>
              <a:t>be provided.</a:t>
            </a:r>
            <a:endParaRPr sz="2800" dirty="0">
              <a:latin typeface="Times New Roman"/>
              <a:cs typeface="Times New Roman"/>
            </a:endParaRPr>
          </a:p>
          <a:p>
            <a:pPr marL="469900" marR="186055" indent="-457200">
              <a:lnSpc>
                <a:spcPct val="100000"/>
              </a:lnSpc>
              <a:spcBef>
                <a:spcPts val="1740"/>
              </a:spcBef>
              <a:buAutoNum type="arabicPeriod" startAt="11"/>
              <a:tabLst>
                <a:tab pos="469900" algn="l"/>
              </a:tabLst>
            </a:pPr>
            <a:r>
              <a:rPr sz="2800" dirty="0">
                <a:solidFill>
                  <a:srgbClr val="980033"/>
                </a:solidFill>
                <a:latin typeface="Times New Roman"/>
                <a:cs typeface="Times New Roman"/>
              </a:rPr>
              <a:t>Siphoning of the </a:t>
            </a:r>
            <a:r>
              <a:rPr sz="2800" spc="-5" dirty="0">
                <a:solidFill>
                  <a:srgbClr val="980033"/>
                </a:solidFill>
                <a:latin typeface="Times New Roman"/>
                <a:cs typeface="Times New Roman"/>
              </a:rPr>
              <a:t>liquid while transfer should </a:t>
            </a:r>
            <a:r>
              <a:rPr sz="2800" dirty="0">
                <a:solidFill>
                  <a:srgbClr val="980033"/>
                </a:solidFill>
                <a:latin typeface="Times New Roman"/>
                <a:cs typeface="Times New Roman"/>
              </a:rPr>
              <a:t>be  </a:t>
            </a:r>
            <a:r>
              <a:rPr sz="2800" spc="-5" dirty="0">
                <a:solidFill>
                  <a:srgbClr val="980033"/>
                </a:solidFill>
                <a:latin typeface="Times New Roman"/>
                <a:cs typeface="Times New Roman"/>
              </a:rPr>
              <a:t>preferred over </a:t>
            </a:r>
            <a:r>
              <a:rPr sz="2800" dirty="0">
                <a:solidFill>
                  <a:srgbClr val="980033"/>
                </a:solidFill>
                <a:latin typeface="Times New Roman"/>
                <a:cs typeface="Times New Roman"/>
              </a:rPr>
              <a:t>unloading </a:t>
            </a:r>
            <a:r>
              <a:rPr sz="2800" spc="-5" dirty="0">
                <a:solidFill>
                  <a:srgbClr val="980033"/>
                </a:solidFill>
                <a:latin typeface="Times New Roman"/>
                <a:cs typeface="Times New Roman"/>
              </a:rPr>
              <a:t>from</a:t>
            </a:r>
            <a:r>
              <a:rPr sz="2800" spc="-40" dirty="0">
                <a:solidFill>
                  <a:srgbClr val="9800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80033"/>
                </a:solidFill>
                <a:latin typeface="Times New Roman"/>
                <a:cs typeface="Times New Roman"/>
              </a:rPr>
              <a:t>bottom.</a:t>
            </a:r>
            <a:endParaRPr sz="2800" dirty="0">
              <a:latin typeface="Times New Roman"/>
              <a:cs typeface="Times New Roman"/>
            </a:endParaRPr>
          </a:p>
          <a:p>
            <a:pPr marL="469900" marR="402590" indent="-457200">
              <a:lnSpc>
                <a:spcPct val="100000"/>
              </a:lnSpc>
              <a:spcBef>
                <a:spcPts val="1750"/>
              </a:spcBef>
              <a:buAutoNum type="arabicPeriod" startAt="11"/>
              <a:tabLst>
                <a:tab pos="469900" algn="l"/>
              </a:tabLst>
            </a:pPr>
            <a:r>
              <a:rPr sz="2800" spc="-5" dirty="0">
                <a:solidFill>
                  <a:srgbClr val="980033"/>
                </a:solidFill>
                <a:latin typeface="Times New Roman"/>
                <a:cs typeface="Times New Roman"/>
              </a:rPr>
              <a:t>The tanks should </a:t>
            </a:r>
            <a:r>
              <a:rPr sz="2800" dirty="0">
                <a:solidFill>
                  <a:srgbClr val="980033"/>
                </a:solidFill>
                <a:latin typeface="Times New Roman"/>
                <a:cs typeface="Times New Roman"/>
              </a:rPr>
              <a:t>be lined </a:t>
            </a:r>
            <a:r>
              <a:rPr sz="2800" spc="-5" dirty="0">
                <a:solidFill>
                  <a:srgbClr val="980033"/>
                </a:solidFill>
                <a:latin typeface="Times New Roman"/>
                <a:cs typeface="Times New Roman"/>
              </a:rPr>
              <a:t>suitably </a:t>
            </a:r>
            <a:r>
              <a:rPr sz="2800" dirty="0">
                <a:solidFill>
                  <a:srgbClr val="980033"/>
                </a:solidFill>
                <a:latin typeface="Times New Roman"/>
                <a:cs typeface="Times New Roman"/>
              </a:rPr>
              <a:t>if corrosive  </a:t>
            </a:r>
            <a:r>
              <a:rPr sz="2800" spc="-5" dirty="0">
                <a:solidFill>
                  <a:srgbClr val="980033"/>
                </a:solidFill>
                <a:latin typeface="Times New Roman"/>
                <a:cs typeface="Times New Roman"/>
              </a:rPr>
              <a:t>substances are</a:t>
            </a:r>
            <a:r>
              <a:rPr sz="2800" spc="-25" dirty="0">
                <a:solidFill>
                  <a:srgbClr val="9800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80033"/>
                </a:solidFill>
                <a:latin typeface="Times New Roman"/>
                <a:cs typeface="Times New Roman"/>
              </a:rPr>
              <a:t>handled.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1269" y="223520"/>
            <a:ext cx="65913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FF"/>
                </a:solidFill>
                <a:latin typeface="Times New Roman"/>
                <a:cs typeface="Times New Roman"/>
              </a:rPr>
              <a:t>Precautions in Rail</a:t>
            </a:r>
            <a:r>
              <a:rPr sz="4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0000FF"/>
                </a:solidFill>
                <a:latin typeface="Times New Roman"/>
                <a:cs typeface="Times New Roman"/>
              </a:rPr>
              <a:t>Transport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8200" y="985927"/>
            <a:ext cx="7848600" cy="1228725"/>
            <a:chOff x="838200" y="985927"/>
            <a:chExt cx="7848600" cy="1228725"/>
          </a:xfrm>
        </p:grpSpPr>
        <p:sp>
          <p:nvSpPr>
            <p:cNvPr id="5" name="object 5"/>
            <p:cNvSpPr/>
            <p:nvPr/>
          </p:nvSpPr>
          <p:spPr>
            <a:xfrm>
              <a:off x="838200" y="990600"/>
              <a:ext cx="7848600" cy="1219200"/>
            </a:xfrm>
            <a:custGeom>
              <a:avLst/>
              <a:gdLst/>
              <a:ahLst/>
              <a:cxnLst/>
              <a:rect l="l" t="t" r="r" b="b"/>
              <a:pathLst>
                <a:path w="7848600" h="1219200">
                  <a:moveTo>
                    <a:pt x="457200" y="228600"/>
                  </a:moveTo>
                  <a:lnTo>
                    <a:pt x="457200" y="304800"/>
                  </a:lnTo>
                </a:path>
                <a:path w="7848600" h="1219200">
                  <a:moveTo>
                    <a:pt x="228600" y="0"/>
                  </a:moveTo>
                  <a:lnTo>
                    <a:pt x="609600" y="0"/>
                  </a:lnTo>
                </a:path>
                <a:path w="7848600" h="1219200">
                  <a:moveTo>
                    <a:pt x="609600" y="0"/>
                  </a:moveTo>
                  <a:lnTo>
                    <a:pt x="609600" y="1219200"/>
                  </a:lnTo>
                </a:path>
                <a:path w="7848600" h="1219200">
                  <a:moveTo>
                    <a:pt x="228600" y="0"/>
                  </a:moveTo>
                  <a:lnTo>
                    <a:pt x="609600" y="152400"/>
                  </a:lnTo>
                </a:path>
                <a:path w="7848600" h="1219200">
                  <a:moveTo>
                    <a:pt x="228600" y="0"/>
                  </a:moveTo>
                  <a:lnTo>
                    <a:pt x="228600" y="228600"/>
                  </a:lnTo>
                </a:path>
                <a:path w="7848600" h="1219200">
                  <a:moveTo>
                    <a:pt x="7772400" y="1219200"/>
                  </a:moveTo>
                  <a:lnTo>
                    <a:pt x="0" y="1219200"/>
                  </a:lnTo>
                </a:path>
                <a:path w="7848600" h="1219200">
                  <a:moveTo>
                    <a:pt x="7772400" y="1219200"/>
                  </a:moveTo>
                  <a:lnTo>
                    <a:pt x="0" y="1219200"/>
                  </a:lnTo>
                </a:path>
                <a:path w="7848600" h="1219200">
                  <a:moveTo>
                    <a:pt x="6096000" y="457200"/>
                  </a:moveTo>
                  <a:lnTo>
                    <a:pt x="6019800" y="304800"/>
                  </a:lnTo>
                </a:path>
                <a:path w="7848600" h="1219200">
                  <a:moveTo>
                    <a:pt x="5943600" y="304800"/>
                  </a:moveTo>
                  <a:lnTo>
                    <a:pt x="6172200" y="304800"/>
                  </a:lnTo>
                </a:path>
                <a:path w="7848600" h="1219200">
                  <a:moveTo>
                    <a:pt x="7848600" y="304800"/>
                  </a:moveTo>
                  <a:lnTo>
                    <a:pt x="0" y="304800"/>
                  </a:lnTo>
                </a:path>
                <a:path w="7848600" h="1219200">
                  <a:moveTo>
                    <a:pt x="7848600" y="228600"/>
                  </a:moveTo>
                  <a:lnTo>
                    <a:pt x="76200" y="228600"/>
                  </a:lnTo>
                </a:path>
                <a:path w="7848600" h="1219200">
                  <a:moveTo>
                    <a:pt x="3200400" y="228600"/>
                  </a:moveTo>
                  <a:lnTo>
                    <a:pt x="3200400" y="304800"/>
                  </a:lnTo>
                </a:path>
                <a:path w="7848600" h="1219200">
                  <a:moveTo>
                    <a:pt x="4267200" y="228600"/>
                  </a:moveTo>
                  <a:lnTo>
                    <a:pt x="4267200" y="304800"/>
                  </a:lnTo>
                </a:path>
                <a:path w="7848600" h="1219200">
                  <a:moveTo>
                    <a:pt x="5257800" y="228600"/>
                  </a:moveTo>
                  <a:lnTo>
                    <a:pt x="5257800" y="304800"/>
                  </a:lnTo>
                </a:path>
                <a:path w="7848600" h="1219200">
                  <a:moveTo>
                    <a:pt x="6248400" y="228600"/>
                  </a:moveTo>
                  <a:lnTo>
                    <a:pt x="6248400" y="304800"/>
                  </a:lnTo>
                </a:path>
                <a:path w="7848600" h="1219200">
                  <a:moveTo>
                    <a:pt x="7162800" y="228600"/>
                  </a:moveTo>
                  <a:lnTo>
                    <a:pt x="7162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55079" y="1981200"/>
              <a:ext cx="318770" cy="227329"/>
            </a:xfrm>
            <a:custGeom>
              <a:avLst/>
              <a:gdLst/>
              <a:ahLst/>
              <a:cxnLst/>
              <a:rect l="l" t="t" r="r" b="b"/>
              <a:pathLst>
                <a:path w="318770" h="227330">
                  <a:moveTo>
                    <a:pt x="160020" y="0"/>
                  </a:moveTo>
                  <a:lnTo>
                    <a:pt x="108264" y="5537"/>
                  </a:lnTo>
                  <a:lnTo>
                    <a:pt x="64190" y="21132"/>
                  </a:lnTo>
                  <a:lnTo>
                    <a:pt x="29992" y="45262"/>
                  </a:lnTo>
                  <a:lnTo>
                    <a:pt x="7863" y="76403"/>
                  </a:lnTo>
                  <a:lnTo>
                    <a:pt x="0" y="113029"/>
                  </a:lnTo>
                  <a:lnTo>
                    <a:pt x="7863" y="150276"/>
                  </a:lnTo>
                  <a:lnTo>
                    <a:pt x="29992" y="181792"/>
                  </a:lnTo>
                  <a:lnTo>
                    <a:pt x="64190" y="206115"/>
                  </a:lnTo>
                  <a:lnTo>
                    <a:pt x="108264" y="221782"/>
                  </a:lnTo>
                  <a:lnTo>
                    <a:pt x="160020" y="227329"/>
                  </a:lnTo>
                  <a:lnTo>
                    <a:pt x="211155" y="221782"/>
                  </a:lnTo>
                  <a:lnTo>
                    <a:pt x="254853" y="206115"/>
                  </a:lnTo>
                  <a:lnTo>
                    <a:pt x="288858" y="181792"/>
                  </a:lnTo>
                  <a:lnTo>
                    <a:pt x="310916" y="150276"/>
                  </a:lnTo>
                  <a:lnTo>
                    <a:pt x="318770" y="113029"/>
                  </a:lnTo>
                  <a:lnTo>
                    <a:pt x="310916" y="76403"/>
                  </a:lnTo>
                  <a:lnTo>
                    <a:pt x="288858" y="45262"/>
                  </a:lnTo>
                  <a:lnTo>
                    <a:pt x="254853" y="21132"/>
                  </a:lnTo>
                  <a:lnTo>
                    <a:pt x="211155" y="553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98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55079" y="1981200"/>
              <a:ext cx="320040" cy="228600"/>
            </a:xfrm>
            <a:custGeom>
              <a:avLst/>
              <a:gdLst/>
              <a:ahLst/>
              <a:cxnLst/>
              <a:rect l="l" t="t" r="r" b="b"/>
              <a:pathLst>
                <a:path w="320040" h="228600">
                  <a:moveTo>
                    <a:pt x="160020" y="0"/>
                  </a:moveTo>
                  <a:lnTo>
                    <a:pt x="211155" y="5537"/>
                  </a:lnTo>
                  <a:lnTo>
                    <a:pt x="254853" y="21132"/>
                  </a:lnTo>
                  <a:lnTo>
                    <a:pt x="288858" y="45262"/>
                  </a:lnTo>
                  <a:lnTo>
                    <a:pt x="310916" y="76403"/>
                  </a:lnTo>
                  <a:lnTo>
                    <a:pt x="318770" y="113029"/>
                  </a:lnTo>
                  <a:lnTo>
                    <a:pt x="310916" y="150276"/>
                  </a:lnTo>
                  <a:lnTo>
                    <a:pt x="288858" y="181792"/>
                  </a:lnTo>
                  <a:lnTo>
                    <a:pt x="254853" y="206115"/>
                  </a:lnTo>
                  <a:lnTo>
                    <a:pt x="211155" y="221782"/>
                  </a:lnTo>
                  <a:lnTo>
                    <a:pt x="160020" y="227329"/>
                  </a:lnTo>
                  <a:lnTo>
                    <a:pt x="108264" y="221782"/>
                  </a:lnTo>
                  <a:lnTo>
                    <a:pt x="64190" y="206115"/>
                  </a:lnTo>
                  <a:lnTo>
                    <a:pt x="29992" y="181792"/>
                  </a:lnTo>
                  <a:lnTo>
                    <a:pt x="7863" y="150276"/>
                  </a:lnTo>
                  <a:lnTo>
                    <a:pt x="0" y="113029"/>
                  </a:lnTo>
                  <a:lnTo>
                    <a:pt x="7863" y="76403"/>
                  </a:lnTo>
                  <a:lnTo>
                    <a:pt x="29992" y="45262"/>
                  </a:lnTo>
                  <a:lnTo>
                    <a:pt x="64190" y="21132"/>
                  </a:lnTo>
                  <a:lnTo>
                    <a:pt x="108264" y="5537"/>
                  </a:lnTo>
                  <a:lnTo>
                    <a:pt x="160020" y="0"/>
                  </a:lnTo>
                  <a:close/>
                </a:path>
                <a:path w="320040" h="228600">
                  <a:moveTo>
                    <a:pt x="0" y="0"/>
                  </a:moveTo>
                  <a:lnTo>
                    <a:pt x="0" y="0"/>
                  </a:lnTo>
                </a:path>
                <a:path w="320040" h="228600">
                  <a:moveTo>
                    <a:pt x="320040" y="228600"/>
                  </a:moveTo>
                  <a:lnTo>
                    <a:pt x="32004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88479" y="1981200"/>
              <a:ext cx="318770" cy="227329"/>
            </a:xfrm>
            <a:custGeom>
              <a:avLst/>
              <a:gdLst/>
              <a:ahLst/>
              <a:cxnLst/>
              <a:rect l="l" t="t" r="r" b="b"/>
              <a:pathLst>
                <a:path w="318770" h="227330">
                  <a:moveTo>
                    <a:pt x="158750" y="0"/>
                  </a:moveTo>
                  <a:lnTo>
                    <a:pt x="107614" y="5537"/>
                  </a:lnTo>
                  <a:lnTo>
                    <a:pt x="63916" y="21132"/>
                  </a:lnTo>
                  <a:lnTo>
                    <a:pt x="29911" y="45262"/>
                  </a:lnTo>
                  <a:lnTo>
                    <a:pt x="7853" y="76403"/>
                  </a:lnTo>
                  <a:lnTo>
                    <a:pt x="0" y="113029"/>
                  </a:lnTo>
                  <a:lnTo>
                    <a:pt x="7853" y="150276"/>
                  </a:lnTo>
                  <a:lnTo>
                    <a:pt x="29911" y="181792"/>
                  </a:lnTo>
                  <a:lnTo>
                    <a:pt x="63916" y="206115"/>
                  </a:lnTo>
                  <a:lnTo>
                    <a:pt x="107614" y="221782"/>
                  </a:lnTo>
                  <a:lnTo>
                    <a:pt x="158750" y="227329"/>
                  </a:lnTo>
                  <a:lnTo>
                    <a:pt x="210505" y="221782"/>
                  </a:lnTo>
                  <a:lnTo>
                    <a:pt x="254579" y="206115"/>
                  </a:lnTo>
                  <a:lnTo>
                    <a:pt x="288777" y="181792"/>
                  </a:lnTo>
                  <a:lnTo>
                    <a:pt x="310906" y="150276"/>
                  </a:lnTo>
                  <a:lnTo>
                    <a:pt x="318770" y="113029"/>
                  </a:lnTo>
                  <a:lnTo>
                    <a:pt x="310906" y="76403"/>
                  </a:lnTo>
                  <a:lnTo>
                    <a:pt x="288777" y="45262"/>
                  </a:lnTo>
                  <a:lnTo>
                    <a:pt x="254579" y="21132"/>
                  </a:lnTo>
                  <a:lnTo>
                    <a:pt x="210505" y="5537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8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88479" y="1981200"/>
              <a:ext cx="320040" cy="228600"/>
            </a:xfrm>
            <a:custGeom>
              <a:avLst/>
              <a:gdLst/>
              <a:ahLst/>
              <a:cxnLst/>
              <a:rect l="l" t="t" r="r" b="b"/>
              <a:pathLst>
                <a:path w="320040" h="228600">
                  <a:moveTo>
                    <a:pt x="158750" y="0"/>
                  </a:moveTo>
                  <a:lnTo>
                    <a:pt x="210505" y="5537"/>
                  </a:lnTo>
                  <a:lnTo>
                    <a:pt x="254579" y="21132"/>
                  </a:lnTo>
                  <a:lnTo>
                    <a:pt x="288777" y="45262"/>
                  </a:lnTo>
                  <a:lnTo>
                    <a:pt x="310906" y="76403"/>
                  </a:lnTo>
                  <a:lnTo>
                    <a:pt x="318770" y="113029"/>
                  </a:lnTo>
                  <a:lnTo>
                    <a:pt x="310906" y="150276"/>
                  </a:lnTo>
                  <a:lnTo>
                    <a:pt x="288777" y="181792"/>
                  </a:lnTo>
                  <a:lnTo>
                    <a:pt x="254579" y="206115"/>
                  </a:lnTo>
                  <a:lnTo>
                    <a:pt x="210505" y="221782"/>
                  </a:lnTo>
                  <a:lnTo>
                    <a:pt x="158750" y="227329"/>
                  </a:lnTo>
                  <a:lnTo>
                    <a:pt x="107614" y="221782"/>
                  </a:lnTo>
                  <a:lnTo>
                    <a:pt x="63916" y="206115"/>
                  </a:lnTo>
                  <a:lnTo>
                    <a:pt x="29911" y="181792"/>
                  </a:lnTo>
                  <a:lnTo>
                    <a:pt x="7853" y="150276"/>
                  </a:lnTo>
                  <a:lnTo>
                    <a:pt x="0" y="113029"/>
                  </a:lnTo>
                  <a:lnTo>
                    <a:pt x="7853" y="76403"/>
                  </a:lnTo>
                  <a:lnTo>
                    <a:pt x="29911" y="45262"/>
                  </a:lnTo>
                  <a:lnTo>
                    <a:pt x="63916" y="21132"/>
                  </a:lnTo>
                  <a:lnTo>
                    <a:pt x="107614" y="5537"/>
                  </a:lnTo>
                  <a:lnTo>
                    <a:pt x="158750" y="0"/>
                  </a:lnTo>
                  <a:close/>
                </a:path>
                <a:path w="320040" h="228600">
                  <a:moveTo>
                    <a:pt x="0" y="0"/>
                  </a:moveTo>
                  <a:lnTo>
                    <a:pt x="0" y="0"/>
                  </a:lnTo>
                </a:path>
                <a:path w="320040" h="228600">
                  <a:moveTo>
                    <a:pt x="320040" y="228600"/>
                  </a:moveTo>
                  <a:lnTo>
                    <a:pt x="32004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21880" y="1981200"/>
              <a:ext cx="318770" cy="227329"/>
            </a:xfrm>
            <a:custGeom>
              <a:avLst/>
              <a:gdLst/>
              <a:ahLst/>
              <a:cxnLst/>
              <a:rect l="l" t="t" r="r" b="b"/>
              <a:pathLst>
                <a:path w="318770" h="227330">
                  <a:moveTo>
                    <a:pt x="158750" y="0"/>
                  </a:moveTo>
                  <a:lnTo>
                    <a:pt x="107614" y="5537"/>
                  </a:lnTo>
                  <a:lnTo>
                    <a:pt x="63916" y="21132"/>
                  </a:lnTo>
                  <a:lnTo>
                    <a:pt x="29911" y="45262"/>
                  </a:lnTo>
                  <a:lnTo>
                    <a:pt x="7853" y="76403"/>
                  </a:lnTo>
                  <a:lnTo>
                    <a:pt x="0" y="113029"/>
                  </a:lnTo>
                  <a:lnTo>
                    <a:pt x="7853" y="150276"/>
                  </a:lnTo>
                  <a:lnTo>
                    <a:pt x="29911" y="181792"/>
                  </a:lnTo>
                  <a:lnTo>
                    <a:pt x="63916" y="206115"/>
                  </a:lnTo>
                  <a:lnTo>
                    <a:pt x="107614" y="221782"/>
                  </a:lnTo>
                  <a:lnTo>
                    <a:pt x="158750" y="227329"/>
                  </a:lnTo>
                  <a:lnTo>
                    <a:pt x="210505" y="221782"/>
                  </a:lnTo>
                  <a:lnTo>
                    <a:pt x="254579" y="206115"/>
                  </a:lnTo>
                  <a:lnTo>
                    <a:pt x="288777" y="181792"/>
                  </a:lnTo>
                  <a:lnTo>
                    <a:pt x="310906" y="150276"/>
                  </a:lnTo>
                  <a:lnTo>
                    <a:pt x="318770" y="113029"/>
                  </a:lnTo>
                  <a:lnTo>
                    <a:pt x="310906" y="76403"/>
                  </a:lnTo>
                  <a:lnTo>
                    <a:pt x="288777" y="45262"/>
                  </a:lnTo>
                  <a:lnTo>
                    <a:pt x="254579" y="21132"/>
                  </a:lnTo>
                  <a:lnTo>
                    <a:pt x="210505" y="5537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8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21880" y="1981200"/>
              <a:ext cx="320040" cy="228600"/>
            </a:xfrm>
            <a:custGeom>
              <a:avLst/>
              <a:gdLst/>
              <a:ahLst/>
              <a:cxnLst/>
              <a:rect l="l" t="t" r="r" b="b"/>
              <a:pathLst>
                <a:path w="320040" h="228600">
                  <a:moveTo>
                    <a:pt x="158750" y="0"/>
                  </a:moveTo>
                  <a:lnTo>
                    <a:pt x="210505" y="5537"/>
                  </a:lnTo>
                  <a:lnTo>
                    <a:pt x="254579" y="21132"/>
                  </a:lnTo>
                  <a:lnTo>
                    <a:pt x="288777" y="45262"/>
                  </a:lnTo>
                  <a:lnTo>
                    <a:pt x="310906" y="76403"/>
                  </a:lnTo>
                  <a:lnTo>
                    <a:pt x="318770" y="113029"/>
                  </a:lnTo>
                  <a:lnTo>
                    <a:pt x="310906" y="150276"/>
                  </a:lnTo>
                  <a:lnTo>
                    <a:pt x="288777" y="181792"/>
                  </a:lnTo>
                  <a:lnTo>
                    <a:pt x="254579" y="206115"/>
                  </a:lnTo>
                  <a:lnTo>
                    <a:pt x="210505" y="221782"/>
                  </a:lnTo>
                  <a:lnTo>
                    <a:pt x="158750" y="227329"/>
                  </a:lnTo>
                  <a:lnTo>
                    <a:pt x="107614" y="221782"/>
                  </a:lnTo>
                  <a:lnTo>
                    <a:pt x="63916" y="206115"/>
                  </a:lnTo>
                  <a:lnTo>
                    <a:pt x="29911" y="181792"/>
                  </a:lnTo>
                  <a:lnTo>
                    <a:pt x="7853" y="150276"/>
                  </a:lnTo>
                  <a:lnTo>
                    <a:pt x="0" y="113029"/>
                  </a:lnTo>
                  <a:lnTo>
                    <a:pt x="7853" y="76403"/>
                  </a:lnTo>
                  <a:lnTo>
                    <a:pt x="29911" y="45262"/>
                  </a:lnTo>
                  <a:lnTo>
                    <a:pt x="63916" y="21132"/>
                  </a:lnTo>
                  <a:lnTo>
                    <a:pt x="107614" y="5537"/>
                  </a:lnTo>
                  <a:lnTo>
                    <a:pt x="158750" y="0"/>
                  </a:lnTo>
                  <a:close/>
                </a:path>
                <a:path w="320040" h="228600">
                  <a:moveTo>
                    <a:pt x="0" y="0"/>
                  </a:moveTo>
                  <a:lnTo>
                    <a:pt x="0" y="0"/>
                  </a:lnTo>
                </a:path>
                <a:path w="320040" h="228600">
                  <a:moveTo>
                    <a:pt x="320040" y="228600"/>
                  </a:moveTo>
                  <a:lnTo>
                    <a:pt x="32004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55280" y="1981200"/>
              <a:ext cx="318770" cy="227329"/>
            </a:xfrm>
            <a:custGeom>
              <a:avLst/>
              <a:gdLst/>
              <a:ahLst/>
              <a:cxnLst/>
              <a:rect l="l" t="t" r="r" b="b"/>
              <a:pathLst>
                <a:path w="318770" h="227330">
                  <a:moveTo>
                    <a:pt x="158750" y="0"/>
                  </a:moveTo>
                  <a:lnTo>
                    <a:pt x="107614" y="5537"/>
                  </a:lnTo>
                  <a:lnTo>
                    <a:pt x="63916" y="21132"/>
                  </a:lnTo>
                  <a:lnTo>
                    <a:pt x="29911" y="45262"/>
                  </a:lnTo>
                  <a:lnTo>
                    <a:pt x="7853" y="76403"/>
                  </a:lnTo>
                  <a:lnTo>
                    <a:pt x="0" y="113029"/>
                  </a:lnTo>
                  <a:lnTo>
                    <a:pt x="7853" y="150276"/>
                  </a:lnTo>
                  <a:lnTo>
                    <a:pt x="29911" y="181792"/>
                  </a:lnTo>
                  <a:lnTo>
                    <a:pt x="63916" y="206115"/>
                  </a:lnTo>
                  <a:lnTo>
                    <a:pt x="107614" y="221782"/>
                  </a:lnTo>
                  <a:lnTo>
                    <a:pt x="158750" y="227329"/>
                  </a:lnTo>
                  <a:lnTo>
                    <a:pt x="210017" y="221782"/>
                  </a:lnTo>
                  <a:lnTo>
                    <a:pt x="254030" y="206115"/>
                  </a:lnTo>
                  <a:lnTo>
                    <a:pt x="288411" y="181792"/>
                  </a:lnTo>
                  <a:lnTo>
                    <a:pt x="310784" y="150276"/>
                  </a:lnTo>
                  <a:lnTo>
                    <a:pt x="318770" y="113029"/>
                  </a:lnTo>
                  <a:lnTo>
                    <a:pt x="310784" y="76403"/>
                  </a:lnTo>
                  <a:lnTo>
                    <a:pt x="288411" y="45262"/>
                  </a:lnTo>
                  <a:lnTo>
                    <a:pt x="254030" y="21132"/>
                  </a:lnTo>
                  <a:lnTo>
                    <a:pt x="210017" y="5537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98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55280" y="1981200"/>
              <a:ext cx="320040" cy="228600"/>
            </a:xfrm>
            <a:custGeom>
              <a:avLst/>
              <a:gdLst/>
              <a:ahLst/>
              <a:cxnLst/>
              <a:rect l="l" t="t" r="r" b="b"/>
              <a:pathLst>
                <a:path w="320040" h="228600">
                  <a:moveTo>
                    <a:pt x="158750" y="0"/>
                  </a:moveTo>
                  <a:lnTo>
                    <a:pt x="210017" y="5537"/>
                  </a:lnTo>
                  <a:lnTo>
                    <a:pt x="254030" y="21132"/>
                  </a:lnTo>
                  <a:lnTo>
                    <a:pt x="288411" y="45262"/>
                  </a:lnTo>
                  <a:lnTo>
                    <a:pt x="310784" y="76403"/>
                  </a:lnTo>
                  <a:lnTo>
                    <a:pt x="318770" y="113029"/>
                  </a:lnTo>
                  <a:lnTo>
                    <a:pt x="310784" y="150276"/>
                  </a:lnTo>
                  <a:lnTo>
                    <a:pt x="288411" y="181792"/>
                  </a:lnTo>
                  <a:lnTo>
                    <a:pt x="254030" y="206115"/>
                  </a:lnTo>
                  <a:lnTo>
                    <a:pt x="210017" y="221782"/>
                  </a:lnTo>
                  <a:lnTo>
                    <a:pt x="158750" y="227329"/>
                  </a:lnTo>
                  <a:lnTo>
                    <a:pt x="107614" y="221782"/>
                  </a:lnTo>
                  <a:lnTo>
                    <a:pt x="63916" y="206115"/>
                  </a:lnTo>
                  <a:lnTo>
                    <a:pt x="29911" y="181792"/>
                  </a:lnTo>
                  <a:lnTo>
                    <a:pt x="7853" y="150276"/>
                  </a:lnTo>
                  <a:lnTo>
                    <a:pt x="0" y="113029"/>
                  </a:lnTo>
                  <a:lnTo>
                    <a:pt x="7853" y="76403"/>
                  </a:lnTo>
                  <a:lnTo>
                    <a:pt x="29911" y="45262"/>
                  </a:lnTo>
                  <a:lnTo>
                    <a:pt x="63916" y="21132"/>
                  </a:lnTo>
                  <a:lnTo>
                    <a:pt x="107614" y="5537"/>
                  </a:lnTo>
                  <a:lnTo>
                    <a:pt x="158750" y="0"/>
                  </a:lnTo>
                  <a:close/>
                </a:path>
                <a:path w="320040" h="228600">
                  <a:moveTo>
                    <a:pt x="0" y="0"/>
                  </a:moveTo>
                  <a:lnTo>
                    <a:pt x="0" y="0"/>
                  </a:lnTo>
                </a:path>
                <a:path w="320040" h="228600">
                  <a:moveTo>
                    <a:pt x="320040" y="228600"/>
                  </a:moveTo>
                  <a:lnTo>
                    <a:pt x="32004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48400" y="1447800"/>
              <a:ext cx="2133600" cy="609600"/>
            </a:xfrm>
            <a:custGeom>
              <a:avLst/>
              <a:gdLst/>
              <a:ahLst/>
              <a:cxnLst/>
              <a:rect l="l" t="t" r="r" b="b"/>
              <a:pathLst>
                <a:path w="2133600" h="609600">
                  <a:moveTo>
                    <a:pt x="2030729" y="0"/>
                  </a:moveTo>
                  <a:lnTo>
                    <a:pt x="101600" y="0"/>
                  </a:lnTo>
                  <a:lnTo>
                    <a:pt x="64293" y="8731"/>
                  </a:lnTo>
                  <a:lnTo>
                    <a:pt x="31750" y="31750"/>
                  </a:lnTo>
                  <a:lnTo>
                    <a:pt x="8731" y="64293"/>
                  </a:lnTo>
                  <a:lnTo>
                    <a:pt x="0" y="101600"/>
                  </a:lnTo>
                  <a:lnTo>
                    <a:pt x="0" y="506729"/>
                  </a:lnTo>
                  <a:lnTo>
                    <a:pt x="8731" y="544234"/>
                  </a:lnTo>
                  <a:lnTo>
                    <a:pt x="31750" y="577214"/>
                  </a:lnTo>
                  <a:lnTo>
                    <a:pt x="64293" y="600670"/>
                  </a:lnTo>
                  <a:lnTo>
                    <a:pt x="101600" y="609600"/>
                  </a:lnTo>
                  <a:lnTo>
                    <a:pt x="2030729" y="609600"/>
                  </a:lnTo>
                  <a:lnTo>
                    <a:pt x="2068234" y="600670"/>
                  </a:lnTo>
                  <a:lnTo>
                    <a:pt x="2101214" y="577214"/>
                  </a:lnTo>
                  <a:lnTo>
                    <a:pt x="2124670" y="544234"/>
                  </a:lnTo>
                  <a:lnTo>
                    <a:pt x="2133600" y="506729"/>
                  </a:lnTo>
                  <a:lnTo>
                    <a:pt x="2133600" y="101600"/>
                  </a:lnTo>
                  <a:lnTo>
                    <a:pt x="2124670" y="64293"/>
                  </a:lnTo>
                  <a:lnTo>
                    <a:pt x="2101215" y="31750"/>
                  </a:lnTo>
                  <a:lnTo>
                    <a:pt x="2068234" y="8731"/>
                  </a:lnTo>
                  <a:lnTo>
                    <a:pt x="2030729" y="0"/>
                  </a:lnTo>
                  <a:close/>
                </a:path>
              </a:pathLst>
            </a:custGeom>
            <a:solidFill>
              <a:srgbClr val="98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8400" y="1447800"/>
              <a:ext cx="2133600" cy="609600"/>
            </a:xfrm>
            <a:custGeom>
              <a:avLst/>
              <a:gdLst/>
              <a:ahLst/>
              <a:cxnLst/>
              <a:rect l="l" t="t" r="r" b="b"/>
              <a:pathLst>
                <a:path w="2133600" h="609600">
                  <a:moveTo>
                    <a:pt x="101600" y="0"/>
                  </a:moveTo>
                  <a:lnTo>
                    <a:pt x="64293" y="8731"/>
                  </a:lnTo>
                  <a:lnTo>
                    <a:pt x="31750" y="31750"/>
                  </a:lnTo>
                  <a:lnTo>
                    <a:pt x="8731" y="64293"/>
                  </a:lnTo>
                  <a:lnTo>
                    <a:pt x="0" y="101600"/>
                  </a:lnTo>
                  <a:lnTo>
                    <a:pt x="0" y="506729"/>
                  </a:lnTo>
                  <a:lnTo>
                    <a:pt x="8731" y="544234"/>
                  </a:lnTo>
                  <a:lnTo>
                    <a:pt x="31750" y="577214"/>
                  </a:lnTo>
                  <a:lnTo>
                    <a:pt x="64293" y="600670"/>
                  </a:lnTo>
                  <a:lnTo>
                    <a:pt x="101600" y="609600"/>
                  </a:lnTo>
                  <a:lnTo>
                    <a:pt x="2030729" y="609600"/>
                  </a:lnTo>
                  <a:lnTo>
                    <a:pt x="2068234" y="600670"/>
                  </a:lnTo>
                  <a:lnTo>
                    <a:pt x="2101214" y="577214"/>
                  </a:lnTo>
                  <a:lnTo>
                    <a:pt x="2124670" y="544234"/>
                  </a:lnTo>
                  <a:lnTo>
                    <a:pt x="2133600" y="506729"/>
                  </a:lnTo>
                  <a:lnTo>
                    <a:pt x="2133600" y="101600"/>
                  </a:lnTo>
                  <a:lnTo>
                    <a:pt x="2124670" y="64293"/>
                  </a:lnTo>
                  <a:lnTo>
                    <a:pt x="2101215" y="31750"/>
                  </a:lnTo>
                  <a:lnTo>
                    <a:pt x="2068234" y="8731"/>
                  </a:lnTo>
                  <a:lnTo>
                    <a:pt x="2030729" y="0"/>
                  </a:lnTo>
                  <a:lnTo>
                    <a:pt x="101600" y="0"/>
                  </a:lnTo>
                  <a:close/>
                </a:path>
                <a:path w="2133600" h="609600">
                  <a:moveTo>
                    <a:pt x="0" y="0"/>
                  </a:moveTo>
                  <a:lnTo>
                    <a:pt x="0" y="0"/>
                  </a:lnTo>
                </a:path>
                <a:path w="2133600" h="609600">
                  <a:moveTo>
                    <a:pt x="2133600" y="609600"/>
                  </a:moveTo>
                  <a:lnTo>
                    <a:pt x="2133600" y="609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74050" y="1524000"/>
              <a:ext cx="106680" cy="227329"/>
            </a:xfrm>
            <a:custGeom>
              <a:avLst/>
              <a:gdLst/>
              <a:ahLst/>
              <a:cxnLst/>
              <a:rect l="l" t="t" r="r" b="b"/>
              <a:pathLst>
                <a:path w="106679" h="227330">
                  <a:moveTo>
                    <a:pt x="106679" y="0"/>
                  </a:moveTo>
                  <a:lnTo>
                    <a:pt x="0" y="0"/>
                  </a:lnTo>
                  <a:lnTo>
                    <a:pt x="0" y="227329"/>
                  </a:lnTo>
                  <a:lnTo>
                    <a:pt x="106679" y="2273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74050" y="1524000"/>
              <a:ext cx="106680" cy="227329"/>
            </a:xfrm>
            <a:custGeom>
              <a:avLst/>
              <a:gdLst/>
              <a:ahLst/>
              <a:cxnLst/>
              <a:rect l="l" t="t" r="r" b="b"/>
              <a:pathLst>
                <a:path w="106679" h="227330">
                  <a:moveTo>
                    <a:pt x="53340" y="227329"/>
                  </a:moveTo>
                  <a:lnTo>
                    <a:pt x="0" y="227329"/>
                  </a:lnTo>
                  <a:lnTo>
                    <a:pt x="0" y="0"/>
                  </a:lnTo>
                  <a:lnTo>
                    <a:pt x="106679" y="0"/>
                  </a:lnTo>
                  <a:lnTo>
                    <a:pt x="106679" y="227329"/>
                  </a:lnTo>
                  <a:lnTo>
                    <a:pt x="53340" y="22732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55280" y="1522730"/>
              <a:ext cx="213360" cy="381000"/>
            </a:xfrm>
            <a:custGeom>
              <a:avLst/>
              <a:gdLst/>
              <a:ahLst/>
              <a:cxnLst/>
              <a:rect l="l" t="t" r="r" b="b"/>
              <a:pathLst>
                <a:path w="213359" h="381000">
                  <a:moveTo>
                    <a:pt x="21336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13360" y="381000"/>
                  </a:lnTo>
                  <a:close/>
                </a:path>
              </a:pathLst>
            </a:custGeom>
            <a:solidFill>
              <a:srgbClr val="98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14800" y="990600"/>
              <a:ext cx="4053840" cy="913130"/>
            </a:xfrm>
            <a:custGeom>
              <a:avLst/>
              <a:gdLst/>
              <a:ahLst/>
              <a:cxnLst/>
              <a:rect l="l" t="t" r="r" b="b"/>
              <a:pathLst>
                <a:path w="4053840" h="913130">
                  <a:moveTo>
                    <a:pt x="3947159" y="913129"/>
                  </a:moveTo>
                  <a:lnTo>
                    <a:pt x="3840479" y="913129"/>
                  </a:lnTo>
                  <a:lnTo>
                    <a:pt x="3840479" y="532129"/>
                  </a:lnTo>
                  <a:lnTo>
                    <a:pt x="4053840" y="532129"/>
                  </a:lnTo>
                  <a:lnTo>
                    <a:pt x="4053840" y="913129"/>
                  </a:lnTo>
                  <a:lnTo>
                    <a:pt x="3947159" y="913129"/>
                  </a:lnTo>
                  <a:close/>
                </a:path>
                <a:path w="4053840" h="913130">
                  <a:moveTo>
                    <a:pt x="228600" y="228600"/>
                  </a:moveTo>
                  <a:lnTo>
                    <a:pt x="228600" y="304800"/>
                  </a:lnTo>
                </a:path>
                <a:path w="4053840" h="91313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95800" y="9906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989329"/>
                  </a:moveTo>
                  <a:lnTo>
                    <a:pt x="0" y="1219200"/>
                  </a:lnTo>
                </a:path>
                <a:path h="1219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14800" y="990600"/>
              <a:ext cx="4114800" cy="1219200"/>
            </a:xfrm>
            <a:custGeom>
              <a:avLst/>
              <a:gdLst/>
              <a:ahLst/>
              <a:cxnLst/>
              <a:rect l="l" t="t" r="r" b="b"/>
              <a:pathLst>
                <a:path w="4114800" h="1219200">
                  <a:moveTo>
                    <a:pt x="0" y="0"/>
                  </a:moveTo>
                  <a:lnTo>
                    <a:pt x="381000" y="152400"/>
                  </a:lnTo>
                </a:path>
                <a:path w="4114800" h="1219200">
                  <a:moveTo>
                    <a:pt x="0" y="0"/>
                  </a:moveTo>
                  <a:lnTo>
                    <a:pt x="0" y="228600"/>
                  </a:lnTo>
                </a:path>
                <a:path w="4114800" h="1219200">
                  <a:moveTo>
                    <a:pt x="3962400" y="228600"/>
                  </a:moveTo>
                  <a:lnTo>
                    <a:pt x="3962400" y="304800"/>
                  </a:lnTo>
                </a:path>
                <a:path w="4114800" h="1219200">
                  <a:moveTo>
                    <a:pt x="3733800" y="0"/>
                  </a:moveTo>
                  <a:lnTo>
                    <a:pt x="4114800" y="0"/>
                  </a:lnTo>
                </a:path>
                <a:path w="4114800" h="1219200">
                  <a:moveTo>
                    <a:pt x="4114800" y="0"/>
                  </a:moveTo>
                  <a:lnTo>
                    <a:pt x="4114800" y="1219200"/>
                  </a:lnTo>
                </a:path>
                <a:path w="4114800" h="1219200">
                  <a:moveTo>
                    <a:pt x="3733800" y="0"/>
                  </a:moveTo>
                  <a:lnTo>
                    <a:pt x="4114800" y="152400"/>
                  </a:lnTo>
                </a:path>
                <a:path w="4114800" h="1219200">
                  <a:moveTo>
                    <a:pt x="3733800" y="0"/>
                  </a:moveTo>
                  <a:lnTo>
                    <a:pt x="3733800" y="228600"/>
                  </a:lnTo>
                </a:path>
                <a:path w="4114800" h="1219200">
                  <a:moveTo>
                    <a:pt x="1828800" y="228600"/>
                  </a:moveTo>
                  <a:lnTo>
                    <a:pt x="1828800" y="304800"/>
                  </a:lnTo>
                </a:path>
                <a:path w="4114800" h="1219200">
                  <a:moveTo>
                    <a:pt x="1600200" y="0"/>
                  </a:moveTo>
                  <a:lnTo>
                    <a:pt x="1981200" y="0"/>
                  </a:lnTo>
                </a:path>
                <a:path w="4114800" h="1219200">
                  <a:moveTo>
                    <a:pt x="1981200" y="0"/>
                  </a:moveTo>
                  <a:lnTo>
                    <a:pt x="1981200" y="1219200"/>
                  </a:lnTo>
                </a:path>
                <a:path w="4114800" h="1219200">
                  <a:moveTo>
                    <a:pt x="1600200" y="0"/>
                  </a:moveTo>
                  <a:lnTo>
                    <a:pt x="1981200" y="152400"/>
                  </a:lnTo>
                </a:path>
                <a:path w="4114800" h="1219200">
                  <a:moveTo>
                    <a:pt x="1600200" y="0"/>
                  </a:moveTo>
                  <a:lnTo>
                    <a:pt x="16002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86000" y="1676400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>
                  <a:moveTo>
                    <a:pt x="114300" y="0"/>
                  </a:moveTo>
                  <a:lnTo>
                    <a:pt x="0" y="76200"/>
                  </a:lnTo>
                  <a:lnTo>
                    <a:pt x="114300" y="152400"/>
                  </a:lnTo>
                  <a:lnTo>
                    <a:pt x="228600" y="762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95400" y="990600"/>
              <a:ext cx="1905000" cy="838200"/>
            </a:xfrm>
            <a:custGeom>
              <a:avLst/>
              <a:gdLst/>
              <a:ahLst/>
              <a:cxnLst/>
              <a:rect l="l" t="t" r="r" b="b"/>
              <a:pathLst>
                <a:path w="1905000" h="838200">
                  <a:moveTo>
                    <a:pt x="1104900" y="685800"/>
                  </a:moveTo>
                  <a:lnTo>
                    <a:pt x="1219200" y="762000"/>
                  </a:lnTo>
                  <a:lnTo>
                    <a:pt x="1104900" y="838200"/>
                  </a:lnTo>
                  <a:lnTo>
                    <a:pt x="990600" y="762000"/>
                  </a:lnTo>
                  <a:lnTo>
                    <a:pt x="1104900" y="685800"/>
                  </a:lnTo>
                  <a:close/>
                </a:path>
                <a:path w="1905000" h="838200">
                  <a:moveTo>
                    <a:pt x="838200" y="228600"/>
                  </a:moveTo>
                  <a:lnTo>
                    <a:pt x="838200" y="304800"/>
                  </a:lnTo>
                </a:path>
                <a:path w="1905000" h="838200">
                  <a:moveTo>
                    <a:pt x="0" y="228600"/>
                  </a:moveTo>
                  <a:lnTo>
                    <a:pt x="0" y="304800"/>
                  </a:lnTo>
                </a:path>
                <a:path w="1905000" h="838200">
                  <a:moveTo>
                    <a:pt x="1752600" y="228600"/>
                  </a:moveTo>
                  <a:lnTo>
                    <a:pt x="1752600" y="304800"/>
                  </a:lnTo>
                </a:path>
                <a:path w="1905000" h="838200">
                  <a:moveTo>
                    <a:pt x="1524000" y="0"/>
                  </a:moveTo>
                  <a:lnTo>
                    <a:pt x="19050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00400" y="9906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989329"/>
                  </a:moveTo>
                  <a:lnTo>
                    <a:pt x="0" y="1219200"/>
                  </a:lnTo>
                </a:path>
                <a:path h="1219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19400" y="990600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0" y="0"/>
                  </a:moveTo>
                  <a:lnTo>
                    <a:pt x="381000" y="152400"/>
                  </a:lnTo>
                </a:path>
                <a:path w="381000"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10127" y="1976527"/>
              <a:ext cx="236674" cy="2379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57927" y="1976527"/>
              <a:ext cx="237944" cy="237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62400" y="1447800"/>
              <a:ext cx="1905000" cy="532130"/>
            </a:xfrm>
            <a:custGeom>
              <a:avLst/>
              <a:gdLst/>
              <a:ahLst/>
              <a:cxnLst/>
              <a:rect l="l" t="t" r="r" b="b"/>
              <a:pathLst>
                <a:path w="1905000" h="532130">
                  <a:moveTo>
                    <a:pt x="1905000" y="0"/>
                  </a:moveTo>
                  <a:lnTo>
                    <a:pt x="0" y="0"/>
                  </a:lnTo>
                  <a:lnTo>
                    <a:pt x="0" y="532129"/>
                  </a:lnTo>
                  <a:lnTo>
                    <a:pt x="1905000" y="532129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62400" y="1447800"/>
              <a:ext cx="1905000" cy="532130"/>
            </a:xfrm>
            <a:custGeom>
              <a:avLst/>
              <a:gdLst/>
              <a:ahLst/>
              <a:cxnLst/>
              <a:rect l="l" t="t" r="r" b="b"/>
              <a:pathLst>
                <a:path w="1905000" h="532130">
                  <a:moveTo>
                    <a:pt x="952500" y="532129"/>
                  </a:moveTo>
                  <a:lnTo>
                    <a:pt x="0" y="532129"/>
                  </a:lnTo>
                  <a:lnTo>
                    <a:pt x="0" y="0"/>
                  </a:lnTo>
                  <a:lnTo>
                    <a:pt x="1905000" y="0"/>
                  </a:lnTo>
                  <a:lnTo>
                    <a:pt x="1905000" y="532129"/>
                  </a:lnTo>
                  <a:lnTo>
                    <a:pt x="952500" y="53212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67400" y="1447800"/>
              <a:ext cx="228600" cy="530860"/>
            </a:xfrm>
            <a:custGeom>
              <a:avLst/>
              <a:gdLst/>
              <a:ahLst/>
              <a:cxnLst/>
              <a:rect l="l" t="t" r="r" b="b"/>
              <a:pathLst>
                <a:path w="228600" h="530860">
                  <a:moveTo>
                    <a:pt x="11429" y="0"/>
                  </a:moveTo>
                  <a:lnTo>
                    <a:pt x="0" y="0"/>
                  </a:lnTo>
                  <a:lnTo>
                    <a:pt x="0" y="265429"/>
                  </a:lnTo>
                  <a:lnTo>
                    <a:pt x="19050" y="530860"/>
                  </a:lnTo>
                  <a:lnTo>
                    <a:pt x="30479" y="529589"/>
                  </a:lnTo>
                  <a:lnTo>
                    <a:pt x="41910" y="527050"/>
                  </a:lnTo>
                  <a:lnTo>
                    <a:pt x="52070" y="524510"/>
                  </a:lnTo>
                  <a:lnTo>
                    <a:pt x="63500" y="521970"/>
                  </a:lnTo>
                  <a:lnTo>
                    <a:pt x="74929" y="516889"/>
                  </a:lnTo>
                  <a:lnTo>
                    <a:pt x="85089" y="513079"/>
                  </a:lnTo>
                  <a:lnTo>
                    <a:pt x="95250" y="506729"/>
                  </a:lnTo>
                  <a:lnTo>
                    <a:pt x="106679" y="501650"/>
                  </a:lnTo>
                  <a:lnTo>
                    <a:pt x="115570" y="495300"/>
                  </a:lnTo>
                  <a:lnTo>
                    <a:pt x="125729" y="487679"/>
                  </a:lnTo>
                  <a:lnTo>
                    <a:pt x="134620" y="480060"/>
                  </a:lnTo>
                  <a:lnTo>
                    <a:pt x="144779" y="472439"/>
                  </a:lnTo>
                  <a:lnTo>
                    <a:pt x="152400" y="463550"/>
                  </a:lnTo>
                  <a:lnTo>
                    <a:pt x="161289" y="454660"/>
                  </a:lnTo>
                  <a:lnTo>
                    <a:pt x="176529" y="434339"/>
                  </a:lnTo>
                  <a:lnTo>
                    <a:pt x="182879" y="424179"/>
                  </a:lnTo>
                  <a:lnTo>
                    <a:pt x="190500" y="412750"/>
                  </a:lnTo>
                  <a:lnTo>
                    <a:pt x="195579" y="401320"/>
                  </a:lnTo>
                  <a:lnTo>
                    <a:pt x="201929" y="389889"/>
                  </a:lnTo>
                  <a:lnTo>
                    <a:pt x="207010" y="377189"/>
                  </a:lnTo>
                  <a:lnTo>
                    <a:pt x="212089" y="365760"/>
                  </a:lnTo>
                  <a:lnTo>
                    <a:pt x="219710" y="340360"/>
                  </a:lnTo>
                  <a:lnTo>
                    <a:pt x="224789" y="314960"/>
                  </a:lnTo>
                  <a:lnTo>
                    <a:pt x="226060" y="300989"/>
                  </a:lnTo>
                  <a:lnTo>
                    <a:pt x="227329" y="288289"/>
                  </a:lnTo>
                  <a:lnTo>
                    <a:pt x="228600" y="274320"/>
                  </a:lnTo>
                  <a:lnTo>
                    <a:pt x="228600" y="261620"/>
                  </a:lnTo>
                  <a:lnTo>
                    <a:pt x="227329" y="247650"/>
                  </a:lnTo>
                  <a:lnTo>
                    <a:pt x="226060" y="234950"/>
                  </a:lnTo>
                  <a:lnTo>
                    <a:pt x="224789" y="220979"/>
                  </a:lnTo>
                  <a:lnTo>
                    <a:pt x="217170" y="182879"/>
                  </a:lnTo>
                  <a:lnTo>
                    <a:pt x="198120" y="134620"/>
                  </a:lnTo>
                  <a:lnTo>
                    <a:pt x="185420" y="111760"/>
                  </a:lnTo>
                  <a:lnTo>
                    <a:pt x="179070" y="100329"/>
                  </a:lnTo>
                  <a:lnTo>
                    <a:pt x="171450" y="90170"/>
                  </a:lnTo>
                  <a:lnTo>
                    <a:pt x="163829" y="81279"/>
                  </a:lnTo>
                  <a:lnTo>
                    <a:pt x="156210" y="71120"/>
                  </a:lnTo>
                  <a:lnTo>
                    <a:pt x="147320" y="62229"/>
                  </a:lnTo>
                  <a:lnTo>
                    <a:pt x="138429" y="54610"/>
                  </a:lnTo>
                  <a:lnTo>
                    <a:pt x="128270" y="45720"/>
                  </a:lnTo>
                  <a:lnTo>
                    <a:pt x="119379" y="39370"/>
                  </a:lnTo>
                  <a:lnTo>
                    <a:pt x="109220" y="31750"/>
                  </a:lnTo>
                  <a:lnTo>
                    <a:pt x="99060" y="26670"/>
                  </a:lnTo>
                  <a:lnTo>
                    <a:pt x="55879" y="7620"/>
                  </a:lnTo>
                  <a:lnTo>
                    <a:pt x="44450" y="5079"/>
                  </a:lnTo>
                  <a:lnTo>
                    <a:pt x="34289" y="253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38800" y="1447800"/>
              <a:ext cx="457200" cy="532130"/>
            </a:xfrm>
            <a:custGeom>
              <a:avLst/>
              <a:gdLst/>
              <a:ahLst/>
              <a:cxnLst/>
              <a:rect l="l" t="t" r="r" b="b"/>
              <a:pathLst>
                <a:path w="457200" h="532130">
                  <a:moveTo>
                    <a:pt x="228600" y="0"/>
                  </a:moveTo>
                  <a:lnTo>
                    <a:pt x="240029" y="0"/>
                  </a:lnTo>
                  <a:lnTo>
                    <a:pt x="251460" y="1270"/>
                  </a:lnTo>
                  <a:lnTo>
                    <a:pt x="262889" y="2539"/>
                  </a:lnTo>
                  <a:lnTo>
                    <a:pt x="273050" y="5079"/>
                  </a:lnTo>
                  <a:lnTo>
                    <a:pt x="284479" y="7620"/>
                  </a:lnTo>
                  <a:lnTo>
                    <a:pt x="295910" y="11429"/>
                  </a:lnTo>
                  <a:lnTo>
                    <a:pt x="306070" y="15239"/>
                  </a:lnTo>
                  <a:lnTo>
                    <a:pt x="317500" y="20320"/>
                  </a:lnTo>
                  <a:lnTo>
                    <a:pt x="327660" y="26670"/>
                  </a:lnTo>
                  <a:lnTo>
                    <a:pt x="337820" y="31750"/>
                  </a:lnTo>
                  <a:lnTo>
                    <a:pt x="347979" y="39370"/>
                  </a:lnTo>
                  <a:lnTo>
                    <a:pt x="356870" y="45720"/>
                  </a:lnTo>
                  <a:lnTo>
                    <a:pt x="367029" y="54610"/>
                  </a:lnTo>
                  <a:lnTo>
                    <a:pt x="375920" y="62229"/>
                  </a:lnTo>
                  <a:lnTo>
                    <a:pt x="384810" y="71120"/>
                  </a:lnTo>
                  <a:lnTo>
                    <a:pt x="392429" y="81279"/>
                  </a:lnTo>
                  <a:lnTo>
                    <a:pt x="400050" y="90170"/>
                  </a:lnTo>
                  <a:lnTo>
                    <a:pt x="407670" y="100329"/>
                  </a:lnTo>
                  <a:lnTo>
                    <a:pt x="414020" y="111760"/>
                  </a:lnTo>
                  <a:lnTo>
                    <a:pt x="420370" y="121920"/>
                  </a:lnTo>
                  <a:lnTo>
                    <a:pt x="426720" y="134620"/>
                  </a:lnTo>
                  <a:lnTo>
                    <a:pt x="431800" y="146050"/>
                  </a:lnTo>
                  <a:lnTo>
                    <a:pt x="436879" y="157479"/>
                  </a:lnTo>
                  <a:lnTo>
                    <a:pt x="441960" y="170179"/>
                  </a:lnTo>
                  <a:lnTo>
                    <a:pt x="445770" y="182879"/>
                  </a:lnTo>
                  <a:lnTo>
                    <a:pt x="448310" y="195579"/>
                  </a:lnTo>
                  <a:lnTo>
                    <a:pt x="450850" y="208279"/>
                  </a:lnTo>
                  <a:lnTo>
                    <a:pt x="453389" y="220979"/>
                  </a:lnTo>
                  <a:lnTo>
                    <a:pt x="454660" y="234950"/>
                  </a:lnTo>
                  <a:lnTo>
                    <a:pt x="455929" y="247650"/>
                  </a:lnTo>
                  <a:lnTo>
                    <a:pt x="457200" y="261620"/>
                  </a:lnTo>
                  <a:lnTo>
                    <a:pt x="457200" y="274320"/>
                  </a:lnTo>
                  <a:lnTo>
                    <a:pt x="455929" y="288289"/>
                  </a:lnTo>
                  <a:lnTo>
                    <a:pt x="454660" y="300989"/>
                  </a:lnTo>
                  <a:lnTo>
                    <a:pt x="453389" y="314960"/>
                  </a:lnTo>
                  <a:lnTo>
                    <a:pt x="450850" y="327660"/>
                  </a:lnTo>
                  <a:lnTo>
                    <a:pt x="448310" y="340360"/>
                  </a:lnTo>
                  <a:lnTo>
                    <a:pt x="444500" y="353060"/>
                  </a:lnTo>
                  <a:lnTo>
                    <a:pt x="440689" y="365760"/>
                  </a:lnTo>
                  <a:lnTo>
                    <a:pt x="435610" y="377189"/>
                  </a:lnTo>
                  <a:lnTo>
                    <a:pt x="430529" y="389889"/>
                  </a:lnTo>
                  <a:lnTo>
                    <a:pt x="424179" y="401320"/>
                  </a:lnTo>
                  <a:lnTo>
                    <a:pt x="419100" y="412750"/>
                  </a:lnTo>
                  <a:lnTo>
                    <a:pt x="411479" y="424179"/>
                  </a:lnTo>
                  <a:lnTo>
                    <a:pt x="405129" y="434339"/>
                  </a:lnTo>
                  <a:lnTo>
                    <a:pt x="397510" y="444500"/>
                  </a:lnTo>
                  <a:lnTo>
                    <a:pt x="389889" y="454660"/>
                  </a:lnTo>
                  <a:lnTo>
                    <a:pt x="381000" y="463550"/>
                  </a:lnTo>
                  <a:lnTo>
                    <a:pt x="373379" y="472439"/>
                  </a:lnTo>
                  <a:lnTo>
                    <a:pt x="363220" y="480060"/>
                  </a:lnTo>
                  <a:lnTo>
                    <a:pt x="354329" y="487679"/>
                  </a:lnTo>
                  <a:lnTo>
                    <a:pt x="344170" y="495300"/>
                  </a:lnTo>
                  <a:lnTo>
                    <a:pt x="335279" y="501650"/>
                  </a:lnTo>
                  <a:lnTo>
                    <a:pt x="323850" y="506729"/>
                  </a:lnTo>
                  <a:lnTo>
                    <a:pt x="313689" y="513079"/>
                  </a:lnTo>
                  <a:lnTo>
                    <a:pt x="303529" y="516889"/>
                  </a:lnTo>
                  <a:lnTo>
                    <a:pt x="292100" y="521970"/>
                  </a:lnTo>
                  <a:lnTo>
                    <a:pt x="280670" y="524510"/>
                  </a:lnTo>
                  <a:lnTo>
                    <a:pt x="270510" y="527050"/>
                  </a:lnTo>
                  <a:lnTo>
                    <a:pt x="259079" y="529589"/>
                  </a:lnTo>
                  <a:lnTo>
                    <a:pt x="247650" y="530860"/>
                  </a:lnTo>
                </a:path>
                <a:path w="457200" h="532130">
                  <a:moveTo>
                    <a:pt x="0" y="0"/>
                  </a:moveTo>
                  <a:lnTo>
                    <a:pt x="0" y="0"/>
                  </a:lnTo>
                </a:path>
                <a:path w="457200" h="532130">
                  <a:moveTo>
                    <a:pt x="457200" y="532129"/>
                  </a:moveTo>
                  <a:lnTo>
                    <a:pt x="457200" y="53212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33800" y="1450340"/>
              <a:ext cx="228600" cy="532130"/>
            </a:xfrm>
            <a:custGeom>
              <a:avLst/>
              <a:gdLst/>
              <a:ahLst/>
              <a:cxnLst/>
              <a:rect l="l" t="t" r="r" b="b"/>
              <a:pathLst>
                <a:path w="228600" h="532130">
                  <a:moveTo>
                    <a:pt x="217170" y="0"/>
                  </a:moveTo>
                  <a:lnTo>
                    <a:pt x="172720" y="7620"/>
                  </a:lnTo>
                  <a:lnTo>
                    <a:pt x="129539" y="26670"/>
                  </a:lnTo>
                  <a:lnTo>
                    <a:pt x="90170" y="54610"/>
                  </a:lnTo>
                  <a:lnTo>
                    <a:pt x="49529" y="101600"/>
                  </a:lnTo>
                  <a:lnTo>
                    <a:pt x="30479" y="135889"/>
                  </a:lnTo>
                  <a:lnTo>
                    <a:pt x="24129" y="147320"/>
                  </a:lnTo>
                  <a:lnTo>
                    <a:pt x="7620" y="196850"/>
                  </a:lnTo>
                  <a:lnTo>
                    <a:pt x="3810" y="223520"/>
                  </a:lnTo>
                  <a:lnTo>
                    <a:pt x="1270" y="236220"/>
                  </a:lnTo>
                  <a:lnTo>
                    <a:pt x="0" y="250189"/>
                  </a:lnTo>
                  <a:lnTo>
                    <a:pt x="0" y="276860"/>
                  </a:lnTo>
                  <a:lnTo>
                    <a:pt x="2539" y="302260"/>
                  </a:lnTo>
                  <a:lnTo>
                    <a:pt x="3810" y="316230"/>
                  </a:lnTo>
                  <a:lnTo>
                    <a:pt x="16510" y="367030"/>
                  </a:lnTo>
                  <a:lnTo>
                    <a:pt x="31750" y="402589"/>
                  </a:lnTo>
                  <a:lnTo>
                    <a:pt x="59689" y="445770"/>
                  </a:lnTo>
                  <a:lnTo>
                    <a:pt x="67310" y="454660"/>
                  </a:lnTo>
                  <a:lnTo>
                    <a:pt x="74929" y="464820"/>
                  </a:lnTo>
                  <a:lnTo>
                    <a:pt x="83820" y="472439"/>
                  </a:lnTo>
                  <a:lnTo>
                    <a:pt x="92710" y="481330"/>
                  </a:lnTo>
                  <a:lnTo>
                    <a:pt x="102870" y="488950"/>
                  </a:lnTo>
                  <a:lnTo>
                    <a:pt x="111760" y="495300"/>
                  </a:lnTo>
                  <a:lnTo>
                    <a:pt x="121920" y="502920"/>
                  </a:lnTo>
                  <a:lnTo>
                    <a:pt x="132079" y="508000"/>
                  </a:lnTo>
                  <a:lnTo>
                    <a:pt x="143510" y="513080"/>
                  </a:lnTo>
                  <a:lnTo>
                    <a:pt x="153670" y="518160"/>
                  </a:lnTo>
                  <a:lnTo>
                    <a:pt x="165100" y="521970"/>
                  </a:lnTo>
                  <a:lnTo>
                    <a:pt x="175260" y="524510"/>
                  </a:lnTo>
                  <a:lnTo>
                    <a:pt x="186689" y="528320"/>
                  </a:lnTo>
                  <a:lnTo>
                    <a:pt x="220979" y="532130"/>
                  </a:lnTo>
                  <a:lnTo>
                    <a:pt x="228600" y="265430"/>
                  </a:lnTo>
                  <a:lnTo>
                    <a:pt x="217170" y="0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33800" y="1442720"/>
              <a:ext cx="220979" cy="539750"/>
            </a:xfrm>
            <a:custGeom>
              <a:avLst/>
              <a:gdLst/>
              <a:ahLst/>
              <a:cxnLst/>
              <a:rect l="l" t="t" r="r" b="b"/>
              <a:pathLst>
                <a:path w="220979" h="539750">
                  <a:moveTo>
                    <a:pt x="220979" y="539750"/>
                  </a:moveTo>
                  <a:lnTo>
                    <a:pt x="209550" y="538479"/>
                  </a:lnTo>
                  <a:lnTo>
                    <a:pt x="198120" y="537209"/>
                  </a:lnTo>
                  <a:lnTo>
                    <a:pt x="186689" y="535939"/>
                  </a:lnTo>
                  <a:lnTo>
                    <a:pt x="175260" y="532129"/>
                  </a:lnTo>
                  <a:lnTo>
                    <a:pt x="165100" y="529589"/>
                  </a:lnTo>
                  <a:lnTo>
                    <a:pt x="153670" y="525779"/>
                  </a:lnTo>
                  <a:lnTo>
                    <a:pt x="143510" y="520700"/>
                  </a:lnTo>
                  <a:lnTo>
                    <a:pt x="132079" y="515619"/>
                  </a:lnTo>
                  <a:lnTo>
                    <a:pt x="121920" y="510539"/>
                  </a:lnTo>
                  <a:lnTo>
                    <a:pt x="111760" y="502919"/>
                  </a:lnTo>
                  <a:lnTo>
                    <a:pt x="102870" y="496569"/>
                  </a:lnTo>
                  <a:lnTo>
                    <a:pt x="92710" y="488950"/>
                  </a:lnTo>
                  <a:lnTo>
                    <a:pt x="83820" y="480059"/>
                  </a:lnTo>
                  <a:lnTo>
                    <a:pt x="74929" y="472439"/>
                  </a:lnTo>
                  <a:lnTo>
                    <a:pt x="67310" y="462279"/>
                  </a:lnTo>
                  <a:lnTo>
                    <a:pt x="59689" y="453389"/>
                  </a:lnTo>
                  <a:lnTo>
                    <a:pt x="52070" y="443229"/>
                  </a:lnTo>
                  <a:lnTo>
                    <a:pt x="44450" y="433069"/>
                  </a:lnTo>
                  <a:lnTo>
                    <a:pt x="38100" y="421639"/>
                  </a:lnTo>
                  <a:lnTo>
                    <a:pt x="31750" y="410209"/>
                  </a:lnTo>
                  <a:lnTo>
                    <a:pt x="26670" y="398779"/>
                  </a:lnTo>
                  <a:lnTo>
                    <a:pt x="21589" y="387350"/>
                  </a:lnTo>
                  <a:lnTo>
                    <a:pt x="16510" y="374650"/>
                  </a:lnTo>
                  <a:lnTo>
                    <a:pt x="12700" y="361950"/>
                  </a:lnTo>
                  <a:lnTo>
                    <a:pt x="8889" y="349250"/>
                  </a:lnTo>
                  <a:lnTo>
                    <a:pt x="6350" y="336550"/>
                  </a:lnTo>
                  <a:lnTo>
                    <a:pt x="3810" y="323850"/>
                  </a:lnTo>
                  <a:lnTo>
                    <a:pt x="2539" y="309879"/>
                  </a:lnTo>
                  <a:lnTo>
                    <a:pt x="1270" y="297179"/>
                  </a:lnTo>
                  <a:lnTo>
                    <a:pt x="0" y="284479"/>
                  </a:lnTo>
                  <a:lnTo>
                    <a:pt x="0" y="270509"/>
                  </a:lnTo>
                  <a:lnTo>
                    <a:pt x="0" y="257809"/>
                  </a:lnTo>
                  <a:lnTo>
                    <a:pt x="1270" y="243839"/>
                  </a:lnTo>
                  <a:lnTo>
                    <a:pt x="3810" y="231139"/>
                  </a:lnTo>
                  <a:lnTo>
                    <a:pt x="5079" y="218439"/>
                  </a:lnTo>
                  <a:lnTo>
                    <a:pt x="15239" y="179069"/>
                  </a:lnTo>
                  <a:lnTo>
                    <a:pt x="30479" y="143509"/>
                  </a:lnTo>
                  <a:lnTo>
                    <a:pt x="35560" y="132079"/>
                  </a:lnTo>
                  <a:lnTo>
                    <a:pt x="57150" y="99059"/>
                  </a:lnTo>
                  <a:lnTo>
                    <a:pt x="90170" y="62229"/>
                  </a:lnTo>
                  <a:lnTo>
                    <a:pt x="129539" y="34289"/>
                  </a:lnTo>
                  <a:lnTo>
                    <a:pt x="172720" y="15239"/>
                  </a:lnTo>
                  <a:lnTo>
                    <a:pt x="205739" y="8889"/>
                  </a:lnTo>
                  <a:lnTo>
                    <a:pt x="217170" y="7619"/>
                  </a:lnTo>
                </a:path>
                <a:path w="220979" h="539750">
                  <a:moveTo>
                    <a:pt x="7620" y="0"/>
                  </a:moveTo>
                  <a:lnTo>
                    <a:pt x="762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96000" y="175260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72127" y="1670457"/>
              <a:ext cx="237944" cy="1617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62400" y="1981200"/>
              <a:ext cx="1981200" cy="0"/>
            </a:xfrm>
            <a:custGeom>
              <a:avLst/>
              <a:gdLst/>
              <a:ahLst/>
              <a:cxnLst/>
              <a:rect l="l" t="t" r="r" b="b"/>
              <a:pathLst>
                <a:path w="1981200">
                  <a:moveTo>
                    <a:pt x="0" y="0"/>
                  </a:moveTo>
                  <a:lnTo>
                    <a:pt x="1981200" y="0"/>
                  </a:lnTo>
                </a:path>
              </a:pathLst>
            </a:custGeom>
            <a:ln w="76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95527" y="1976527"/>
              <a:ext cx="236674" cy="2379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43327" y="1976527"/>
              <a:ext cx="237944" cy="237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47800" y="1447800"/>
              <a:ext cx="1905000" cy="532130"/>
            </a:xfrm>
            <a:custGeom>
              <a:avLst/>
              <a:gdLst/>
              <a:ahLst/>
              <a:cxnLst/>
              <a:rect l="l" t="t" r="r" b="b"/>
              <a:pathLst>
                <a:path w="1905000" h="532130">
                  <a:moveTo>
                    <a:pt x="1905000" y="0"/>
                  </a:moveTo>
                  <a:lnTo>
                    <a:pt x="0" y="0"/>
                  </a:lnTo>
                  <a:lnTo>
                    <a:pt x="0" y="532129"/>
                  </a:lnTo>
                  <a:lnTo>
                    <a:pt x="1905000" y="532129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47800" y="1447800"/>
              <a:ext cx="1905000" cy="532130"/>
            </a:xfrm>
            <a:custGeom>
              <a:avLst/>
              <a:gdLst/>
              <a:ahLst/>
              <a:cxnLst/>
              <a:rect l="l" t="t" r="r" b="b"/>
              <a:pathLst>
                <a:path w="1905000" h="532130">
                  <a:moveTo>
                    <a:pt x="952500" y="532129"/>
                  </a:moveTo>
                  <a:lnTo>
                    <a:pt x="0" y="532129"/>
                  </a:lnTo>
                  <a:lnTo>
                    <a:pt x="0" y="0"/>
                  </a:lnTo>
                  <a:lnTo>
                    <a:pt x="1905000" y="0"/>
                  </a:lnTo>
                  <a:lnTo>
                    <a:pt x="1905000" y="532129"/>
                  </a:lnTo>
                  <a:lnTo>
                    <a:pt x="952500" y="53212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52800" y="1447800"/>
              <a:ext cx="228600" cy="530860"/>
            </a:xfrm>
            <a:custGeom>
              <a:avLst/>
              <a:gdLst/>
              <a:ahLst/>
              <a:cxnLst/>
              <a:rect l="l" t="t" r="r" b="b"/>
              <a:pathLst>
                <a:path w="228600" h="530860">
                  <a:moveTo>
                    <a:pt x="11429" y="0"/>
                  </a:moveTo>
                  <a:lnTo>
                    <a:pt x="0" y="0"/>
                  </a:lnTo>
                  <a:lnTo>
                    <a:pt x="0" y="265429"/>
                  </a:lnTo>
                  <a:lnTo>
                    <a:pt x="19050" y="530860"/>
                  </a:lnTo>
                  <a:lnTo>
                    <a:pt x="30479" y="529589"/>
                  </a:lnTo>
                  <a:lnTo>
                    <a:pt x="41910" y="527050"/>
                  </a:lnTo>
                  <a:lnTo>
                    <a:pt x="52070" y="524510"/>
                  </a:lnTo>
                  <a:lnTo>
                    <a:pt x="63500" y="521970"/>
                  </a:lnTo>
                  <a:lnTo>
                    <a:pt x="74929" y="516889"/>
                  </a:lnTo>
                  <a:lnTo>
                    <a:pt x="85089" y="513079"/>
                  </a:lnTo>
                  <a:lnTo>
                    <a:pt x="95250" y="506729"/>
                  </a:lnTo>
                  <a:lnTo>
                    <a:pt x="106679" y="501650"/>
                  </a:lnTo>
                  <a:lnTo>
                    <a:pt x="115570" y="495300"/>
                  </a:lnTo>
                  <a:lnTo>
                    <a:pt x="125729" y="487679"/>
                  </a:lnTo>
                  <a:lnTo>
                    <a:pt x="134620" y="480060"/>
                  </a:lnTo>
                  <a:lnTo>
                    <a:pt x="144779" y="472439"/>
                  </a:lnTo>
                  <a:lnTo>
                    <a:pt x="152400" y="463550"/>
                  </a:lnTo>
                  <a:lnTo>
                    <a:pt x="161289" y="454660"/>
                  </a:lnTo>
                  <a:lnTo>
                    <a:pt x="176529" y="434339"/>
                  </a:lnTo>
                  <a:lnTo>
                    <a:pt x="182879" y="424179"/>
                  </a:lnTo>
                  <a:lnTo>
                    <a:pt x="190500" y="412750"/>
                  </a:lnTo>
                  <a:lnTo>
                    <a:pt x="195579" y="401320"/>
                  </a:lnTo>
                  <a:lnTo>
                    <a:pt x="201929" y="389889"/>
                  </a:lnTo>
                  <a:lnTo>
                    <a:pt x="207010" y="377189"/>
                  </a:lnTo>
                  <a:lnTo>
                    <a:pt x="212089" y="365760"/>
                  </a:lnTo>
                  <a:lnTo>
                    <a:pt x="219710" y="340360"/>
                  </a:lnTo>
                  <a:lnTo>
                    <a:pt x="224789" y="314960"/>
                  </a:lnTo>
                  <a:lnTo>
                    <a:pt x="226060" y="300989"/>
                  </a:lnTo>
                  <a:lnTo>
                    <a:pt x="227329" y="288289"/>
                  </a:lnTo>
                  <a:lnTo>
                    <a:pt x="228600" y="274320"/>
                  </a:lnTo>
                  <a:lnTo>
                    <a:pt x="228600" y="261620"/>
                  </a:lnTo>
                  <a:lnTo>
                    <a:pt x="227329" y="247650"/>
                  </a:lnTo>
                  <a:lnTo>
                    <a:pt x="226060" y="234950"/>
                  </a:lnTo>
                  <a:lnTo>
                    <a:pt x="224789" y="220979"/>
                  </a:lnTo>
                  <a:lnTo>
                    <a:pt x="217170" y="182879"/>
                  </a:lnTo>
                  <a:lnTo>
                    <a:pt x="198120" y="134620"/>
                  </a:lnTo>
                  <a:lnTo>
                    <a:pt x="185420" y="111760"/>
                  </a:lnTo>
                  <a:lnTo>
                    <a:pt x="179070" y="100329"/>
                  </a:lnTo>
                  <a:lnTo>
                    <a:pt x="171450" y="90170"/>
                  </a:lnTo>
                  <a:lnTo>
                    <a:pt x="163829" y="81279"/>
                  </a:lnTo>
                  <a:lnTo>
                    <a:pt x="156210" y="71120"/>
                  </a:lnTo>
                  <a:lnTo>
                    <a:pt x="147320" y="62229"/>
                  </a:lnTo>
                  <a:lnTo>
                    <a:pt x="138429" y="54610"/>
                  </a:lnTo>
                  <a:lnTo>
                    <a:pt x="128270" y="45720"/>
                  </a:lnTo>
                  <a:lnTo>
                    <a:pt x="119379" y="39370"/>
                  </a:lnTo>
                  <a:lnTo>
                    <a:pt x="109220" y="31750"/>
                  </a:lnTo>
                  <a:lnTo>
                    <a:pt x="99060" y="26670"/>
                  </a:lnTo>
                  <a:lnTo>
                    <a:pt x="55879" y="7620"/>
                  </a:lnTo>
                  <a:lnTo>
                    <a:pt x="44450" y="5079"/>
                  </a:lnTo>
                  <a:lnTo>
                    <a:pt x="34289" y="2539"/>
                  </a:lnTo>
                  <a:lnTo>
                    <a:pt x="11429" y="0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124200" y="1447800"/>
              <a:ext cx="457200" cy="532130"/>
            </a:xfrm>
            <a:custGeom>
              <a:avLst/>
              <a:gdLst/>
              <a:ahLst/>
              <a:cxnLst/>
              <a:rect l="l" t="t" r="r" b="b"/>
              <a:pathLst>
                <a:path w="457200" h="532130">
                  <a:moveTo>
                    <a:pt x="228600" y="0"/>
                  </a:moveTo>
                  <a:lnTo>
                    <a:pt x="240029" y="0"/>
                  </a:lnTo>
                  <a:lnTo>
                    <a:pt x="251460" y="1270"/>
                  </a:lnTo>
                  <a:lnTo>
                    <a:pt x="262889" y="2539"/>
                  </a:lnTo>
                  <a:lnTo>
                    <a:pt x="273050" y="5079"/>
                  </a:lnTo>
                  <a:lnTo>
                    <a:pt x="284479" y="7620"/>
                  </a:lnTo>
                  <a:lnTo>
                    <a:pt x="295910" y="11429"/>
                  </a:lnTo>
                  <a:lnTo>
                    <a:pt x="306070" y="15239"/>
                  </a:lnTo>
                  <a:lnTo>
                    <a:pt x="317500" y="20320"/>
                  </a:lnTo>
                  <a:lnTo>
                    <a:pt x="327660" y="26670"/>
                  </a:lnTo>
                  <a:lnTo>
                    <a:pt x="337820" y="31750"/>
                  </a:lnTo>
                  <a:lnTo>
                    <a:pt x="347979" y="39370"/>
                  </a:lnTo>
                  <a:lnTo>
                    <a:pt x="356870" y="45720"/>
                  </a:lnTo>
                  <a:lnTo>
                    <a:pt x="367029" y="54610"/>
                  </a:lnTo>
                  <a:lnTo>
                    <a:pt x="375920" y="62229"/>
                  </a:lnTo>
                  <a:lnTo>
                    <a:pt x="384810" y="71120"/>
                  </a:lnTo>
                  <a:lnTo>
                    <a:pt x="392429" y="81279"/>
                  </a:lnTo>
                  <a:lnTo>
                    <a:pt x="400050" y="90170"/>
                  </a:lnTo>
                  <a:lnTo>
                    <a:pt x="407670" y="100329"/>
                  </a:lnTo>
                  <a:lnTo>
                    <a:pt x="414020" y="111760"/>
                  </a:lnTo>
                  <a:lnTo>
                    <a:pt x="420370" y="121920"/>
                  </a:lnTo>
                  <a:lnTo>
                    <a:pt x="426720" y="134620"/>
                  </a:lnTo>
                  <a:lnTo>
                    <a:pt x="431800" y="146050"/>
                  </a:lnTo>
                  <a:lnTo>
                    <a:pt x="436879" y="157479"/>
                  </a:lnTo>
                  <a:lnTo>
                    <a:pt x="441960" y="170179"/>
                  </a:lnTo>
                  <a:lnTo>
                    <a:pt x="445770" y="182879"/>
                  </a:lnTo>
                  <a:lnTo>
                    <a:pt x="448310" y="195579"/>
                  </a:lnTo>
                  <a:lnTo>
                    <a:pt x="450850" y="208279"/>
                  </a:lnTo>
                  <a:lnTo>
                    <a:pt x="453389" y="220979"/>
                  </a:lnTo>
                  <a:lnTo>
                    <a:pt x="454660" y="234950"/>
                  </a:lnTo>
                  <a:lnTo>
                    <a:pt x="455929" y="247650"/>
                  </a:lnTo>
                  <a:lnTo>
                    <a:pt x="457200" y="261620"/>
                  </a:lnTo>
                  <a:lnTo>
                    <a:pt x="457200" y="274320"/>
                  </a:lnTo>
                  <a:lnTo>
                    <a:pt x="455929" y="288289"/>
                  </a:lnTo>
                  <a:lnTo>
                    <a:pt x="454660" y="300989"/>
                  </a:lnTo>
                  <a:lnTo>
                    <a:pt x="453389" y="314960"/>
                  </a:lnTo>
                  <a:lnTo>
                    <a:pt x="450850" y="327660"/>
                  </a:lnTo>
                  <a:lnTo>
                    <a:pt x="448310" y="340360"/>
                  </a:lnTo>
                  <a:lnTo>
                    <a:pt x="444500" y="353060"/>
                  </a:lnTo>
                  <a:lnTo>
                    <a:pt x="440689" y="365760"/>
                  </a:lnTo>
                  <a:lnTo>
                    <a:pt x="435610" y="377189"/>
                  </a:lnTo>
                  <a:lnTo>
                    <a:pt x="430529" y="389889"/>
                  </a:lnTo>
                  <a:lnTo>
                    <a:pt x="424179" y="401320"/>
                  </a:lnTo>
                  <a:lnTo>
                    <a:pt x="419100" y="412750"/>
                  </a:lnTo>
                  <a:lnTo>
                    <a:pt x="411479" y="424179"/>
                  </a:lnTo>
                  <a:lnTo>
                    <a:pt x="405129" y="434339"/>
                  </a:lnTo>
                  <a:lnTo>
                    <a:pt x="397510" y="444500"/>
                  </a:lnTo>
                  <a:lnTo>
                    <a:pt x="389889" y="454660"/>
                  </a:lnTo>
                  <a:lnTo>
                    <a:pt x="381000" y="463550"/>
                  </a:lnTo>
                  <a:lnTo>
                    <a:pt x="373379" y="472439"/>
                  </a:lnTo>
                  <a:lnTo>
                    <a:pt x="363220" y="480060"/>
                  </a:lnTo>
                  <a:lnTo>
                    <a:pt x="354329" y="487679"/>
                  </a:lnTo>
                  <a:lnTo>
                    <a:pt x="344170" y="495300"/>
                  </a:lnTo>
                  <a:lnTo>
                    <a:pt x="335279" y="501650"/>
                  </a:lnTo>
                  <a:lnTo>
                    <a:pt x="323850" y="506729"/>
                  </a:lnTo>
                  <a:lnTo>
                    <a:pt x="313689" y="513079"/>
                  </a:lnTo>
                  <a:lnTo>
                    <a:pt x="303529" y="516889"/>
                  </a:lnTo>
                  <a:lnTo>
                    <a:pt x="292100" y="521970"/>
                  </a:lnTo>
                  <a:lnTo>
                    <a:pt x="280670" y="524510"/>
                  </a:lnTo>
                  <a:lnTo>
                    <a:pt x="270510" y="527050"/>
                  </a:lnTo>
                  <a:lnTo>
                    <a:pt x="259079" y="529589"/>
                  </a:lnTo>
                  <a:lnTo>
                    <a:pt x="247650" y="530860"/>
                  </a:lnTo>
                </a:path>
                <a:path w="457200" h="532130">
                  <a:moveTo>
                    <a:pt x="0" y="0"/>
                  </a:moveTo>
                  <a:lnTo>
                    <a:pt x="0" y="0"/>
                  </a:lnTo>
                </a:path>
                <a:path w="457200" h="532130">
                  <a:moveTo>
                    <a:pt x="457200" y="532129"/>
                  </a:moveTo>
                  <a:lnTo>
                    <a:pt x="457200" y="53212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19200" y="1450340"/>
              <a:ext cx="228600" cy="532130"/>
            </a:xfrm>
            <a:custGeom>
              <a:avLst/>
              <a:gdLst/>
              <a:ahLst/>
              <a:cxnLst/>
              <a:rect l="l" t="t" r="r" b="b"/>
              <a:pathLst>
                <a:path w="228600" h="532130">
                  <a:moveTo>
                    <a:pt x="217169" y="0"/>
                  </a:moveTo>
                  <a:lnTo>
                    <a:pt x="172719" y="7620"/>
                  </a:lnTo>
                  <a:lnTo>
                    <a:pt x="129540" y="26670"/>
                  </a:lnTo>
                  <a:lnTo>
                    <a:pt x="90169" y="54610"/>
                  </a:lnTo>
                  <a:lnTo>
                    <a:pt x="49530" y="101600"/>
                  </a:lnTo>
                  <a:lnTo>
                    <a:pt x="30480" y="135889"/>
                  </a:lnTo>
                  <a:lnTo>
                    <a:pt x="24130" y="147320"/>
                  </a:lnTo>
                  <a:lnTo>
                    <a:pt x="7619" y="196850"/>
                  </a:lnTo>
                  <a:lnTo>
                    <a:pt x="3809" y="223520"/>
                  </a:lnTo>
                  <a:lnTo>
                    <a:pt x="1269" y="236220"/>
                  </a:lnTo>
                  <a:lnTo>
                    <a:pt x="0" y="250189"/>
                  </a:lnTo>
                  <a:lnTo>
                    <a:pt x="0" y="276860"/>
                  </a:lnTo>
                  <a:lnTo>
                    <a:pt x="2540" y="302260"/>
                  </a:lnTo>
                  <a:lnTo>
                    <a:pt x="3809" y="316230"/>
                  </a:lnTo>
                  <a:lnTo>
                    <a:pt x="16509" y="367030"/>
                  </a:lnTo>
                  <a:lnTo>
                    <a:pt x="31750" y="402589"/>
                  </a:lnTo>
                  <a:lnTo>
                    <a:pt x="59690" y="445770"/>
                  </a:lnTo>
                  <a:lnTo>
                    <a:pt x="67309" y="454660"/>
                  </a:lnTo>
                  <a:lnTo>
                    <a:pt x="74930" y="464820"/>
                  </a:lnTo>
                  <a:lnTo>
                    <a:pt x="83819" y="472439"/>
                  </a:lnTo>
                  <a:lnTo>
                    <a:pt x="92709" y="481330"/>
                  </a:lnTo>
                  <a:lnTo>
                    <a:pt x="102869" y="488950"/>
                  </a:lnTo>
                  <a:lnTo>
                    <a:pt x="111759" y="495300"/>
                  </a:lnTo>
                  <a:lnTo>
                    <a:pt x="121919" y="502920"/>
                  </a:lnTo>
                  <a:lnTo>
                    <a:pt x="132080" y="508000"/>
                  </a:lnTo>
                  <a:lnTo>
                    <a:pt x="143509" y="513080"/>
                  </a:lnTo>
                  <a:lnTo>
                    <a:pt x="153669" y="518160"/>
                  </a:lnTo>
                  <a:lnTo>
                    <a:pt x="165100" y="521970"/>
                  </a:lnTo>
                  <a:lnTo>
                    <a:pt x="175259" y="524510"/>
                  </a:lnTo>
                  <a:lnTo>
                    <a:pt x="186690" y="528320"/>
                  </a:lnTo>
                  <a:lnTo>
                    <a:pt x="220980" y="532130"/>
                  </a:lnTo>
                  <a:lnTo>
                    <a:pt x="228600" y="265430"/>
                  </a:lnTo>
                  <a:lnTo>
                    <a:pt x="217169" y="0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19200" y="1442720"/>
              <a:ext cx="220979" cy="539750"/>
            </a:xfrm>
            <a:custGeom>
              <a:avLst/>
              <a:gdLst/>
              <a:ahLst/>
              <a:cxnLst/>
              <a:rect l="l" t="t" r="r" b="b"/>
              <a:pathLst>
                <a:path w="220980" h="539750">
                  <a:moveTo>
                    <a:pt x="220980" y="539750"/>
                  </a:moveTo>
                  <a:lnTo>
                    <a:pt x="209550" y="538479"/>
                  </a:lnTo>
                  <a:lnTo>
                    <a:pt x="198119" y="537209"/>
                  </a:lnTo>
                  <a:lnTo>
                    <a:pt x="186690" y="535939"/>
                  </a:lnTo>
                  <a:lnTo>
                    <a:pt x="175259" y="532129"/>
                  </a:lnTo>
                  <a:lnTo>
                    <a:pt x="165100" y="529589"/>
                  </a:lnTo>
                  <a:lnTo>
                    <a:pt x="153669" y="525779"/>
                  </a:lnTo>
                  <a:lnTo>
                    <a:pt x="143509" y="520700"/>
                  </a:lnTo>
                  <a:lnTo>
                    <a:pt x="132080" y="515619"/>
                  </a:lnTo>
                  <a:lnTo>
                    <a:pt x="121919" y="510539"/>
                  </a:lnTo>
                  <a:lnTo>
                    <a:pt x="111759" y="502919"/>
                  </a:lnTo>
                  <a:lnTo>
                    <a:pt x="102869" y="496569"/>
                  </a:lnTo>
                  <a:lnTo>
                    <a:pt x="92709" y="488950"/>
                  </a:lnTo>
                  <a:lnTo>
                    <a:pt x="83819" y="480059"/>
                  </a:lnTo>
                  <a:lnTo>
                    <a:pt x="74930" y="472439"/>
                  </a:lnTo>
                  <a:lnTo>
                    <a:pt x="67309" y="462279"/>
                  </a:lnTo>
                  <a:lnTo>
                    <a:pt x="38100" y="421639"/>
                  </a:lnTo>
                  <a:lnTo>
                    <a:pt x="16509" y="374650"/>
                  </a:lnTo>
                  <a:lnTo>
                    <a:pt x="12700" y="361950"/>
                  </a:lnTo>
                  <a:lnTo>
                    <a:pt x="8890" y="349250"/>
                  </a:lnTo>
                  <a:lnTo>
                    <a:pt x="6350" y="336550"/>
                  </a:lnTo>
                  <a:lnTo>
                    <a:pt x="3809" y="323850"/>
                  </a:lnTo>
                  <a:lnTo>
                    <a:pt x="2540" y="309879"/>
                  </a:lnTo>
                  <a:lnTo>
                    <a:pt x="1269" y="297179"/>
                  </a:lnTo>
                  <a:lnTo>
                    <a:pt x="0" y="284479"/>
                  </a:lnTo>
                  <a:lnTo>
                    <a:pt x="0" y="270509"/>
                  </a:lnTo>
                  <a:lnTo>
                    <a:pt x="0" y="257809"/>
                  </a:lnTo>
                  <a:lnTo>
                    <a:pt x="1269" y="243839"/>
                  </a:lnTo>
                  <a:lnTo>
                    <a:pt x="3809" y="231139"/>
                  </a:lnTo>
                  <a:lnTo>
                    <a:pt x="5080" y="218439"/>
                  </a:lnTo>
                  <a:lnTo>
                    <a:pt x="7619" y="204469"/>
                  </a:lnTo>
                  <a:lnTo>
                    <a:pt x="11430" y="191769"/>
                  </a:lnTo>
                  <a:lnTo>
                    <a:pt x="15240" y="179069"/>
                  </a:lnTo>
                  <a:lnTo>
                    <a:pt x="19050" y="167639"/>
                  </a:lnTo>
                  <a:lnTo>
                    <a:pt x="24130" y="154939"/>
                  </a:lnTo>
                  <a:lnTo>
                    <a:pt x="30480" y="143509"/>
                  </a:lnTo>
                  <a:lnTo>
                    <a:pt x="35559" y="132079"/>
                  </a:lnTo>
                  <a:lnTo>
                    <a:pt x="57150" y="99059"/>
                  </a:lnTo>
                  <a:lnTo>
                    <a:pt x="81280" y="71119"/>
                  </a:lnTo>
                  <a:lnTo>
                    <a:pt x="90169" y="62229"/>
                  </a:lnTo>
                  <a:lnTo>
                    <a:pt x="99059" y="54609"/>
                  </a:lnTo>
                  <a:lnTo>
                    <a:pt x="109219" y="46989"/>
                  </a:lnTo>
                  <a:lnTo>
                    <a:pt x="119380" y="40639"/>
                  </a:lnTo>
                  <a:lnTo>
                    <a:pt x="129540" y="34289"/>
                  </a:lnTo>
                  <a:lnTo>
                    <a:pt x="172719" y="15239"/>
                  </a:lnTo>
                  <a:lnTo>
                    <a:pt x="205740" y="8889"/>
                  </a:lnTo>
                  <a:lnTo>
                    <a:pt x="217169" y="7619"/>
                  </a:lnTo>
                </a:path>
                <a:path w="220980" h="539750">
                  <a:moveTo>
                    <a:pt x="7619" y="0"/>
                  </a:moveTo>
                  <a:lnTo>
                    <a:pt x="7619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81400" y="175260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57527" y="1670457"/>
              <a:ext cx="237944" cy="1617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47800" y="1981200"/>
              <a:ext cx="1981200" cy="0"/>
            </a:xfrm>
            <a:custGeom>
              <a:avLst/>
              <a:gdLst/>
              <a:ahLst/>
              <a:cxnLst/>
              <a:rect l="l" t="t" r="r" b="b"/>
              <a:pathLst>
                <a:path w="1981200">
                  <a:moveTo>
                    <a:pt x="0" y="0"/>
                  </a:moveTo>
                  <a:lnTo>
                    <a:pt x="1981200" y="0"/>
                  </a:lnTo>
                </a:path>
              </a:pathLst>
            </a:custGeom>
            <a:ln w="76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AE000E9F-4653-E618-4451-4D62E38AF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292" y="278015"/>
            <a:ext cx="5159187" cy="264436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353059"/>
            <a:ext cx="64281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04740" algn="l"/>
              </a:tabLst>
            </a:pPr>
            <a:r>
              <a:rPr sz="4200" spc="5" dirty="0">
                <a:solidFill>
                  <a:srgbClr val="0000FF"/>
                </a:solidFill>
              </a:rPr>
              <a:t>T</a:t>
            </a:r>
            <a:r>
              <a:rPr sz="4200" dirty="0">
                <a:solidFill>
                  <a:srgbClr val="0000FF"/>
                </a:solidFill>
              </a:rPr>
              <a:t>ranspo</a:t>
            </a:r>
            <a:r>
              <a:rPr sz="4200" spc="5" dirty="0">
                <a:solidFill>
                  <a:srgbClr val="0000FF"/>
                </a:solidFill>
              </a:rPr>
              <a:t>r</a:t>
            </a:r>
            <a:r>
              <a:rPr sz="4200" dirty="0">
                <a:solidFill>
                  <a:srgbClr val="0000FF"/>
                </a:solidFill>
              </a:rPr>
              <a:t>t</a:t>
            </a:r>
            <a:r>
              <a:rPr sz="4200" spc="-10" dirty="0">
                <a:solidFill>
                  <a:srgbClr val="0000FF"/>
                </a:solidFill>
              </a:rPr>
              <a:t> </a:t>
            </a:r>
            <a:r>
              <a:rPr sz="4200" spc="-5" dirty="0">
                <a:solidFill>
                  <a:srgbClr val="0000FF"/>
                </a:solidFill>
              </a:rPr>
              <a:t>Con</a:t>
            </a:r>
            <a:r>
              <a:rPr sz="4200" dirty="0">
                <a:solidFill>
                  <a:srgbClr val="0000FF"/>
                </a:solidFill>
              </a:rPr>
              <a:t>t</a:t>
            </a:r>
            <a:r>
              <a:rPr sz="4200" spc="-5" dirty="0">
                <a:solidFill>
                  <a:srgbClr val="0000FF"/>
                </a:solidFill>
              </a:rPr>
              <a:t>a</a:t>
            </a:r>
            <a:r>
              <a:rPr sz="4200" dirty="0">
                <a:solidFill>
                  <a:srgbClr val="0000FF"/>
                </a:solidFill>
              </a:rPr>
              <a:t>i</a:t>
            </a:r>
            <a:r>
              <a:rPr sz="4200" spc="-5" dirty="0">
                <a:solidFill>
                  <a:srgbClr val="0000FF"/>
                </a:solidFill>
              </a:rPr>
              <a:t>ne</a:t>
            </a:r>
            <a:r>
              <a:rPr sz="4200" dirty="0">
                <a:solidFill>
                  <a:srgbClr val="0000FF"/>
                </a:solidFill>
              </a:rPr>
              <a:t>r	</a:t>
            </a:r>
            <a:r>
              <a:rPr sz="4200" spc="-5" dirty="0">
                <a:solidFill>
                  <a:srgbClr val="0000FF"/>
                </a:solidFill>
              </a:rPr>
              <a:t>S</a:t>
            </a:r>
            <a:r>
              <a:rPr sz="4200" spc="-10" dirty="0">
                <a:solidFill>
                  <a:srgbClr val="0000FF"/>
                </a:solidFill>
              </a:rPr>
              <a:t>a</a:t>
            </a:r>
            <a:r>
              <a:rPr sz="4200" dirty="0">
                <a:solidFill>
                  <a:srgbClr val="0000FF"/>
                </a:solidFill>
              </a:rPr>
              <a:t>f</a:t>
            </a:r>
            <a:r>
              <a:rPr sz="4200" spc="-5" dirty="0">
                <a:solidFill>
                  <a:srgbClr val="0000FF"/>
                </a:solidFill>
              </a:rPr>
              <a:t>et</a:t>
            </a:r>
            <a:r>
              <a:rPr sz="4200" dirty="0">
                <a:solidFill>
                  <a:srgbClr val="0000FF"/>
                </a:solidFill>
              </a:rPr>
              <a:t>y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21969" y="841692"/>
            <a:ext cx="5601335" cy="590740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90"/>
              </a:spcBef>
            </a:pP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(Common for rail, road and </a:t>
            </a:r>
            <a:r>
              <a:rPr sz="2100" spc="-10" dirty="0">
                <a:solidFill>
                  <a:srgbClr val="0000FF"/>
                </a:solidFill>
                <a:latin typeface="Arial"/>
                <a:cs typeface="Arial"/>
              </a:rPr>
              <a:t>water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 transport)</a:t>
            </a:r>
            <a:endParaRPr sz="2100">
              <a:latin typeface="Arial"/>
              <a:cs typeface="Arial"/>
            </a:endParaRPr>
          </a:p>
          <a:p>
            <a:pPr marL="786765" marR="81280" indent="-533400">
              <a:lnSpc>
                <a:spcPts val="3020"/>
              </a:lnSpc>
              <a:spcBef>
                <a:spcPts val="1975"/>
              </a:spcBef>
              <a:buClr>
                <a:srgbClr val="CCCCFF"/>
              </a:buClr>
              <a:buSzPct val="80357"/>
              <a:buAutoNum type="arabicPeriod"/>
              <a:tabLst>
                <a:tab pos="786765" algn="l"/>
                <a:tab pos="787400" algn="l"/>
              </a:tabLst>
            </a:pPr>
            <a:r>
              <a:rPr sz="2800" spc="-5" dirty="0">
                <a:solidFill>
                  <a:srgbClr val="980033"/>
                </a:solidFill>
                <a:latin typeface="Arial"/>
                <a:cs typeface="Arial"/>
              </a:rPr>
              <a:t>Design </a:t>
            </a:r>
            <a:r>
              <a:rPr sz="2800" dirty="0">
                <a:solidFill>
                  <a:srgbClr val="980033"/>
                </a:solidFill>
                <a:latin typeface="Arial"/>
                <a:cs typeface="Arial"/>
              </a:rPr>
              <a:t>should </a:t>
            </a:r>
            <a:r>
              <a:rPr sz="2800" spc="-5" dirty="0">
                <a:solidFill>
                  <a:srgbClr val="980033"/>
                </a:solidFill>
                <a:latin typeface="Arial"/>
                <a:cs typeface="Arial"/>
              </a:rPr>
              <a:t>ensure</a:t>
            </a:r>
            <a:r>
              <a:rPr sz="2800" spc="-85" dirty="0">
                <a:solidFill>
                  <a:srgbClr val="9800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980033"/>
                </a:solidFill>
                <a:latin typeface="Arial"/>
                <a:cs typeface="Arial"/>
              </a:rPr>
              <a:t>enough  strength </a:t>
            </a:r>
            <a:r>
              <a:rPr sz="2800" dirty="0">
                <a:solidFill>
                  <a:srgbClr val="980033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980033"/>
                </a:solidFill>
                <a:latin typeface="Arial"/>
                <a:cs typeface="Arial"/>
              </a:rPr>
              <a:t>withstand </a:t>
            </a:r>
            <a:r>
              <a:rPr sz="2800" dirty="0">
                <a:solidFill>
                  <a:srgbClr val="980033"/>
                </a:solidFill>
                <a:latin typeface="Arial"/>
                <a:cs typeface="Arial"/>
              </a:rPr>
              <a:t>normal  </a:t>
            </a:r>
            <a:r>
              <a:rPr sz="2800" spc="-5" dirty="0">
                <a:solidFill>
                  <a:srgbClr val="980033"/>
                </a:solidFill>
                <a:latin typeface="Arial"/>
                <a:cs typeface="Arial"/>
              </a:rPr>
              <a:t>and abnormal road</a:t>
            </a:r>
            <a:r>
              <a:rPr sz="2800" spc="-15" dirty="0">
                <a:solidFill>
                  <a:srgbClr val="9800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980033"/>
                </a:solidFill>
                <a:latin typeface="Arial"/>
                <a:cs typeface="Arial"/>
              </a:rPr>
              <a:t>shocks.</a:t>
            </a:r>
            <a:endParaRPr sz="2800">
              <a:latin typeface="Arial"/>
              <a:cs typeface="Arial"/>
            </a:endParaRPr>
          </a:p>
          <a:p>
            <a:pPr marL="786765" marR="591820" indent="-533400">
              <a:lnSpc>
                <a:spcPct val="90000"/>
              </a:lnSpc>
              <a:spcBef>
                <a:spcPts val="650"/>
              </a:spcBef>
              <a:buClr>
                <a:srgbClr val="CCCCFF"/>
              </a:buClr>
              <a:buSzPct val="80357"/>
              <a:buAutoNum type="arabicPeriod"/>
              <a:tabLst>
                <a:tab pos="786765" algn="l"/>
                <a:tab pos="787400" algn="l"/>
              </a:tabLst>
            </a:pPr>
            <a:r>
              <a:rPr sz="2800" spc="-5" dirty="0">
                <a:solidFill>
                  <a:srgbClr val="980033"/>
                </a:solidFill>
                <a:latin typeface="Arial"/>
                <a:cs typeface="Arial"/>
              </a:rPr>
              <a:t>Material of construction  should be resistant </a:t>
            </a:r>
            <a:r>
              <a:rPr sz="2800" dirty="0">
                <a:solidFill>
                  <a:srgbClr val="980033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980033"/>
                </a:solidFill>
                <a:latin typeface="Arial"/>
                <a:cs typeface="Arial"/>
              </a:rPr>
              <a:t>the  contents </a:t>
            </a:r>
            <a:r>
              <a:rPr sz="2800" dirty="0">
                <a:solidFill>
                  <a:srgbClr val="980033"/>
                </a:solidFill>
                <a:latin typeface="Arial"/>
                <a:cs typeface="Arial"/>
              </a:rPr>
              <a:t>under all </a:t>
            </a:r>
            <a:r>
              <a:rPr sz="2800" spc="-5" dirty="0">
                <a:solidFill>
                  <a:srgbClr val="980033"/>
                </a:solidFill>
                <a:latin typeface="Arial"/>
                <a:cs typeface="Arial"/>
              </a:rPr>
              <a:t>possible  temperature and pressure  conditions.</a:t>
            </a:r>
            <a:endParaRPr sz="2800">
              <a:latin typeface="Arial"/>
              <a:cs typeface="Arial"/>
            </a:endParaRPr>
          </a:p>
          <a:p>
            <a:pPr marL="786765" marR="584200" indent="-533400">
              <a:lnSpc>
                <a:spcPts val="3020"/>
              </a:lnSpc>
              <a:spcBef>
                <a:spcPts val="745"/>
              </a:spcBef>
              <a:buClr>
                <a:srgbClr val="CCCCFF"/>
              </a:buClr>
              <a:buSzPct val="80357"/>
              <a:buAutoNum type="arabicPeriod"/>
              <a:tabLst>
                <a:tab pos="786765" algn="l"/>
                <a:tab pos="787400" algn="l"/>
              </a:tabLst>
            </a:pPr>
            <a:r>
              <a:rPr sz="2800" spc="-5" dirty="0">
                <a:solidFill>
                  <a:srgbClr val="980033"/>
                </a:solidFill>
                <a:latin typeface="Arial"/>
                <a:cs typeface="Arial"/>
              </a:rPr>
              <a:t>Minimum </a:t>
            </a:r>
            <a:r>
              <a:rPr sz="2800" spc="-10" dirty="0">
                <a:solidFill>
                  <a:srgbClr val="980033"/>
                </a:solidFill>
                <a:latin typeface="Arial"/>
                <a:cs typeface="Arial"/>
              </a:rPr>
              <a:t>wall </a:t>
            </a:r>
            <a:r>
              <a:rPr sz="2800" dirty="0">
                <a:solidFill>
                  <a:srgbClr val="980033"/>
                </a:solidFill>
                <a:latin typeface="Arial"/>
                <a:cs typeface="Arial"/>
              </a:rPr>
              <a:t>thickness  </a:t>
            </a:r>
            <a:r>
              <a:rPr sz="2800" spc="-65" dirty="0">
                <a:solidFill>
                  <a:srgbClr val="980033"/>
                </a:solidFill>
                <a:latin typeface="Arial"/>
                <a:cs typeface="Arial"/>
              </a:rPr>
              <a:t>T=0.125(Di/T)</a:t>
            </a:r>
            <a:r>
              <a:rPr sz="2400" spc="-97" baseline="29513" dirty="0">
                <a:solidFill>
                  <a:srgbClr val="980033"/>
                </a:solidFill>
                <a:latin typeface="Arial"/>
                <a:cs typeface="Arial"/>
              </a:rPr>
              <a:t>0.5 </a:t>
            </a:r>
            <a:r>
              <a:rPr sz="2800" spc="-10" dirty="0">
                <a:solidFill>
                  <a:srgbClr val="980033"/>
                </a:solidFill>
                <a:latin typeface="Arial"/>
                <a:cs typeface="Arial"/>
              </a:rPr>
              <a:t>where </a:t>
            </a:r>
            <a:r>
              <a:rPr sz="2800" spc="-5" dirty="0">
                <a:solidFill>
                  <a:srgbClr val="980033"/>
                </a:solidFill>
                <a:latin typeface="Arial"/>
                <a:cs typeface="Arial"/>
              </a:rPr>
              <a:t>Di </a:t>
            </a:r>
            <a:r>
              <a:rPr sz="2800" dirty="0">
                <a:solidFill>
                  <a:srgbClr val="980033"/>
                </a:solidFill>
                <a:latin typeface="Arial"/>
                <a:cs typeface="Arial"/>
              </a:rPr>
              <a:t>is  </a:t>
            </a:r>
            <a:r>
              <a:rPr sz="2800" spc="-5" dirty="0">
                <a:solidFill>
                  <a:srgbClr val="980033"/>
                </a:solidFill>
                <a:latin typeface="Arial"/>
                <a:cs typeface="Arial"/>
              </a:rPr>
              <a:t>internal </a:t>
            </a:r>
            <a:r>
              <a:rPr sz="2800" dirty="0">
                <a:solidFill>
                  <a:srgbClr val="980033"/>
                </a:solidFill>
                <a:latin typeface="Arial"/>
                <a:cs typeface="Arial"/>
              </a:rPr>
              <a:t>diameter in </a:t>
            </a:r>
            <a:r>
              <a:rPr sz="2800" spc="-5" dirty="0">
                <a:solidFill>
                  <a:srgbClr val="980033"/>
                </a:solidFill>
                <a:latin typeface="Arial"/>
                <a:cs typeface="Arial"/>
              </a:rPr>
              <a:t>inches  and </a:t>
            </a:r>
            <a:r>
              <a:rPr sz="2800" dirty="0">
                <a:solidFill>
                  <a:srgbClr val="980033"/>
                </a:solidFill>
                <a:latin typeface="Arial"/>
                <a:cs typeface="Arial"/>
              </a:rPr>
              <a:t>T is </a:t>
            </a:r>
            <a:r>
              <a:rPr sz="2800" spc="-5" dirty="0">
                <a:solidFill>
                  <a:srgbClr val="980033"/>
                </a:solidFill>
                <a:latin typeface="Arial"/>
                <a:cs typeface="Arial"/>
              </a:rPr>
              <a:t>tensile strength  (Tons</a:t>
            </a:r>
            <a:r>
              <a:rPr sz="2800" spc="-10" dirty="0">
                <a:solidFill>
                  <a:srgbClr val="980033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980033"/>
                </a:solidFill>
                <a:latin typeface="Arial"/>
                <a:cs typeface="Arial"/>
              </a:rPr>
              <a:t>/in</a:t>
            </a:r>
            <a:r>
              <a:rPr sz="2400" spc="-104" baseline="29513" dirty="0">
                <a:solidFill>
                  <a:srgbClr val="980033"/>
                </a:solidFill>
                <a:latin typeface="Arial"/>
                <a:cs typeface="Arial"/>
              </a:rPr>
              <a:t>2</a:t>
            </a:r>
            <a:r>
              <a:rPr sz="2800" spc="-70" dirty="0">
                <a:solidFill>
                  <a:srgbClr val="980033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71590" y="2469287"/>
            <a:ext cx="2400300" cy="1458595"/>
            <a:chOff x="6371590" y="2469287"/>
            <a:chExt cx="2400300" cy="1458595"/>
          </a:xfrm>
        </p:grpSpPr>
        <p:sp>
          <p:nvSpPr>
            <p:cNvPr id="5" name="object 5"/>
            <p:cNvSpPr/>
            <p:nvPr/>
          </p:nvSpPr>
          <p:spPr>
            <a:xfrm>
              <a:off x="6676390" y="2473959"/>
              <a:ext cx="1885950" cy="1449070"/>
            </a:xfrm>
            <a:custGeom>
              <a:avLst/>
              <a:gdLst/>
              <a:ahLst/>
              <a:cxnLst/>
              <a:rect l="l" t="t" r="r" b="b"/>
              <a:pathLst>
                <a:path w="1885950" h="1449070">
                  <a:moveTo>
                    <a:pt x="1826259" y="0"/>
                  </a:moveTo>
                  <a:lnTo>
                    <a:pt x="0" y="78739"/>
                  </a:lnTo>
                  <a:lnTo>
                    <a:pt x="59689" y="1449070"/>
                  </a:lnTo>
                  <a:lnTo>
                    <a:pt x="1885950" y="1370329"/>
                  </a:lnTo>
                  <a:close/>
                </a:path>
              </a:pathLst>
            </a:custGeom>
            <a:solidFill>
              <a:srgbClr val="9800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76390" y="2473959"/>
              <a:ext cx="1885950" cy="1449070"/>
            </a:xfrm>
            <a:custGeom>
              <a:avLst/>
              <a:gdLst/>
              <a:ahLst/>
              <a:cxnLst/>
              <a:rect l="l" t="t" r="r" b="b"/>
              <a:pathLst>
                <a:path w="1885950" h="1449070">
                  <a:moveTo>
                    <a:pt x="913129" y="39369"/>
                  </a:moveTo>
                  <a:lnTo>
                    <a:pt x="1826259" y="0"/>
                  </a:lnTo>
                  <a:lnTo>
                    <a:pt x="1885950" y="1370329"/>
                  </a:lnTo>
                  <a:lnTo>
                    <a:pt x="59689" y="1449070"/>
                  </a:lnTo>
                  <a:lnTo>
                    <a:pt x="0" y="78739"/>
                  </a:lnTo>
                  <a:lnTo>
                    <a:pt x="913129" y="3936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00800" y="2552699"/>
              <a:ext cx="337820" cy="1369060"/>
            </a:xfrm>
            <a:custGeom>
              <a:avLst/>
              <a:gdLst/>
              <a:ahLst/>
              <a:cxnLst/>
              <a:rect l="l" t="t" r="r" b="b"/>
              <a:pathLst>
                <a:path w="337820" h="1369060">
                  <a:moveTo>
                    <a:pt x="283209" y="0"/>
                  </a:moveTo>
                  <a:lnTo>
                    <a:pt x="267970" y="1270"/>
                  </a:lnTo>
                  <a:lnTo>
                    <a:pt x="252729" y="3810"/>
                  </a:lnTo>
                  <a:lnTo>
                    <a:pt x="222250" y="13970"/>
                  </a:lnTo>
                  <a:lnTo>
                    <a:pt x="208279" y="22860"/>
                  </a:lnTo>
                  <a:lnTo>
                    <a:pt x="193040" y="31750"/>
                  </a:lnTo>
                  <a:lnTo>
                    <a:pt x="151129" y="69850"/>
                  </a:lnTo>
                  <a:lnTo>
                    <a:pt x="125729" y="102870"/>
                  </a:lnTo>
                  <a:lnTo>
                    <a:pt x="101600" y="142239"/>
                  </a:lnTo>
                  <a:lnTo>
                    <a:pt x="80010" y="186689"/>
                  </a:lnTo>
                  <a:lnTo>
                    <a:pt x="52070" y="261620"/>
                  </a:lnTo>
                  <a:lnTo>
                    <a:pt x="35560" y="318770"/>
                  </a:lnTo>
                  <a:lnTo>
                    <a:pt x="22860" y="378460"/>
                  </a:lnTo>
                  <a:lnTo>
                    <a:pt x="12700" y="440689"/>
                  </a:lnTo>
                  <a:lnTo>
                    <a:pt x="5079" y="505460"/>
                  </a:lnTo>
                  <a:lnTo>
                    <a:pt x="0" y="607060"/>
                  </a:lnTo>
                  <a:lnTo>
                    <a:pt x="0" y="675639"/>
                  </a:lnTo>
                  <a:lnTo>
                    <a:pt x="1270" y="709929"/>
                  </a:lnTo>
                  <a:lnTo>
                    <a:pt x="6350" y="778510"/>
                  </a:lnTo>
                  <a:lnTo>
                    <a:pt x="11429" y="811529"/>
                  </a:lnTo>
                  <a:lnTo>
                    <a:pt x="15239" y="845820"/>
                  </a:lnTo>
                  <a:lnTo>
                    <a:pt x="25400" y="911860"/>
                  </a:lnTo>
                  <a:lnTo>
                    <a:pt x="33020" y="943610"/>
                  </a:lnTo>
                  <a:lnTo>
                    <a:pt x="39370" y="975360"/>
                  </a:lnTo>
                  <a:lnTo>
                    <a:pt x="46989" y="1005839"/>
                  </a:lnTo>
                  <a:lnTo>
                    <a:pt x="57150" y="1035050"/>
                  </a:lnTo>
                  <a:lnTo>
                    <a:pt x="66039" y="1064260"/>
                  </a:lnTo>
                  <a:lnTo>
                    <a:pt x="85089" y="1120139"/>
                  </a:lnTo>
                  <a:lnTo>
                    <a:pt x="107950" y="1170939"/>
                  </a:lnTo>
                  <a:lnTo>
                    <a:pt x="133350" y="1216660"/>
                  </a:lnTo>
                  <a:lnTo>
                    <a:pt x="158750" y="1257300"/>
                  </a:lnTo>
                  <a:lnTo>
                    <a:pt x="186690" y="1291589"/>
                  </a:lnTo>
                  <a:lnTo>
                    <a:pt x="215900" y="1320800"/>
                  </a:lnTo>
                  <a:lnTo>
                    <a:pt x="260350" y="1351280"/>
                  </a:lnTo>
                  <a:lnTo>
                    <a:pt x="306070" y="1367789"/>
                  </a:lnTo>
                  <a:lnTo>
                    <a:pt x="321309" y="1369060"/>
                  </a:lnTo>
                  <a:lnTo>
                    <a:pt x="337820" y="1369060"/>
                  </a:lnTo>
                  <a:lnTo>
                    <a:pt x="307340" y="684529"/>
                  </a:lnTo>
                  <a:lnTo>
                    <a:pt x="313690" y="3810"/>
                  </a:lnTo>
                  <a:lnTo>
                    <a:pt x="298450" y="1270"/>
                  </a:lnTo>
                  <a:lnTo>
                    <a:pt x="283209" y="0"/>
                  </a:lnTo>
                  <a:close/>
                </a:path>
              </a:pathLst>
            </a:custGeom>
            <a:solidFill>
              <a:srgbClr val="9800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71590" y="2552699"/>
              <a:ext cx="673100" cy="1369060"/>
            </a:xfrm>
            <a:custGeom>
              <a:avLst/>
              <a:gdLst/>
              <a:ahLst/>
              <a:cxnLst/>
              <a:rect l="l" t="t" r="r" b="b"/>
              <a:pathLst>
                <a:path w="673100" h="1369060">
                  <a:moveTo>
                    <a:pt x="367030" y="1369060"/>
                  </a:moveTo>
                  <a:lnTo>
                    <a:pt x="350519" y="1369060"/>
                  </a:lnTo>
                  <a:lnTo>
                    <a:pt x="335280" y="1367789"/>
                  </a:lnTo>
                  <a:lnTo>
                    <a:pt x="289560" y="1351280"/>
                  </a:lnTo>
                  <a:lnTo>
                    <a:pt x="245110" y="1320800"/>
                  </a:lnTo>
                  <a:lnTo>
                    <a:pt x="215900" y="1291589"/>
                  </a:lnTo>
                  <a:lnTo>
                    <a:pt x="187960" y="1257300"/>
                  </a:lnTo>
                  <a:lnTo>
                    <a:pt x="175260" y="1236980"/>
                  </a:lnTo>
                  <a:lnTo>
                    <a:pt x="162560" y="1216660"/>
                  </a:lnTo>
                  <a:lnTo>
                    <a:pt x="149860" y="1193800"/>
                  </a:lnTo>
                  <a:lnTo>
                    <a:pt x="137160" y="1170939"/>
                  </a:lnTo>
                  <a:lnTo>
                    <a:pt x="125730" y="1145539"/>
                  </a:lnTo>
                  <a:lnTo>
                    <a:pt x="114300" y="1120139"/>
                  </a:lnTo>
                  <a:lnTo>
                    <a:pt x="104139" y="1092200"/>
                  </a:lnTo>
                  <a:lnTo>
                    <a:pt x="95250" y="1064260"/>
                  </a:lnTo>
                  <a:lnTo>
                    <a:pt x="86360" y="1035050"/>
                  </a:lnTo>
                  <a:lnTo>
                    <a:pt x="76200" y="1005839"/>
                  </a:lnTo>
                  <a:lnTo>
                    <a:pt x="68580" y="975360"/>
                  </a:lnTo>
                  <a:lnTo>
                    <a:pt x="62230" y="943610"/>
                  </a:lnTo>
                  <a:lnTo>
                    <a:pt x="54610" y="911860"/>
                  </a:lnTo>
                  <a:lnTo>
                    <a:pt x="49530" y="878839"/>
                  </a:lnTo>
                  <a:lnTo>
                    <a:pt x="44450" y="845820"/>
                  </a:lnTo>
                  <a:lnTo>
                    <a:pt x="40639" y="811529"/>
                  </a:lnTo>
                  <a:lnTo>
                    <a:pt x="35560" y="778510"/>
                  </a:lnTo>
                  <a:lnTo>
                    <a:pt x="33020" y="744220"/>
                  </a:lnTo>
                  <a:lnTo>
                    <a:pt x="30480" y="709929"/>
                  </a:lnTo>
                  <a:lnTo>
                    <a:pt x="29210" y="675639"/>
                  </a:lnTo>
                  <a:lnTo>
                    <a:pt x="29210" y="641350"/>
                  </a:lnTo>
                  <a:lnTo>
                    <a:pt x="29210" y="607060"/>
                  </a:lnTo>
                  <a:lnTo>
                    <a:pt x="30480" y="572770"/>
                  </a:lnTo>
                  <a:lnTo>
                    <a:pt x="31750" y="538479"/>
                  </a:lnTo>
                  <a:lnTo>
                    <a:pt x="34289" y="505460"/>
                  </a:lnTo>
                  <a:lnTo>
                    <a:pt x="41910" y="440689"/>
                  </a:lnTo>
                  <a:lnTo>
                    <a:pt x="52070" y="378460"/>
                  </a:lnTo>
                  <a:lnTo>
                    <a:pt x="64770" y="318770"/>
                  </a:lnTo>
                  <a:lnTo>
                    <a:pt x="81280" y="261620"/>
                  </a:lnTo>
                  <a:lnTo>
                    <a:pt x="90170" y="236220"/>
                  </a:lnTo>
                  <a:lnTo>
                    <a:pt x="99060" y="210820"/>
                  </a:lnTo>
                  <a:lnTo>
                    <a:pt x="119380" y="163829"/>
                  </a:lnTo>
                  <a:lnTo>
                    <a:pt x="142239" y="121920"/>
                  </a:lnTo>
                  <a:lnTo>
                    <a:pt x="167639" y="86360"/>
                  </a:lnTo>
                  <a:lnTo>
                    <a:pt x="180339" y="69850"/>
                  </a:lnTo>
                  <a:lnTo>
                    <a:pt x="194310" y="55879"/>
                  </a:lnTo>
                  <a:lnTo>
                    <a:pt x="208280" y="43179"/>
                  </a:lnTo>
                  <a:lnTo>
                    <a:pt x="222250" y="31750"/>
                  </a:lnTo>
                  <a:lnTo>
                    <a:pt x="237489" y="22860"/>
                  </a:lnTo>
                  <a:lnTo>
                    <a:pt x="251460" y="13970"/>
                  </a:lnTo>
                  <a:lnTo>
                    <a:pt x="266700" y="8889"/>
                  </a:lnTo>
                  <a:lnTo>
                    <a:pt x="281939" y="3810"/>
                  </a:lnTo>
                  <a:lnTo>
                    <a:pt x="297180" y="1270"/>
                  </a:lnTo>
                  <a:lnTo>
                    <a:pt x="312419" y="0"/>
                  </a:lnTo>
                  <a:lnTo>
                    <a:pt x="327660" y="1270"/>
                  </a:lnTo>
                  <a:lnTo>
                    <a:pt x="342900" y="3810"/>
                  </a:lnTo>
                </a:path>
                <a:path w="673100" h="1369060">
                  <a:moveTo>
                    <a:pt x="673100" y="1356360"/>
                  </a:moveTo>
                  <a:lnTo>
                    <a:pt x="673100" y="1356360"/>
                  </a:lnTo>
                </a:path>
                <a:path w="673100" h="1369060">
                  <a:moveTo>
                    <a:pt x="0" y="13970"/>
                  </a:moveTo>
                  <a:lnTo>
                    <a:pt x="0" y="1397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95970" y="2486659"/>
              <a:ext cx="370840" cy="1365250"/>
            </a:xfrm>
            <a:custGeom>
              <a:avLst/>
              <a:gdLst/>
              <a:ahLst/>
              <a:cxnLst/>
              <a:rect l="l" t="t" r="r" b="b"/>
              <a:pathLst>
                <a:path w="370840" h="1365250">
                  <a:moveTo>
                    <a:pt x="15239" y="0"/>
                  </a:moveTo>
                  <a:lnTo>
                    <a:pt x="0" y="0"/>
                  </a:lnTo>
                  <a:lnTo>
                    <a:pt x="59689" y="681989"/>
                  </a:lnTo>
                  <a:lnTo>
                    <a:pt x="82550" y="1363979"/>
                  </a:lnTo>
                  <a:lnTo>
                    <a:pt x="99059" y="1365250"/>
                  </a:lnTo>
                  <a:lnTo>
                    <a:pt x="114300" y="1365250"/>
                  </a:lnTo>
                  <a:lnTo>
                    <a:pt x="158750" y="1355089"/>
                  </a:lnTo>
                  <a:lnTo>
                    <a:pt x="201929" y="1330959"/>
                  </a:lnTo>
                  <a:lnTo>
                    <a:pt x="242570" y="1290320"/>
                  </a:lnTo>
                  <a:lnTo>
                    <a:pt x="254000" y="1273809"/>
                  </a:lnTo>
                  <a:lnTo>
                    <a:pt x="266700" y="1256029"/>
                  </a:lnTo>
                  <a:lnTo>
                    <a:pt x="298450" y="1193800"/>
                  </a:lnTo>
                  <a:lnTo>
                    <a:pt x="317500" y="1146809"/>
                  </a:lnTo>
                  <a:lnTo>
                    <a:pt x="325120" y="1120139"/>
                  </a:lnTo>
                  <a:lnTo>
                    <a:pt x="334009" y="1093469"/>
                  </a:lnTo>
                  <a:lnTo>
                    <a:pt x="346709" y="1037589"/>
                  </a:lnTo>
                  <a:lnTo>
                    <a:pt x="361950" y="946150"/>
                  </a:lnTo>
                  <a:lnTo>
                    <a:pt x="369570" y="848360"/>
                  </a:lnTo>
                  <a:lnTo>
                    <a:pt x="370839" y="815339"/>
                  </a:lnTo>
                  <a:lnTo>
                    <a:pt x="370839" y="781050"/>
                  </a:lnTo>
                  <a:lnTo>
                    <a:pt x="369570" y="746760"/>
                  </a:lnTo>
                  <a:lnTo>
                    <a:pt x="369570" y="712469"/>
                  </a:lnTo>
                  <a:lnTo>
                    <a:pt x="367029" y="679450"/>
                  </a:lnTo>
                  <a:lnTo>
                    <a:pt x="364489" y="645160"/>
                  </a:lnTo>
                  <a:lnTo>
                    <a:pt x="360679" y="610869"/>
                  </a:lnTo>
                  <a:lnTo>
                    <a:pt x="350520" y="542289"/>
                  </a:lnTo>
                  <a:lnTo>
                    <a:pt x="345439" y="509269"/>
                  </a:lnTo>
                  <a:lnTo>
                    <a:pt x="337820" y="476250"/>
                  </a:lnTo>
                  <a:lnTo>
                    <a:pt x="331470" y="444500"/>
                  </a:lnTo>
                  <a:lnTo>
                    <a:pt x="323850" y="412750"/>
                  </a:lnTo>
                  <a:lnTo>
                    <a:pt x="314959" y="381000"/>
                  </a:lnTo>
                  <a:lnTo>
                    <a:pt x="306070" y="350519"/>
                  </a:lnTo>
                  <a:lnTo>
                    <a:pt x="294639" y="321310"/>
                  </a:lnTo>
                  <a:lnTo>
                    <a:pt x="274320" y="265429"/>
                  </a:lnTo>
                  <a:lnTo>
                    <a:pt x="250189" y="213360"/>
                  </a:lnTo>
                  <a:lnTo>
                    <a:pt x="224789" y="166369"/>
                  </a:lnTo>
                  <a:lnTo>
                    <a:pt x="210820" y="144779"/>
                  </a:lnTo>
                  <a:lnTo>
                    <a:pt x="198120" y="123189"/>
                  </a:lnTo>
                  <a:lnTo>
                    <a:pt x="168909" y="86360"/>
                  </a:lnTo>
                  <a:lnTo>
                    <a:pt x="139700" y="55879"/>
                  </a:lnTo>
                  <a:lnTo>
                    <a:pt x="109220" y="31750"/>
                  </a:lnTo>
                  <a:lnTo>
                    <a:pt x="62229" y="7619"/>
                  </a:lnTo>
                  <a:lnTo>
                    <a:pt x="30479" y="126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9800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91170" y="2486659"/>
              <a:ext cx="675640" cy="1365250"/>
            </a:xfrm>
            <a:custGeom>
              <a:avLst/>
              <a:gdLst/>
              <a:ahLst/>
              <a:cxnLst/>
              <a:rect l="l" t="t" r="r" b="b"/>
              <a:pathLst>
                <a:path w="675640" h="1365250">
                  <a:moveTo>
                    <a:pt x="304800" y="0"/>
                  </a:moveTo>
                  <a:lnTo>
                    <a:pt x="320039" y="0"/>
                  </a:lnTo>
                  <a:lnTo>
                    <a:pt x="335279" y="1269"/>
                  </a:lnTo>
                  <a:lnTo>
                    <a:pt x="382270" y="15239"/>
                  </a:lnTo>
                  <a:lnTo>
                    <a:pt x="429259" y="43179"/>
                  </a:lnTo>
                  <a:lnTo>
                    <a:pt x="459739" y="71119"/>
                  </a:lnTo>
                  <a:lnTo>
                    <a:pt x="488950" y="104139"/>
                  </a:lnTo>
                  <a:lnTo>
                    <a:pt x="515620" y="144779"/>
                  </a:lnTo>
                  <a:lnTo>
                    <a:pt x="529589" y="166369"/>
                  </a:lnTo>
                  <a:lnTo>
                    <a:pt x="554989" y="213360"/>
                  </a:lnTo>
                  <a:lnTo>
                    <a:pt x="579120" y="265429"/>
                  </a:lnTo>
                  <a:lnTo>
                    <a:pt x="599439" y="321310"/>
                  </a:lnTo>
                  <a:lnTo>
                    <a:pt x="610870" y="350519"/>
                  </a:lnTo>
                  <a:lnTo>
                    <a:pt x="619759" y="381000"/>
                  </a:lnTo>
                  <a:lnTo>
                    <a:pt x="628650" y="412750"/>
                  </a:lnTo>
                  <a:lnTo>
                    <a:pt x="636270" y="444500"/>
                  </a:lnTo>
                  <a:lnTo>
                    <a:pt x="642620" y="476250"/>
                  </a:lnTo>
                  <a:lnTo>
                    <a:pt x="650239" y="509269"/>
                  </a:lnTo>
                  <a:lnTo>
                    <a:pt x="655320" y="542289"/>
                  </a:lnTo>
                  <a:lnTo>
                    <a:pt x="660400" y="576579"/>
                  </a:lnTo>
                  <a:lnTo>
                    <a:pt x="665479" y="610869"/>
                  </a:lnTo>
                  <a:lnTo>
                    <a:pt x="669289" y="645160"/>
                  </a:lnTo>
                  <a:lnTo>
                    <a:pt x="671829" y="679450"/>
                  </a:lnTo>
                  <a:lnTo>
                    <a:pt x="674370" y="712469"/>
                  </a:lnTo>
                  <a:lnTo>
                    <a:pt x="674370" y="746760"/>
                  </a:lnTo>
                  <a:lnTo>
                    <a:pt x="675639" y="781050"/>
                  </a:lnTo>
                  <a:lnTo>
                    <a:pt x="675639" y="815339"/>
                  </a:lnTo>
                  <a:lnTo>
                    <a:pt x="674370" y="848360"/>
                  </a:lnTo>
                  <a:lnTo>
                    <a:pt x="671829" y="881379"/>
                  </a:lnTo>
                  <a:lnTo>
                    <a:pt x="669289" y="914400"/>
                  </a:lnTo>
                  <a:lnTo>
                    <a:pt x="666750" y="946150"/>
                  </a:lnTo>
                  <a:lnTo>
                    <a:pt x="661670" y="976629"/>
                  </a:lnTo>
                  <a:lnTo>
                    <a:pt x="656589" y="1007110"/>
                  </a:lnTo>
                  <a:lnTo>
                    <a:pt x="651509" y="1037589"/>
                  </a:lnTo>
                  <a:lnTo>
                    <a:pt x="645159" y="1065529"/>
                  </a:lnTo>
                  <a:lnTo>
                    <a:pt x="638809" y="1093469"/>
                  </a:lnTo>
                  <a:lnTo>
                    <a:pt x="629920" y="1120139"/>
                  </a:lnTo>
                  <a:lnTo>
                    <a:pt x="622300" y="1146809"/>
                  </a:lnTo>
                  <a:lnTo>
                    <a:pt x="613409" y="1170939"/>
                  </a:lnTo>
                  <a:lnTo>
                    <a:pt x="603250" y="1193800"/>
                  </a:lnTo>
                  <a:lnTo>
                    <a:pt x="593089" y="1215389"/>
                  </a:lnTo>
                  <a:lnTo>
                    <a:pt x="582929" y="1236979"/>
                  </a:lnTo>
                  <a:lnTo>
                    <a:pt x="571500" y="1256029"/>
                  </a:lnTo>
                  <a:lnTo>
                    <a:pt x="558800" y="1273809"/>
                  </a:lnTo>
                  <a:lnTo>
                    <a:pt x="547370" y="1290320"/>
                  </a:lnTo>
                  <a:lnTo>
                    <a:pt x="534670" y="1305559"/>
                  </a:lnTo>
                  <a:lnTo>
                    <a:pt x="520700" y="1318259"/>
                  </a:lnTo>
                  <a:lnTo>
                    <a:pt x="506729" y="1330959"/>
                  </a:lnTo>
                  <a:lnTo>
                    <a:pt x="463550" y="1355089"/>
                  </a:lnTo>
                  <a:lnTo>
                    <a:pt x="419100" y="1365250"/>
                  </a:lnTo>
                  <a:lnTo>
                    <a:pt x="403859" y="1365250"/>
                  </a:lnTo>
                  <a:lnTo>
                    <a:pt x="387350" y="1363979"/>
                  </a:lnTo>
                </a:path>
                <a:path w="675640" h="1365250">
                  <a:moveTo>
                    <a:pt x="0" y="26669"/>
                  </a:moveTo>
                  <a:lnTo>
                    <a:pt x="0" y="2666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9179" y="304800"/>
            <a:ext cx="1104900" cy="1104900"/>
          </a:xfrm>
          <a:custGeom>
            <a:avLst/>
            <a:gdLst/>
            <a:ahLst/>
            <a:cxnLst/>
            <a:rect l="l" t="t" r="r" b="b"/>
            <a:pathLst>
              <a:path w="1104900" h="1104900">
                <a:moveTo>
                  <a:pt x="552450" y="0"/>
                </a:moveTo>
                <a:lnTo>
                  <a:pt x="503566" y="1960"/>
                </a:lnTo>
                <a:lnTo>
                  <a:pt x="456071" y="7745"/>
                </a:lnTo>
                <a:lnTo>
                  <a:pt x="410109" y="17212"/>
                </a:lnTo>
                <a:lnTo>
                  <a:pt x="365821" y="30217"/>
                </a:lnTo>
                <a:lnTo>
                  <a:pt x="323352" y="46618"/>
                </a:lnTo>
                <a:lnTo>
                  <a:pt x="282845" y="66270"/>
                </a:lnTo>
                <a:lnTo>
                  <a:pt x="244444" y="89030"/>
                </a:lnTo>
                <a:lnTo>
                  <a:pt x="208291" y="114756"/>
                </a:lnTo>
                <a:lnTo>
                  <a:pt x="174530" y="143304"/>
                </a:lnTo>
                <a:lnTo>
                  <a:pt x="143304" y="174530"/>
                </a:lnTo>
                <a:lnTo>
                  <a:pt x="114756" y="208291"/>
                </a:lnTo>
                <a:lnTo>
                  <a:pt x="89030" y="244444"/>
                </a:lnTo>
                <a:lnTo>
                  <a:pt x="66270" y="282845"/>
                </a:lnTo>
                <a:lnTo>
                  <a:pt x="46618" y="323352"/>
                </a:lnTo>
                <a:lnTo>
                  <a:pt x="30217" y="365821"/>
                </a:lnTo>
                <a:lnTo>
                  <a:pt x="17212" y="410109"/>
                </a:lnTo>
                <a:lnTo>
                  <a:pt x="7745" y="456071"/>
                </a:lnTo>
                <a:lnTo>
                  <a:pt x="1960" y="503566"/>
                </a:lnTo>
                <a:lnTo>
                  <a:pt x="0" y="552450"/>
                </a:lnTo>
                <a:lnTo>
                  <a:pt x="1960" y="601153"/>
                </a:lnTo>
                <a:lnTo>
                  <a:pt x="7745" y="648507"/>
                </a:lnTo>
                <a:lnTo>
                  <a:pt x="17212" y="694364"/>
                </a:lnTo>
                <a:lnTo>
                  <a:pt x="30217" y="738578"/>
                </a:lnTo>
                <a:lnTo>
                  <a:pt x="46618" y="781002"/>
                </a:lnTo>
                <a:lnTo>
                  <a:pt x="66270" y="821490"/>
                </a:lnTo>
                <a:lnTo>
                  <a:pt x="89030" y="859895"/>
                </a:lnTo>
                <a:lnTo>
                  <a:pt x="114756" y="896071"/>
                </a:lnTo>
                <a:lnTo>
                  <a:pt x="143304" y="929869"/>
                </a:lnTo>
                <a:lnTo>
                  <a:pt x="174530" y="961145"/>
                </a:lnTo>
                <a:lnTo>
                  <a:pt x="208291" y="989752"/>
                </a:lnTo>
                <a:lnTo>
                  <a:pt x="244444" y="1015542"/>
                </a:lnTo>
                <a:lnTo>
                  <a:pt x="282845" y="1038369"/>
                </a:lnTo>
                <a:lnTo>
                  <a:pt x="323352" y="1058087"/>
                </a:lnTo>
                <a:lnTo>
                  <a:pt x="365821" y="1074548"/>
                </a:lnTo>
                <a:lnTo>
                  <a:pt x="410109" y="1087607"/>
                </a:lnTo>
                <a:lnTo>
                  <a:pt x="456071" y="1097116"/>
                </a:lnTo>
                <a:lnTo>
                  <a:pt x="503566" y="1102929"/>
                </a:lnTo>
                <a:lnTo>
                  <a:pt x="552450" y="1104900"/>
                </a:lnTo>
                <a:lnTo>
                  <a:pt x="601153" y="1102929"/>
                </a:lnTo>
                <a:lnTo>
                  <a:pt x="648507" y="1097116"/>
                </a:lnTo>
                <a:lnTo>
                  <a:pt x="694364" y="1087607"/>
                </a:lnTo>
                <a:lnTo>
                  <a:pt x="738578" y="1074548"/>
                </a:lnTo>
                <a:lnTo>
                  <a:pt x="781002" y="1058087"/>
                </a:lnTo>
                <a:lnTo>
                  <a:pt x="821490" y="1038369"/>
                </a:lnTo>
                <a:lnTo>
                  <a:pt x="859895" y="1015542"/>
                </a:lnTo>
                <a:lnTo>
                  <a:pt x="896071" y="989752"/>
                </a:lnTo>
                <a:lnTo>
                  <a:pt x="929869" y="961145"/>
                </a:lnTo>
                <a:lnTo>
                  <a:pt x="961145" y="929869"/>
                </a:lnTo>
                <a:lnTo>
                  <a:pt x="989752" y="896071"/>
                </a:lnTo>
                <a:lnTo>
                  <a:pt x="1015542" y="859895"/>
                </a:lnTo>
                <a:lnTo>
                  <a:pt x="1038369" y="821490"/>
                </a:lnTo>
                <a:lnTo>
                  <a:pt x="1058087" y="781002"/>
                </a:lnTo>
                <a:lnTo>
                  <a:pt x="1074548" y="738578"/>
                </a:lnTo>
                <a:lnTo>
                  <a:pt x="1087607" y="694364"/>
                </a:lnTo>
                <a:lnTo>
                  <a:pt x="1097116" y="648507"/>
                </a:lnTo>
                <a:lnTo>
                  <a:pt x="1102929" y="601153"/>
                </a:lnTo>
                <a:lnTo>
                  <a:pt x="1104900" y="552450"/>
                </a:lnTo>
                <a:lnTo>
                  <a:pt x="1102929" y="503566"/>
                </a:lnTo>
                <a:lnTo>
                  <a:pt x="1097116" y="456071"/>
                </a:lnTo>
                <a:lnTo>
                  <a:pt x="1087607" y="410109"/>
                </a:lnTo>
                <a:lnTo>
                  <a:pt x="1074548" y="365821"/>
                </a:lnTo>
                <a:lnTo>
                  <a:pt x="1058087" y="323352"/>
                </a:lnTo>
                <a:lnTo>
                  <a:pt x="1038369" y="282845"/>
                </a:lnTo>
                <a:lnTo>
                  <a:pt x="1015542" y="244444"/>
                </a:lnTo>
                <a:lnTo>
                  <a:pt x="989752" y="208291"/>
                </a:lnTo>
                <a:lnTo>
                  <a:pt x="961145" y="174530"/>
                </a:lnTo>
                <a:lnTo>
                  <a:pt x="929869" y="143304"/>
                </a:lnTo>
                <a:lnTo>
                  <a:pt x="896071" y="114756"/>
                </a:lnTo>
                <a:lnTo>
                  <a:pt x="859895" y="89030"/>
                </a:lnTo>
                <a:lnTo>
                  <a:pt x="821490" y="66270"/>
                </a:lnTo>
                <a:lnTo>
                  <a:pt x="781002" y="46618"/>
                </a:lnTo>
                <a:lnTo>
                  <a:pt x="738578" y="30217"/>
                </a:lnTo>
                <a:lnTo>
                  <a:pt x="694364" y="17212"/>
                </a:lnTo>
                <a:lnTo>
                  <a:pt x="648507" y="7745"/>
                </a:lnTo>
                <a:lnTo>
                  <a:pt x="601153" y="1960"/>
                </a:lnTo>
                <a:lnTo>
                  <a:pt x="552450" y="0"/>
                </a:lnTo>
                <a:close/>
              </a:path>
            </a:pathLst>
          </a:custGeom>
          <a:solidFill>
            <a:srgbClr val="D8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83169" y="304800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29" h="1104900">
                <a:moveTo>
                  <a:pt x="551179" y="0"/>
                </a:moveTo>
                <a:lnTo>
                  <a:pt x="502486" y="1960"/>
                </a:lnTo>
                <a:lnTo>
                  <a:pt x="455162" y="7745"/>
                </a:lnTo>
                <a:lnTo>
                  <a:pt x="409350" y="17212"/>
                </a:lnTo>
                <a:lnTo>
                  <a:pt x="365196" y="30217"/>
                </a:lnTo>
                <a:lnTo>
                  <a:pt x="322844" y="46618"/>
                </a:lnTo>
                <a:lnTo>
                  <a:pt x="282439" y="66270"/>
                </a:lnTo>
                <a:lnTo>
                  <a:pt x="244124" y="89030"/>
                </a:lnTo>
                <a:lnTo>
                  <a:pt x="208044" y="114756"/>
                </a:lnTo>
                <a:lnTo>
                  <a:pt x="174344" y="143304"/>
                </a:lnTo>
                <a:lnTo>
                  <a:pt x="143169" y="174530"/>
                </a:lnTo>
                <a:lnTo>
                  <a:pt x="114661" y="208291"/>
                </a:lnTo>
                <a:lnTo>
                  <a:pt x="88967" y="244444"/>
                </a:lnTo>
                <a:lnTo>
                  <a:pt x="66230" y="282845"/>
                </a:lnTo>
                <a:lnTo>
                  <a:pt x="46595" y="323352"/>
                </a:lnTo>
                <a:lnTo>
                  <a:pt x="30205" y="365821"/>
                </a:lnTo>
                <a:lnTo>
                  <a:pt x="17207" y="410109"/>
                </a:lnTo>
                <a:lnTo>
                  <a:pt x="7744" y="456071"/>
                </a:lnTo>
                <a:lnTo>
                  <a:pt x="1960" y="503566"/>
                </a:lnTo>
                <a:lnTo>
                  <a:pt x="0" y="552450"/>
                </a:lnTo>
                <a:lnTo>
                  <a:pt x="1960" y="601153"/>
                </a:lnTo>
                <a:lnTo>
                  <a:pt x="7744" y="648507"/>
                </a:lnTo>
                <a:lnTo>
                  <a:pt x="17207" y="694364"/>
                </a:lnTo>
                <a:lnTo>
                  <a:pt x="30205" y="738578"/>
                </a:lnTo>
                <a:lnTo>
                  <a:pt x="46595" y="781002"/>
                </a:lnTo>
                <a:lnTo>
                  <a:pt x="66230" y="821490"/>
                </a:lnTo>
                <a:lnTo>
                  <a:pt x="88967" y="859895"/>
                </a:lnTo>
                <a:lnTo>
                  <a:pt x="114661" y="896071"/>
                </a:lnTo>
                <a:lnTo>
                  <a:pt x="143169" y="929869"/>
                </a:lnTo>
                <a:lnTo>
                  <a:pt x="174344" y="961145"/>
                </a:lnTo>
                <a:lnTo>
                  <a:pt x="208044" y="989752"/>
                </a:lnTo>
                <a:lnTo>
                  <a:pt x="244124" y="1015542"/>
                </a:lnTo>
                <a:lnTo>
                  <a:pt x="282439" y="1038369"/>
                </a:lnTo>
                <a:lnTo>
                  <a:pt x="322844" y="1058087"/>
                </a:lnTo>
                <a:lnTo>
                  <a:pt x="365196" y="1074548"/>
                </a:lnTo>
                <a:lnTo>
                  <a:pt x="409350" y="1087607"/>
                </a:lnTo>
                <a:lnTo>
                  <a:pt x="455162" y="1097116"/>
                </a:lnTo>
                <a:lnTo>
                  <a:pt x="502486" y="1102929"/>
                </a:lnTo>
                <a:lnTo>
                  <a:pt x="551179" y="1104900"/>
                </a:lnTo>
                <a:lnTo>
                  <a:pt x="600063" y="1102929"/>
                </a:lnTo>
                <a:lnTo>
                  <a:pt x="647558" y="1097116"/>
                </a:lnTo>
                <a:lnTo>
                  <a:pt x="693520" y="1087607"/>
                </a:lnTo>
                <a:lnTo>
                  <a:pt x="737808" y="1074548"/>
                </a:lnTo>
                <a:lnTo>
                  <a:pt x="780277" y="1058087"/>
                </a:lnTo>
                <a:lnTo>
                  <a:pt x="820784" y="1038369"/>
                </a:lnTo>
                <a:lnTo>
                  <a:pt x="859185" y="1015542"/>
                </a:lnTo>
                <a:lnTo>
                  <a:pt x="895338" y="989752"/>
                </a:lnTo>
                <a:lnTo>
                  <a:pt x="929099" y="961145"/>
                </a:lnTo>
                <a:lnTo>
                  <a:pt x="960325" y="929869"/>
                </a:lnTo>
                <a:lnTo>
                  <a:pt x="988873" y="896071"/>
                </a:lnTo>
                <a:lnTo>
                  <a:pt x="1014599" y="859895"/>
                </a:lnTo>
                <a:lnTo>
                  <a:pt x="1037359" y="821490"/>
                </a:lnTo>
                <a:lnTo>
                  <a:pt x="1057011" y="781002"/>
                </a:lnTo>
                <a:lnTo>
                  <a:pt x="1073412" y="738578"/>
                </a:lnTo>
                <a:lnTo>
                  <a:pt x="1086417" y="694364"/>
                </a:lnTo>
                <a:lnTo>
                  <a:pt x="1095884" y="648507"/>
                </a:lnTo>
                <a:lnTo>
                  <a:pt x="1101669" y="601153"/>
                </a:lnTo>
                <a:lnTo>
                  <a:pt x="1103629" y="552450"/>
                </a:lnTo>
                <a:lnTo>
                  <a:pt x="1101669" y="503566"/>
                </a:lnTo>
                <a:lnTo>
                  <a:pt x="1095884" y="456071"/>
                </a:lnTo>
                <a:lnTo>
                  <a:pt x="1086417" y="410109"/>
                </a:lnTo>
                <a:lnTo>
                  <a:pt x="1073412" y="365821"/>
                </a:lnTo>
                <a:lnTo>
                  <a:pt x="1057011" y="323352"/>
                </a:lnTo>
                <a:lnTo>
                  <a:pt x="1037359" y="282845"/>
                </a:lnTo>
                <a:lnTo>
                  <a:pt x="1014599" y="244444"/>
                </a:lnTo>
                <a:lnTo>
                  <a:pt x="988873" y="208291"/>
                </a:lnTo>
                <a:lnTo>
                  <a:pt x="960325" y="174530"/>
                </a:lnTo>
                <a:lnTo>
                  <a:pt x="929099" y="143304"/>
                </a:lnTo>
                <a:lnTo>
                  <a:pt x="895338" y="114756"/>
                </a:lnTo>
                <a:lnTo>
                  <a:pt x="859185" y="89030"/>
                </a:lnTo>
                <a:lnTo>
                  <a:pt x="820784" y="66270"/>
                </a:lnTo>
                <a:lnTo>
                  <a:pt x="780277" y="46618"/>
                </a:lnTo>
                <a:lnTo>
                  <a:pt x="737808" y="30217"/>
                </a:lnTo>
                <a:lnTo>
                  <a:pt x="693520" y="17212"/>
                </a:lnTo>
                <a:lnTo>
                  <a:pt x="647558" y="7745"/>
                </a:lnTo>
                <a:lnTo>
                  <a:pt x="600063" y="1960"/>
                </a:lnTo>
                <a:lnTo>
                  <a:pt x="551179" y="0"/>
                </a:lnTo>
                <a:close/>
              </a:path>
            </a:pathLst>
          </a:custGeom>
          <a:solidFill>
            <a:srgbClr val="D8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1880" y="306070"/>
            <a:ext cx="1102360" cy="1104900"/>
          </a:xfrm>
          <a:custGeom>
            <a:avLst/>
            <a:gdLst/>
            <a:ahLst/>
            <a:cxnLst/>
            <a:rect l="l" t="t" r="r" b="b"/>
            <a:pathLst>
              <a:path w="1102360" h="1104900">
                <a:moveTo>
                  <a:pt x="551179" y="0"/>
                </a:moveTo>
                <a:lnTo>
                  <a:pt x="502486" y="1960"/>
                </a:lnTo>
                <a:lnTo>
                  <a:pt x="455162" y="7745"/>
                </a:lnTo>
                <a:lnTo>
                  <a:pt x="409350" y="17212"/>
                </a:lnTo>
                <a:lnTo>
                  <a:pt x="365196" y="30217"/>
                </a:lnTo>
                <a:lnTo>
                  <a:pt x="322844" y="46618"/>
                </a:lnTo>
                <a:lnTo>
                  <a:pt x="282439" y="66270"/>
                </a:lnTo>
                <a:lnTo>
                  <a:pt x="244124" y="89030"/>
                </a:lnTo>
                <a:lnTo>
                  <a:pt x="208044" y="114756"/>
                </a:lnTo>
                <a:lnTo>
                  <a:pt x="174344" y="143304"/>
                </a:lnTo>
                <a:lnTo>
                  <a:pt x="143169" y="174530"/>
                </a:lnTo>
                <a:lnTo>
                  <a:pt x="114661" y="208291"/>
                </a:lnTo>
                <a:lnTo>
                  <a:pt x="88967" y="244444"/>
                </a:lnTo>
                <a:lnTo>
                  <a:pt x="66230" y="282845"/>
                </a:lnTo>
                <a:lnTo>
                  <a:pt x="46595" y="323352"/>
                </a:lnTo>
                <a:lnTo>
                  <a:pt x="30205" y="365821"/>
                </a:lnTo>
                <a:lnTo>
                  <a:pt x="17207" y="410109"/>
                </a:lnTo>
                <a:lnTo>
                  <a:pt x="7744" y="456071"/>
                </a:lnTo>
                <a:lnTo>
                  <a:pt x="1960" y="503566"/>
                </a:lnTo>
                <a:lnTo>
                  <a:pt x="0" y="552450"/>
                </a:lnTo>
                <a:lnTo>
                  <a:pt x="1960" y="601153"/>
                </a:lnTo>
                <a:lnTo>
                  <a:pt x="7744" y="648507"/>
                </a:lnTo>
                <a:lnTo>
                  <a:pt x="17207" y="694364"/>
                </a:lnTo>
                <a:lnTo>
                  <a:pt x="30205" y="738578"/>
                </a:lnTo>
                <a:lnTo>
                  <a:pt x="46595" y="781002"/>
                </a:lnTo>
                <a:lnTo>
                  <a:pt x="66230" y="821490"/>
                </a:lnTo>
                <a:lnTo>
                  <a:pt x="88967" y="859895"/>
                </a:lnTo>
                <a:lnTo>
                  <a:pt x="114661" y="896071"/>
                </a:lnTo>
                <a:lnTo>
                  <a:pt x="143169" y="929869"/>
                </a:lnTo>
                <a:lnTo>
                  <a:pt x="174344" y="961145"/>
                </a:lnTo>
                <a:lnTo>
                  <a:pt x="208044" y="989752"/>
                </a:lnTo>
                <a:lnTo>
                  <a:pt x="244124" y="1015542"/>
                </a:lnTo>
                <a:lnTo>
                  <a:pt x="282439" y="1038369"/>
                </a:lnTo>
                <a:lnTo>
                  <a:pt x="322844" y="1058087"/>
                </a:lnTo>
                <a:lnTo>
                  <a:pt x="365196" y="1074548"/>
                </a:lnTo>
                <a:lnTo>
                  <a:pt x="409350" y="1087607"/>
                </a:lnTo>
                <a:lnTo>
                  <a:pt x="455162" y="1097116"/>
                </a:lnTo>
                <a:lnTo>
                  <a:pt x="502486" y="1102929"/>
                </a:lnTo>
                <a:lnTo>
                  <a:pt x="551179" y="1104900"/>
                </a:lnTo>
                <a:lnTo>
                  <a:pt x="599873" y="1102929"/>
                </a:lnTo>
                <a:lnTo>
                  <a:pt x="647197" y="1097116"/>
                </a:lnTo>
                <a:lnTo>
                  <a:pt x="693009" y="1087607"/>
                </a:lnTo>
                <a:lnTo>
                  <a:pt x="737163" y="1074548"/>
                </a:lnTo>
                <a:lnTo>
                  <a:pt x="779515" y="1058087"/>
                </a:lnTo>
                <a:lnTo>
                  <a:pt x="819920" y="1038369"/>
                </a:lnTo>
                <a:lnTo>
                  <a:pt x="858235" y="1015542"/>
                </a:lnTo>
                <a:lnTo>
                  <a:pt x="894315" y="989752"/>
                </a:lnTo>
                <a:lnTo>
                  <a:pt x="928015" y="961145"/>
                </a:lnTo>
                <a:lnTo>
                  <a:pt x="959190" y="929869"/>
                </a:lnTo>
                <a:lnTo>
                  <a:pt x="987698" y="896071"/>
                </a:lnTo>
                <a:lnTo>
                  <a:pt x="1013392" y="859895"/>
                </a:lnTo>
                <a:lnTo>
                  <a:pt x="1036129" y="821490"/>
                </a:lnTo>
                <a:lnTo>
                  <a:pt x="1055764" y="781002"/>
                </a:lnTo>
                <a:lnTo>
                  <a:pt x="1072154" y="738578"/>
                </a:lnTo>
                <a:lnTo>
                  <a:pt x="1085152" y="694364"/>
                </a:lnTo>
                <a:lnTo>
                  <a:pt x="1094615" y="648507"/>
                </a:lnTo>
                <a:lnTo>
                  <a:pt x="1100399" y="601153"/>
                </a:lnTo>
                <a:lnTo>
                  <a:pt x="1102359" y="552450"/>
                </a:lnTo>
                <a:lnTo>
                  <a:pt x="1100399" y="503566"/>
                </a:lnTo>
                <a:lnTo>
                  <a:pt x="1094615" y="456071"/>
                </a:lnTo>
                <a:lnTo>
                  <a:pt x="1085152" y="410109"/>
                </a:lnTo>
                <a:lnTo>
                  <a:pt x="1072154" y="365821"/>
                </a:lnTo>
                <a:lnTo>
                  <a:pt x="1055764" y="323352"/>
                </a:lnTo>
                <a:lnTo>
                  <a:pt x="1036129" y="282845"/>
                </a:lnTo>
                <a:lnTo>
                  <a:pt x="1013392" y="244444"/>
                </a:lnTo>
                <a:lnTo>
                  <a:pt x="987698" y="208291"/>
                </a:lnTo>
                <a:lnTo>
                  <a:pt x="959190" y="174530"/>
                </a:lnTo>
                <a:lnTo>
                  <a:pt x="928015" y="143304"/>
                </a:lnTo>
                <a:lnTo>
                  <a:pt x="894315" y="114756"/>
                </a:lnTo>
                <a:lnTo>
                  <a:pt x="858235" y="89030"/>
                </a:lnTo>
                <a:lnTo>
                  <a:pt x="819920" y="66270"/>
                </a:lnTo>
                <a:lnTo>
                  <a:pt x="779515" y="46618"/>
                </a:lnTo>
                <a:lnTo>
                  <a:pt x="737163" y="30217"/>
                </a:lnTo>
                <a:lnTo>
                  <a:pt x="693009" y="17212"/>
                </a:lnTo>
                <a:lnTo>
                  <a:pt x="647197" y="7745"/>
                </a:lnTo>
                <a:lnTo>
                  <a:pt x="599873" y="1960"/>
                </a:lnTo>
                <a:lnTo>
                  <a:pt x="551179" y="0"/>
                </a:lnTo>
                <a:close/>
              </a:path>
            </a:pathLst>
          </a:custGeom>
          <a:solidFill>
            <a:srgbClr val="D8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24600" y="304800"/>
            <a:ext cx="1102360" cy="1104900"/>
          </a:xfrm>
          <a:custGeom>
            <a:avLst/>
            <a:gdLst/>
            <a:ahLst/>
            <a:cxnLst/>
            <a:rect l="l" t="t" r="r" b="b"/>
            <a:pathLst>
              <a:path w="1102359" h="1104900">
                <a:moveTo>
                  <a:pt x="551179" y="0"/>
                </a:moveTo>
                <a:lnTo>
                  <a:pt x="502486" y="1960"/>
                </a:lnTo>
                <a:lnTo>
                  <a:pt x="455162" y="7745"/>
                </a:lnTo>
                <a:lnTo>
                  <a:pt x="409350" y="17212"/>
                </a:lnTo>
                <a:lnTo>
                  <a:pt x="365196" y="30217"/>
                </a:lnTo>
                <a:lnTo>
                  <a:pt x="322844" y="46618"/>
                </a:lnTo>
                <a:lnTo>
                  <a:pt x="282439" y="66270"/>
                </a:lnTo>
                <a:lnTo>
                  <a:pt x="244124" y="89030"/>
                </a:lnTo>
                <a:lnTo>
                  <a:pt x="208044" y="114756"/>
                </a:lnTo>
                <a:lnTo>
                  <a:pt x="174344" y="143304"/>
                </a:lnTo>
                <a:lnTo>
                  <a:pt x="143169" y="174530"/>
                </a:lnTo>
                <a:lnTo>
                  <a:pt x="114661" y="208291"/>
                </a:lnTo>
                <a:lnTo>
                  <a:pt x="88967" y="244444"/>
                </a:lnTo>
                <a:lnTo>
                  <a:pt x="66230" y="282845"/>
                </a:lnTo>
                <a:lnTo>
                  <a:pt x="46595" y="323352"/>
                </a:lnTo>
                <a:lnTo>
                  <a:pt x="30205" y="365821"/>
                </a:lnTo>
                <a:lnTo>
                  <a:pt x="17207" y="410109"/>
                </a:lnTo>
                <a:lnTo>
                  <a:pt x="7744" y="456071"/>
                </a:lnTo>
                <a:lnTo>
                  <a:pt x="1960" y="503566"/>
                </a:lnTo>
                <a:lnTo>
                  <a:pt x="0" y="552450"/>
                </a:lnTo>
                <a:lnTo>
                  <a:pt x="1960" y="601153"/>
                </a:lnTo>
                <a:lnTo>
                  <a:pt x="7744" y="648507"/>
                </a:lnTo>
                <a:lnTo>
                  <a:pt x="17207" y="694364"/>
                </a:lnTo>
                <a:lnTo>
                  <a:pt x="30205" y="738578"/>
                </a:lnTo>
                <a:lnTo>
                  <a:pt x="46595" y="781002"/>
                </a:lnTo>
                <a:lnTo>
                  <a:pt x="66230" y="821490"/>
                </a:lnTo>
                <a:lnTo>
                  <a:pt x="88967" y="859895"/>
                </a:lnTo>
                <a:lnTo>
                  <a:pt x="114661" y="896071"/>
                </a:lnTo>
                <a:lnTo>
                  <a:pt x="143169" y="929869"/>
                </a:lnTo>
                <a:lnTo>
                  <a:pt x="174344" y="961145"/>
                </a:lnTo>
                <a:lnTo>
                  <a:pt x="208044" y="989752"/>
                </a:lnTo>
                <a:lnTo>
                  <a:pt x="244124" y="1015542"/>
                </a:lnTo>
                <a:lnTo>
                  <a:pt x="282439" y="1038369"/>
                </a:lnTo>
                <a:lnTo>
                  <a:pt x="322844" y="1058087"/>
                </a:lnTo>
                <a:lnTo>
                  <a:pt x="365196" y="1074548"/>
                </a:lnTo>
                <a:lnTo>
                  <a:pt x="409350" y="1087607"/>
                </a:lnTo>
                <a:lnTo>
                  <a:pt x="455162" y="1097116"/>
                </a:lnTo>
                <a:lnTo>
                  <a:pt x="502486" y="1102929"/>
                </a:lnTo>
                <a:lnTo>
                  <a:pt x="551179" y="1104900"/>
                </a:lnTo>
                <a:lnTo>
                  <a:pt x="600053" y="1102929"/>
                </a:lnTo>
                <a:lnTo>
                  <a:pt x="647518" y="1097116"/>
                </a:lnTo>
                <a:lnTo>
                  <a:pt x="693435" y="1087607"/>
                </a:lnTo>
                <a:lnTo>
                  <a:pt x="737663" y="1074548"/>
                </a:lnTo>
                <a:lnTo>
                  <a:pt x="780059" y="1058087"/>
                </a:lnTo>
                <a:lnTo>
                  <a:pt x="820484" y="1038369"/>
                </a:lnTo>
                <a:lnTo>
                  <a:pt x="858795" y="1015542"/>
                </a:lnTo>
                <a:lnTo>
                  <a:pt x="894852" y="989752"/>
                </a:lnTo>
                <a:lnTo>
                  <a:pt x="928514" y="961145"/>
                </a:lnTo>
                <a:lnTo>
                  <a:pt x="959640" y="929869"/>
                </a:lnTo>
                <a:lnTo>
                  <a:pt x="988089" y="896071"/>
                </a:lnTo>
                <a:lnTo>
                  <a:pt x="1013719" y="859895"/>
                </a:lnTo>
                <a:lnTo>
                  <a:pt x="1036389" y="821490"/>
                </a:lnTo>
                <a:lnTo>
                  <a:pt x="1055959" y="781002"/>
                </a:lnTo>
                <a:lnTo>
                  <a:pt x="1072287" y="738578"/>
                </a:lnTo>
                <a:lnTo>
                  <a:pt x="1085232" y="694364"/>
                </a:lnTo>
                <a:lnTo>
                  <a:pt x="1094653" y="648507"/>
                </a:lnTo>
                <a:lnTo>
                  <a:pt x="1100409" y="601153"/>
                </a:lnTo>
                <a:lnTo>
                  <a:pt x="1102359" y="552450"/>
                </a:lnTo>
                <a:lnTo>
                  <a:pt x="1100409" y="503566"/>
                </a:lnTo>
                <a:lnTo>
                  <a:pt x="1094653" y="456071"/>
                </a:lnTo>
                <a:lnTo>
                  <a:pt x="1085232" y="410109"/>
                </a:lnTo>
                <a:lnTo>
                  <a:pt x="1072287" y="365821"/>
                </a:lnTo>
                <a:lnTo>
                  <a:pt x="1055959" y="323352"/>
                </a:lnTo>
                <a:lnTo>
                  <a:pt x="1036389" y="282845"/>
                </a:lnTo>
                <a:lnTo>
                  <a:pt x="1013719" y="244444"/>
                </a:lnTo>
                <a:lnTo>
                  <a:pt x="988089" y="208291"/>
                </a:lnTo>
                <a:lnTo>
                  <a:pt x="959640" y="174530"/>
                </a:lnTo>
                <a:lnTo>
                  <a:pt x="928514" y="143304"/>
                </a:lnTo>
                <a:lnTo>
                  <a:pt x="894852" y="114756"/>
                </a:lnTo>
                <a:lnTo>
                  <a:pt x="858795" y="89030"/>
                </a:lnTo>
                <a:lnTo>
                  <a:pt x="820484" y="66270"/>
                </a:lnTo>
                <a:lnTo>
                  <a:pt x="780059" y="46618"/>
                </a:lnTo>
                <a:lnTo>
                  <a:pt x="737663" y="30217"/>
                </a:lnTo>
                <a:lnTo>
                  <a:pt x="693435" y="17212"/>
                </a:lnTo>
                <a:lnTo>
                  <a:pt x="647518" y="7745"/>
                </a:lnTo>
                <a:lnTo>
                  <a:pt x="600053" y="1960"/>
                </a:lnTo>
                <a:lnTo>
                  <a:pt x="551179" y="0"/>
                </a:lnTo>
                <a:close/>
              </a:path>
              <a:path w="1102359" h="1104900">
                <a:moveTo>
                  <a:pt x="1102359" y="0"/>
                </a:moveTo>
                <a:lnTo>
                  <a:pt x="1102359" y="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27329" y="253672"/>
            <a:ext cx="8459470" cy="5805805"/>
            <a:chOff x="381000" y="290512"/>
            <a:chExt cx="8459470" cy="5805805"/>
          </a:xfrm>
        </p:grpSpPr>
        <p:sp>
          <p:nvSpPr>
            <p:cNvPr id="7" name="object 7"/>
            <p:cNvSpPr/>
            <p:nvPr/>
          </p:nvSpPr>
          <p:spPr>
            <a:xfrm>
              <a:off x="2358389" y="304800"/>
              <a:ext cx="1103630" cy="1104900"/>
            </a:xfrm>
            <a:custGeom>
              <a:avLst/>
              <a:gdLst/>
              <a:ahLst/>
              <a:cxnLst/>
              <a:rect l="l" t="t" r="r" b="b"/>
              <a:pathLst>
                <a:path w="1103629" h="1104900">
                  <a:moveTo>
                    <a:pt x="552450" y="0"/>
                  </a:moveTo>
                  <a:lnTo>
                    <a:pt x="503566" y="1960"/>
                  </a:lnTo>
                  <a:lnTo>
                    <a:pt x="456071" y="7745"/>
                  </a:lnTo>
                  <a:lnTo>
                    <a:pt x="410109" y="17212"/>
                  </a:lnTo>
                  <a:lnTo>
                    <a:pt x="365821" y="30217"/>
                  </a:lnTo>
                  <a:lnTo>
                    <a:pt x="323352" y="46618"/>
                  </a:lnTo>
                  <a:lnTo>
                    <a:pt x="282845" y="66270"/>
                  </a:lnTo>
                  <a:lnTo>
                    <a:pt x="244444" y="89030"/>
                  </a:lnTo>
                  <a:lnTo>
                    <a:pt x="208291" y="114756"/>
                  </a:lnTo>
                  <a:lnTo>
                    <a:pt x="174530" y="143304"/>
                  </a:lnTo>
                  <a:lnTo>
                    <a:pt x="143304" y="174530"/>
                  </a:lnTo>
                  <a:lnTo>
                    <a:pt x="114756" y="208291"/>
                  </a:lnTo>
                  <a:lnTo>
                    <a:pt x="89030" y="244444"/>
                  </a:lnTo>
                  <a:lnTo>
                    <a:pt x="66270" y="282845"/>
                  </a:lnTo>
                  <a:lnTo>
                    <a:pt x="46618" y="323352"/>
                  </a:lnTo>
                  <a:lnTo>
                    <a:pt x="30217" y="365821"/>
                  </a:lnTo>
                  <a:lnTo>
                    <a:pt x="17212" y="410109"/>
                  </a:lnTo>
                  <a:lnTo>
                    <a:pt x="7745" y="456071"/>
                  </a:lnTo>
                  <a:lnTo>
                    <a:pt x="1960" y="503566"/>
                  </a:lnTo>
                  <a:lnTo>
                    <a:pt x="0" y="552450"/>
                  </a:lnTo>
                  <a:lnTo>
                    <a:pt x="1960" y="601153"/>
                  </a:lnTo>
                  <a:lnTo>
                    <a:pt x="7745" y="648507"/>
                  </a:lnTo>
                  <a:lnTo>
                    <a:pt x="17212" y="694364"/>
                  </a:lnTo>
                  <a:lnTo>
                    <a:pt x="30217" y="738578"/>
                  </a:lnTo>
                  <a:lnTo>
                    <a:pt x="46618" y="781002"/>
                  </a:lnTo>
                  <a:lnTo>
                    <a:pt x="66270" y="821490"/>
                  </a:lnTo>
                  <a:lnTo>
                    <a:pt x="89030" y="859895"/>
                  </a:lnTo>
                  <a:lnTo>
                    <a:pt x="114756" y="896071"/>
                  </a:lnTo>
                  <a:lnTo>
                    <a:pt x="143304" y="929869"/>
                  </a:lnTo>
                  <a:lnTo>
                    <a:pt x="174530" y="961145"/>
                  </a:lnTo>
                  <a:lnTo>
                    <a:pt x="208291" y="989752"/>
                  </a:lnTo>
                  <a:lnTo>
                    <a:pt x="244444" y="1015542"/>
                  </a:lnTo>
                  <a:lnTo>
                    <a:pt x="282845" y="1038369"/>
                  </a:lnTo>
                  <a:lnTo>
                    <a:pt x="323352" y="1058087"/>
                  </a:lnTo>
                  <a:lnTo>
                    <a:pt x="365821" y="1074548"/>
                  </a:lnTo>
                  <a:lnTo>
                    <a:pt x="410109" y="1087607"/>
                  </a:lnTo>
                  <a:lnTo>
                    <a:pt x="456071" y="1097116"/>
                  </a:lnTo>
                  <a:lnTo>
                    <a:pt x="503566" y="1102929"/>
                  </a:lnTo>
                  <a:lnTo>
                    <a:pt x="552450" y="1104900"/>
                  </a:lnTo>
                  <a:lnTo>
                    <a:pt x="601143" y="1102929"/>
                  </a:lnTo>
                  <a:lnTo>
                    <a:pt x="648467" y="1097116"/>
                  </a:lnTo>
                  <a:lnTo>
                    <a:pt x="694279" y="1087607"/>
                  </a:lnTo>
                  <a:lnTo>
                    <a:pt x="738433" y="1074548"/>
                  </a:lnTo>
                  <a:lnTo>
                    <a:pt x="780785" y="1058087"/>
                  </a:lnTo>
                  <a:lnTo>
                    <a:pt x="821190" y="1038369"/>
                  </a:lnTo>
                  <a:lnTo>
                    <a:pt x="859505" y="1015542"/>
                  </a:lnTo>
                  <a:lnTo>
                    <a:pt x="895585" y="989752"/>
                  </a:lnTo>
                  <a:lnTo>
                    <a:pt x="929285" y="961145"/>
                  </a:lnTo>
                  <a:lnTo>
                    <a:pt x="960460" y="929869"/>
                  </a:lnTo>
                  <a:lnTo>
                    <a:pt x="988968" y="896071"/>
                  </a:lnTo>
                  <a:lnTo>
                    <a:pt x="1014662" y="859895"/>
                  </a:lnTo>
                  <a:lnTo>
                    <a:pt x="1037399" y="821490"/>
                  </a:lnTo>
                  <a:lnTo>
                    <a:pt x="1057034" y="781002"/>
                  </a:lnTo>
                  <a:lnTo>
                    <a:pt x="1073424" y="738578"/>
                  </a:lnTo>
                  <a:lnTo>
                    <a:pt x="1086422" y="694364"/>
                  </a:lnTo>
                  <a:lnTo>
                    <a:pt x="1095885" y="648507"/>
                  </a:lnTo>
                  <a:lnTo>
                    <a:pt x="1101669" y="601153"/>
                  </a:lnTo>
                  <a:lnTo>
                    <a:pt x="1103630" y="552450"/>
                  </a:lnTo>
                  <a:lnTo>
                    <a:pt x="1101669" y="503566"/>
                  </a:lnTo>
                  <a:lnTo>
                    <a:pt x="1095885" y="456071"/>
                  </a:lnTo>
                  <a:lnTo>
                    <a:pt x="1086422" y="410109"/>
                  </a:lnTo>
                  <a:lnTo>
                    <a:pt x="1073424" y="365821"/>
                  </a:lnTo>
                  <a:lnTo>
                    <a:pt x="1057034" y="323352"/>
                  </a:lnTo>
                  <a:lnTo>
                    <a:pt x="1037399" y="282845"/>
                  </a:lnTo>
                  <a:lnTo>
                    <a:pt x="1014662" y="244444"/>
                  </a:lnTo>
                  <a:lnTo>
                    <a:pt x="988968" y="208291"/>
                  </a:lnTo>
                  <a:lnTo>
                    <a:pt x="960460" y="174530"/>
                  </a:lnTo>
                  <a:lnTo>
                    <a:pt x="929285" y="143304"/>
                  </a:lnTo>
                  <a:lnTo>
                    <a:pt x="895585" y="114756"/>
                  </a:lnTo>
                  <a:lnTo>
                    <a:pt x="859505" y="89030"/>
                  </a:lnTo>
                  <a:lnTo>
                    <a:pt x="821190" y="66270"/>
                  </a:lnTo>
                  <a:lnTo>
                    <a:pt x="780785" y="46618"/>
                  </a:lnTo>
                  <a:lnTo>
                    <a:pt x="738433" y="30217"/>
                  </a:lnTo>
                  <a:lnTo>
                    <a:pt x="694279" y="17212"/>
                  </a:lnTo>
                  <a:lnTo>
                    <a:pt x="648467" y="7745"/>
                  </a:lnTo>
                  <a:lnTo>
                    <a:pt x="601143" y="1960"/>
                  </a:lnTo>
                  <a:lnTo>
                    <a:pt x="552450" y="0"/>
                  </a:lnTo>
                  <a:close/>
                </a:path>
                <a:path w="1103629" h="1104900">
                  <a:moveTo>
                    <a:pt x="1103630" y="0"/>
                  </a:moveTo>
                  <a:lnTo>
                    <a:pt x="1103630" y="0"/>
                  </a:lnTo>
                </a:path>
              </a:pathLst>
            </a:custGeom>
            <a:ln w="28393">
              <a:solidFill>
                <a:srgbClr val="D8D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1000" y="608329"/>
              <a:ext cx="8459470" cy="5487670"/>
            </a:xfrm>
            <a:custGeom>
              <a:avLst/>
              <a:gdLst/>
              <a:ahLst/>
              <a:cxnLst/>
              <a:rect l="l" t="t" r="r" b="b"/>
              <a:pathLst>
                <a:path w="8459470" h="5487670">
                  <a:moveTo>
                    <a:pt x="8459470" y="0"/>
                  </a:moveTo>
                  <a:lnTo>
                    <a:pt x="0" y="0"/>
                  </a:lnTo>
                  <a:lnTo>
                    <a:pt x="0" y="5487670"/>
                  </a:lnTo>
                  <a:lnTo>
                    <a:pt x="8459470" y="54876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27480" y="444500"/>
            <a:ext cx="59258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spc="305" dirty="0">
                <a:solidFill>
                  <a:srgbClr val="000000"/>
                </a:solidFill>
                <a:latin typeface="Trebuchet MS"/>
                <a:cs typeface="Trebuchet MS"/>
              </a:rPr>
              <a:t>CLASSIFICATION</a:t>
            </a:r>
            <a:r>
              <a:rPr sz="3600" b="1" spc="3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b="1" spc="-60" dirty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endParaRPr sz="3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3600" b="1" spc="254" dirty="0">
                <a:solidFill>
                  <a:srgbClr val="000000"/>
                </a:solidFill>
                <a:latin typeface="Trebuchet MS"/>
                <a:cs typeface="Trebuchet MS"/>
              </a:rPr>
              <a:t>DANGEROUS</a:t>
            </a:r>
            <a:r>
              <a:rPr sz="3600" b="1" spc="3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600" b="1" spc="395" dirty="0">
                <a:solidFill>
                  <a:srgbClr val="000000"/>
                </a:solidFill>
                <a:latin typeface="Trebuchet MS"/>
                <a:cs typeface="Trebuchet MS"/>
              </a:rPr>
              <a:t>MATERIALS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0319" y="1541779"/>
            <a:ext cx="6385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Liberation Sans Narrow"/>
                <a:cs typeface="Liberation Sans Narrow"/>
              </a:rPr>
              <a:t>As </a:t>
            </a:r>
            <a:r>
              <a:rPr sz="2000" b="1" spc="-5" dirty="0">
                <a:latin typeface="Liberation Sans Narrow"/>
                <a:cs typeface="Liberation Sans Narrow"/>
              </a:rPr>
              <a:t>per classification </a:t>
            </a:r>
            <a:r>
              <a:rPr sz="2000" b="1" dirty="0">
                <a:latin typeface="Liberation Sans Narrow"/>
                <a:cs typeface="Liberation Sans Narrow"/>
              </a:rPr>
              <a:t>of </a:t>
            </a:r>
            <a:r>
              <a:rPr sz="2000" b="1" spc="-5" dirty="0">
                <a:latin typeface="Liberation Sans Narrow"/>
                <a:cs typeface="Liberation Sans Narrow"/>
              </a:rPr>
              <a:t>International Maritime Association </a:t>
            </a:r>
            <a:r>
              <a:rPr sz="2000" b="1" dirty="0">
                <a:latin typeface="Liberation Sans Narrow"/>
                <a:cs typeface="Liberation Sans Narrow"/>
              </a:rPr>
              <a:t>&amp;</a:t>
            </a:r>
            <a:r>
              <a:rPr sz="2000" b="1" spc="85" dirty="0">
                <a:latin typeface="Liberation Sans Narrow"/>
                <a:cs typeface="Liberation Sans Narrow"/>
              </a:rPr>
              <a:t> </a:t>
            </a:r>
            <a:r>
              <a:rPr sz="2000" b="1" spc="-5" dirty="0">
                <a:latin typeface="Liberation Sans Narrow"/>
                <a:cs typeface="Liberation Sans Narrow"/>
              </a:rPr>
              <a:t>BIS</a:t>
            </a:r>
            <a:endParaRPr sz="200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21080" y="2233929"/>
            <a:ext cx="7190740" cy="3291840"/>
          </a:xfrm>
          <a:custGeom>
            <a:avLst/>
            <a:gdLst/>
            <a:ahLst/>
            <a:cxnLst/>
            <a:rect l="l" t="t" r="r" b="b"/>
            <a:pathLst>
              <a:path w="7190740" h="3291840">
                <a:moveTo>
                  <a:pt x="3595370" y="3291840"/>
                </a:moveTo>
                <a:lnTo>
                  <a:pt x="0" y="3291840"/>
                </a:lnTo>
                <a:lnTo>
                  <a:pt x="0" y="0"/>
                </a:lnTo>
                <a:lnTo>
                  <a:pt x="7190740" y="0"/>
                </a:lnTo>
                <a:lnTo>
                  <a:pt x="7190740" y="3291840"/>
                </a:lnTo>
                <a:lnTo>
                  <a:pt x="3595370" y="3291840"/>
                </a:lnTo>
                <a:close/>
              </a:path>
            </a:pathLst>
          </a:custGeom>
          <a:ln w="111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8200" y="2186939"/>
            <a:ext cx="8112760" cy="32162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198370" indent="-32258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198370" algn="l"/>
              </a:tabLst>
            </a:pPr>
            <a:r>
              <a:rPr sz="1900" b="1" dirty="0">
                <a:solidFill>
                  <a:srgbClr val="C00000"/>
                </a:solidFill>
                <a:latin typeface="Arial"/>
                <a:cs typeface="Arial"/>
              </a:rPr>
              <a:t>EXPLOSIVE</a:t>
            </a:r>
            <a:endParaRPr lang="en-IN" sz="19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marL="2198370" indent="-32258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2198370" algn="l"/>
              </a:tabLst>
            </a:pPr>
            <a:r>
              <a:rPr sz="1900" b="1" spc="35" dirty="0">
                <a:solidFill>
                  <a:srgbClr val="C00000"/>
                </a:solidFill>
                <a:latin typeface="Arial"/>
                <a:cs typeface="Arial"/>
              </a:rPr>
              <a:t>GAS</a:t>
            </a:r>
            <a:r>
              <a:rPr lang="en-IN" sz="1900" b="1" spc="35" dirty="0">
                <a:solidFill>
                  <a:srgbClr val="C00000"/>
                </a:solidFill>
                <a:latin typeface="Arial"/>
                <a:cs typeface="Arial"/>
              </a:rPr>
              <a:t>ES</a:t>
            </a:r>
            <a:r>
              <a:rPr sz="1900" b="1" spc="35" dirty="0">
                <a:solidFill>
                  <a:srgbClr val="C00000"/>
                </a:solidFill>
                <a:latin typeface="Arial"/>
                <a:cs typeface="Arial"/>
              </a:rPr>
              <a:t>  </a:t>
            </a:r>
            <a:endParaRPr lang="en-IN" sz="1900" b="1" spc="35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875790">
              <a:lnSpc>
                <a:spcPct val="100000"/>
              </a:lnSpc>
              <a:spcBef>
                <a:spcPts val="580"/>
              </a:spcBef>
              <a:tabLst>
                <a:tab pos="2198370" algn="l"/>
              </a:tabLst>
            </a:pPr>
            <a:r>
              <a:rPr lang="en-IN" sz="1900" b="1" spc="55" dirty="0">
                <a:solidFill>
                  <a:srgbClr val="C00000"/>
                </a:solidFill>
                <a:latin typeface="Arial"/>
                <a:cs typeface="Arial"/>
              </a:rPr>
              <a:t>3. </a:t>
            </a:r>
            <a:r>
              <a:rPr sz="1900" b="1" spc="55" dirty="0">
                <a:solidFill>
                  <a:srgbClr val="C00000"/>
                </a:solidFill>
                <a:latin typeface="Arial"/>
                <a:cs typeface="Arial"/>
              </a:rPr>
              <a:t>FLAMMABLE</a:t>
            </a:r>
            <a:r>
              <a:rPr sz="1900" b="1" spc="-1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900" b="1" spc="50" dirty="0">
                <a:solidFill>
                  <a:srgbClr val="C00000"/>
                </a:solidFill>
                <a:latin typeface="Arial"/>
                <a:cs typeface="Arial"/>
              </a:rPr>
              <a:t>LIQUID</a:t>
            </a:r>
            <a:endParaRPr lang="en-IN" sz="19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875790">
              <a:lnSpc>
                <a:spcPct val="100000"/>
              </a:lnSpc>
              <a:spcBef>
                <a:spcPts val="580"/>
              </a:spcBef>
              <a:tabLst>
                <a:tab pos="2198370" algn="l"/>
              </a:tabLst>
            </a:pPr>
            <a:r>
              <a:rPr lang="en-IN" sz="1900" b="1" spc="45" dirty="0">
                <a:solidFill>
                  <a:srgbClr val="C00000"/>
                </a:solidFill>
                <a:latin typeface="Arial"/>
                <a:cs typeface="Arial"/>
              </a:rPr>
              <a:t>4. </a:t>
            </a:r>
            <a:r>
              <a:rPr sz="1900" b="1" spc="45" dirty="0">
                <a:solidFill>
                  <a:srgbClr val="C00000"/>
                </a:solidFill>
                <a:latin typeface="Arial"/>
                <a:cs typeface="Arial"/>
              </a:rPr>
              <a:t>FLAMMABLE</a:t>
            </a:r>
            <a:r>
              <a:rPr sz="19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900" b="1" spc="35" dirty="0">
                <a:solidFill>
                  <a:srgbClr val="C00000"/>
                </a:solidFill>
                <a:latin typeface="Arial"/>
                <a:cs typeface="Arial"/>
              </a:rPr>
              <a:t>SOLID</a:t>
            </a:r>
            <a:endParaRPr sz="19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marL="772795">
              <a:lnSpc>
                <a:spcPct val="100000"/>
              </a:lnSpc>
              <a:spcBef>
                <a:spcPts val="480"/>
              </a:spcBef>
              <a:tabLst>
                <a:tab pos="1051560" algn="l"/>
              </a:tabLst>
            </a:pPr>
            <a:r>
              <a:rPr lang="en-IN" sz="1900" b="1" spc="20" dirty="0">
                <a:solidFill>
                  <a:srgbClr val="C00000"/>
                </a:solidFill>
                <a:latin typeface="Arial"/>
                <a:cs typeface="Arial"/>
              </a:rPr>
              <a:t>                5. </a:t>
            </a:r>
            <a:r>
              <a:rPr sz="1900" b="1" spc="20" dirty="0">
                <a:solidFill>
                  <a:srgbClr val="C00000"/>
                </a:solidFill>
                <a:latin typeface="Arial"/>
                <a:cs typeface="Arial"/>
              </a:rPr>
              <a:t>OXIDIS</a:t>
            </a:r>
            <a:r>
              <a:rPr lang="en-US" sz="1900" b="1" spc="2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1900" b="1" spc="20" dirty="0">
                <a:solidFill>
                  <a:srgbClr val="C00000"/>
                </a:solidFill>
                <a:latin typeface="Arial"/>
                <a:cs typeface="Arial"/>
              </a:rPr>
              <a:t>NG</a:t>
            </a:r>
            <a:r>
              <a:rPr sz="19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900" b="1" spc="35" dirty="0">
                <a:solidFill>
                  <a:srgbClr val="C00000"/>
                </a:solidFill>
                <a:latin typeface="Arial"/>
                <a:cs typeface="Arial"/>
              </a:rPr>
              <a:t>SUBSTANCES</a:t>
            </a:r>
            <a:endParaRPr sz="19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61290">
              <a:lnSpc>
                <a:spcPct val="100000"/>
              </a:lnSpc>
              <a:spcBef>
                <a:spcPts val="470"/>
              </a:spcBef>
              <a:tabLst>
                <a:tab pos="397510" algn="l"/>
              </a:tabLst>
            </a:pPr>
            <a:r>
              <a:rPr lang="en-IN" sz="1900" b="1" dirty="0">
                <a:solidFill>
                  <a:srgbClr val="C00000"/>
                </a:solidFill>
                <a:latin typeface="Arial"/>
                <a:cs typeface="Arial"/>
              </a:rPr>
              <a:t>                          6. </a:t>
            </a:r>
            <a:r>
              <a:rPr sz="1900" b="1" dirty="0">
                <a:solidFill>
                  <a:srgbClr val="C00000"/>
                </a:solidFill>
                <a:latin typeface="Arial"/>
                <a:cs typeface="Arial"/>
              </a:rPr>
              <a:t>TOXIC </a:t>
            </a:r>
            <a:r>
              <a:rPr sz="1900" b="1" spc="175" dirty="0">
                <a:solidFill>
                  <a:srgbClr val="C00000"/>
                </a:solidFill>
                <a:latin typeface="Arial"/>
                <a:cs typeface="Arial"/>
              </a:rPr>
              <a:t>&amp; </a:t>
            </a:r>
            <a:r>
              <a:rPr sz="1900" b="1" spc="25" dirty="0">
                <a:solidFill>
                  <a:srgbClr val="C00000"/>
                </a:solidFill>
                <a:latin typeface="Arial"/>
                <a:cs typeface="Arial"/>
              </a:rPr>
              <a:t>INFECTIOUS</a:t>
            </a:r>
            <a:r>
              <a:rPr lang="en-IN" sz="1900" b="1" spc="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900" b="1" spc="-3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900" b="1" spc="35" dirty="0">
                <a:solidFill>
                  <a:srgbClr val="C00000"/>
                </a:solidFill>
                <a:latin typeface="Arial"/>
                <a:cs typeface="Arial"/>
              </a:rPr>
              <a:t>SUBSTANCES</a:t>
            </a:r>
            <a:endParaRPr sz="19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323340" marR="910590">
              <a:lnSpc>
                <a:spcPct val="120600"/>
              </a:lnSpc>
              <a:spcBef>
                <a:spcPts val="20"/>
              </a:spcBef>
              <a:tabLst>
                <a:tab pos="1953260" algn="l"/>
              </a:tabLst>
            </a:pPr>
            <a:r>
              <a:rPr lang="en-IN" sz="1900" b="1" spc="40" dirty="0">
                <a:solidFill>
                  <a:srgbClr val="C00000"/>
                </a:solidFill>
                <a:latin typeface="Arial"/>
                <a:cs typeface="Arial"/>
              </a:rPr>
              <a:t>        7. </a:t>
            </a:r>
            <a:r>
              <a:rPr sz="1900" b="1" spc="40" dirty="0">
                <a:solidFill>
                  <a:srgbClr val="C00000"/>
                </a:solidFill>
                <a:latin typeface="Arial"/>
                <a:cs typeface="Arial"/>
              </a:rPr>
              <a:t>RADIOACTIVE  </a:t>
            </a:r>
            <a:endParaRPr lang="en-IN" sz="1900" b="1" spc="4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323340" marR="910590">
              <a:lnSpc>
                <a:spcPct val="120600"/>
              </a:lnSpc>
              <a:spcBef>
                <a:spcPts val="20"/>
              </a:spcBef>
              <a:tabLst>
                <a:tab pos="1953260" algn="l"/>
              </a:tabLst>
            </a:pPr>
            <a:r>
              <a:rPr lang="en-IN" sz="1900" b="1" spc="40" dirty="0">
                <a:solidFill>
                  <a:srgbClr val="C00000"/>
                </a:solidFill>
                <a:latin typeface="Arial"/>
                <a:cs typeface="Arial"/>
              </a:rPr>
              <a:t>        </a:t>
            </a:r>
            <a:r>
              <a:rPr sz="1900" b="1" spc="20" dirty="0">
                <a:solidFill>
                  <a:srgbClr val="C00000"/>
                </a:solidFill>
                <a:latin typeface="Arial"/>
                <a:cs typeface="Arial"/>
              </a:rPr>
              <a:t>8.</a:t>
            </a:r>
            <a:r>
              <a:rPr lang="en-IN" sz="1900" b="1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900" b="1" spc="20" dirty="0">
                <a:solidFill>
                  <a:srgbClr val="C00000"/>
                </a:solidFill>
                <a:latin typeface="Arial"/>
                <a:cs typeface="Arial"/>
              </a:rPr>
              <a:t>CORROSIVE</a:t>
            </a:r>
            <a:r>
              <a:rPr sz="1900" b="1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900" b="1" spc="40" dirty="0">
                <a:solidFill>
                  <a:srgbClr val="C00000"/>
                </a:solidFill>
                <a:latin typeface="Arial"/>
                <a:cs typeface="Arial"/>
              </a:rPr>
              <a:t>SUBS.</a:t>
            </a:r>
            <a:endParaRPr lang="en-IN" sz="1900" b="1" spc="4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323340" marR="910590">
              <a:lnSpc>
                <a:spcPct val="120600"/>
              </a:lnSpc>
              <a:spcBef>
                <a:spcPts val="20"/>
              </a:spcBef>
              <a:tabLst>
                <a:tab pos="1953260" algn="l"/>
              </a:tabLst>
            </a:pPr>
            <a:r>
              <a:rPr lang="en-IN" sz="1900" b="1" spc="40" dirty="0">
                <a:solidFill>
                  <a:srgbClr val="C00000"/>
                </a:solidFill>
                <a:latin typeface="Arial"/>
                <a:cs typeface="Arial"/>
              </a:rPr>
              <a:t>        9. </a:t>
            </a:r>
            <a:r>
              <a:rPr sz="1900" b="1" spc="40" dirty="0">
                <a:solidFill>
                  <a:srgbClr val="C00000"/>
                </a:solidFill>
                <a:latin typeface="Arial"/>
                <a:cs typeface="Arial"/>
              </a:rPr>
              <a:t>MISCELLANEOUS </a:t>
            </a:r>
            <a:r>
              <a:rPr sz="1900" b="1" spc="30" dirty="0">
                <a:solidFill>
                  <a:srgbClr val="C00000"/>
                </a:solidFill>
                <a:latin typeface="Arial"/>
                <a:cs typeface="Arial"/>
              </a:rPr>
              <a:t>DANGEROUS</a:t>
            </a:r>
            <a:r>
              <a:rPr lang="en-IN" sz="1900" b="1" spc="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IN" sz="1900" b="1" spc="35" dirty="0">
                <a:solidFill>
                  <a:srgbClr val="C00000"/>
                </a:solidFill>
                <a:latin typeface="Arial"/>
                <a:cs typeface="Arial"/>
              </a:rPr>
              <a:t>SUBS</a:t>
            </a:r>
            <a:endParaRPr sz="19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72350" y="5066029"/>
            <a:ext cx="7302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2869" y="6054090"/>
            <a:ext cx="5790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THE </a:t>
            </a:r>
            <a:r>
              <a:rPr sz="1800" b="1" spc="-15" dirty="0">
                <a:latin typeface="Arial"/>
                <a:cs typeface="Arial"/>
              </a:rPr>
              <a:t>CLASSIFICATION </a:t>
            </a:r>
            <a:r>
              <a:rPr sz="1800" b="1" dirty="0">
                <a:latin typeface="Arial"/>
                <a:cs typeface="Arial"/>
              </a:rPr>
              <a:t>IS </a:t>
            </a:r>
            <a:r>
              <a:rPr sz="1800" b="1" spc="-15" dirty="0">
                <a:latin typeface="Arial"/>
                <a:cs typeface="Arial"/>
              </a:rPr>
              <a:t>BASED </a:t>
            </a:r>
            <a:r>
              <a:rPr sz="1800" b="1" dirty="0">
                <a:latin typeface="Arial"/>
                <a:cs typeface="Arial"/>
              </a:rPr>
              <a:t>ON </a:t>
            </a:r>
            <a:r>
              <a:rPr sz="1800" b="1" spc="-5" dirty="0">
                <a:latin typeface="Arial"/>
                <a:cs typeface="Arial"/>
              </a:rPr>
              <a:t>BIS </a:t>
            </a:r>
            <a:r>
              <a:rPr sz="1800" b="1" spc="-10" dirty="0">
                <a:latin typeface="Arial"/>
                <a:cs typeface="Arial"/>
              </a:rPr>
              <a:t>1446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(2000)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9" y="353059"/>
            <a:ext cx="64281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04740" algn="l"/>
              </a:tabLst>
            </a:pPr>
            <a:r>
              <a:rPr sz="4200" spc="5" dirty="0">
                <a:solidFill>
                  <a:srgbClr val="0000FF"/>
                </a:solidFill>
              </a:rPr>
              <a:t>T</a:t>
            </a:r>
            <a:r>
              <a:rPr sz="4200" dirty="0">
                <a:solidFill>
                  <a:srgbClr val="0000FF"/>
                </a:solidFill>
              </a:rPr>
              <a:t>ranspo</a:t>
            </a:r>
            <a:r>
              <a:rPr sz="4200" spc="5" dirty="0">
                <a:solidFill>
                  <a:srgbClr val="0000FF"/>
                </a:solidFill>
              </a:rPr>
              <a:t>r</a:t>
            </a:r>
            <a:r>
              <a:rPr sz="4200" dirty="0">
                <a:solidFill>
                  <a:srgbClr val="0000FF"/>
                </a:solidFill>
              </a:rPr>
              <a:t>t</a:t>
            </a:r>
            <a:r>
              <a:rPr sz="4200" spc="-10" dirty="0">
                <a:solidFill>
                  <a:srgbClr val="0000FF"/>
                </a:solidFill>
              </a:rPr>
              <a:t> </a:t>
            </a:r>
            <a:r>
              <a:rPr sz="4200" spc="-5" dirty="0">
                <a:solidFill>
                  <a:srgbClr val="0000FF"/>
                </a:solidFill>
              </a:rPr>
              <a:t>Con</a:t>
            </a:r>
            <a:r>
              <a:rPr sz="4200" dirty="0">
                <a:solidFill>
                  <a:srgbClr val="0000FF"/>
                </a:solidFill>
              </a:rPr>
              <a:t>t</a:t>
            </a:r>
            <a:r>
              <a:rPr sz="4200" spc="-5" dirty="0">
                <a:solidFill>
                  <a:srgbClr val="0000FF"/>
                </a:solidFill>
              </a:rPr>
              <a:t>a</a:t>
            </a:r>
            <a:r>
              <a:rPr sz="4200" dirty="0">
                <a:solidFill>
                  <a:srgbClr val="0000FF"/>
                </a:solidFill>
              </a:rPr>
              <a:t>i</a:t>
            </a:r>
            <a:r>
              <a:rPr sz="4200" spc="-5" dirty="0">
                <a:solidFill>
                  <a:srgbClr val="0000FF"/>
                </a:solidFill>
              </a:rPr>
              <a:t>ne</a:t>
            </a:r>
            <a:r>
              <a:rPr sz="4200" dirty="0">
                <a:solidFill>
                  <a:srgbClr val="0000FF"/>
                </a:solidFill>
              </a:rPr>
              <a:t>r	</a:t>
            </a:r>
            <a:r>
              <a:rPr sz="4200" spc="-5" dirty="0">
                <a:solidFill>
                  <a:srgbClr val="0000FF"/>
                </a:solidFill>
              </a:rPr>
              <a:t>S</a:t>
            </a:r>
            <a:r>
              <a:rPr sz="4200" spc="-10" dirty="0">
                <a:solidFill>
                  <a:srgbClr val="0000FF"/>
                </a:solidFill>
              </a:rPr>
              <a:t>a</a:t>
            </a:r>
            <a:r>
              <a:rPr sz="4200" dirty="0">
                <a:solidFill>
                  <a:srgbClr val="0000FF"/>
                </a:solidFill>
              </a:rPr>
              <a:t>f</a:t>
            </a:r>
            <a:r>
              <a:rPr sz="4200" spc="-5" dirty="0">
                <a:solidFill>
                  <a:srgbClr val="0000FF"/>
                </a:solidFill>
              </a:rPr>
              <a:t>et</a:t>
            </a:r>
            <a:r>
              <a:rPr sz="4200" dirty="0">
                <a:solidFill>
                  <a:srgbClr val="0000FF"/>
                </a:solidFill>
              </a:rPr>
              <a:t>y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382270" y="993140"/>
            <a:ext cx="5830570" cy="133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(Common for rail, road and </a:t>
            </a:r>
            <a:r>
              <a:rPr sz="2100" spc="-10" dirty="0">
                <a:solidFill>
                  <a:srgbClr val="0000FF"/>
                </a:solidFill>
                <a:latin typeface="Arial"/>
                <a:cs typeface="Arial"/>
              </a:rPr>
              <a:t>water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 transport)</a:t>
            </a:r>
            <a:endParaRPr sz="2100">
              <a:latin typeface="Arial"/>
              <a:cs typeface="Arial"/>
            </a:endParaRPr>
          </a:p>
          <a:p>
            <a:pPr marL="621665" marR="5080" indent="-609600">
              <a:lnSpc>
                <a:spcPct val="100000"/>
              </a:lnSpc>
              <a:spcBef>
                <a:spcPts val="130"/>
              </a:spcBef>
              <a:tabLst>
                <a:tab pos="575945" algn="l"/>
              </a:tabLst>
            </a:pPr>
            <a:r>
              <a:rPr sz="3200" dirty="0">
                <a:solidFill>
                  <a:srgbClr val="980033"/>
                </a:solidFill>
                <a:latin typeface="Arial"/>
                <a:cs typeface="Arial"/>
              </a:rPr>
              <a:t>4.	Test Pressure </a:t>
            </a:r>
            <a:r>
              <a:rPr sz="3200" spc="-5" dirty="0">
                <a:solidFill>
                  <a:srgbClr val="980033"/>
                </a:solidFill>
                <a:latin typeface="Arial"/>
                <a:cs typeface="Arial"/>
              </a:rPr>
              <a:t>well </a:t>
            </a:r>
            <a:r>
              <a:rPr sz="3200" dirty="0">
                <a:solidFill>
                  <a:srgbClr val="980033"/>
                </a:solidFill>
                <a:latin typeface="Arial"/>
                <a:cs typeface="Arial"/>
              </a:rPr>
              <a:t>above</a:t>
            </a:r>
            <a:r>
              <a:rPr sz="3200" spc="-105" dirty="0">
                <a:solidFill>
                  <a:srgbClr val="980033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980033"/>
                </a:solidFill>
                <a:latin typeface="Arial"/>
                <a:cs typeface="Arial"/>
              </a:rPr>
              <a:t>the  </a:t>
            </a:r>
            <a:r>
              <a:rPr sz="3200" dirty="0">
                <a:solidFill>
                  <a:srgbClr val="980033"/>
                </a:solidFill>
                <a:latin typeface="Arial"/>
                <a:cs typeface="Arial"/>
              </a:rPr>
              <a:t>maximum </a:t>
            </a:r>
            <a:r>
              <a:rPr sz="3200" spc="-5" dirty="0">
                <a:solidFill>
                  <a:srgbClr val="980033"/>
                </a:solidFill>
                <a:latin typeface="Arial"/>
                <a:cs typeface="Arial"/>
              </a:rPr>
              <a:t>working</a:t>
            </a:r>
            <a:r>
              <a:rPr sz="3200" spc="-30" dirty="0">
                <a:solidFill>
                  <a:srgbClr val="980033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980033"/>
                </a:solidFill>
                <a:latin typeface="Arial"/>
                <a:cs typeface="Arial"/>
              </a:rPr>
              <a:t>pressure.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87857" y="1519237"/>
            <a:ext cx="1908175" cy="1406525"/>
            <a:chOff x="6987857" y="1519237"/>
            <a:chExt cx="1908175" cy="1406525"/>
          </a:xfrm>
        </p:grpSpPr>
        <p:sp>
          <p:nvSpPr>
            <p:cNvPr id="5" name="object 5"/>
            <p:cNvSpPr/>
            <p:nvPr/>
          </p:nvSpPr>
          <p:spPr>
            <a:xfrm>
              <a:off x="7222489" y="2012950"/>
              <a:ext cx="1419860" cy="908050"/>
            </a:xfrm>
            <a:custGeom>
              <a:avLst/>
              <a:gdLst/>
              <a:ahLst/>
              <a:cxnLst/>
              <a:rect l="l" t="t" r="r" b="b"/>
              <a:pathLst>
                <a:path w="1419859" h="908050">
                  <a:moveTo>
                    <a:pt x="1383029" y="0"/>
                  </a:moveTo>
                  <a:lnTo>
                    <a:pt x="692150" y="29210"/>
                  </a:lnTo>
                  <a:lnTo>
                    <a:pt x="0" y="59689"/>
                  </a:lnTo>
                  <a:lnTo>
                    <a:pt x="38100" y="908050"/>
                  </a:lnTo>
                  <a:lnTo>
                    <a:pt x="1419859" y="848360"/>
                  </a:lnTo>
                  <a:lnTo>
                    <a:pt x="1383029" y="0"/>
                  </a:lnTo>
                  <a:close/>
                </a:path>
              </a:pathLst>
            </a:custGeom>
            <a:solidFill>
              <a:srgbClr val="9800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22489" y="2012950"/>
              <a:ext cx="1419860" cy="908050"/>
            </a:xfrm>
            <a:custGeom>
              <a:avLst/>
              <a:gdLst/>
              <a:ahLst/>
              <a:cxnLst/>
              <a:rect l="l" t="t" r="r" b="b"/>
              <a:pathLst>
                <a:path w="1419859" h="908050">
                  <a:moveTo>
                    <a:pt x="692150" y="29210"/>
                  </a:moveTo>
                  <a:lnTo>
                    <a:pt x="1383029" y="0"/>
                  </a:lnTo>
                  <a:lnTo>
                    <a:pt x="1419859" y="848360"/>
                  </a:lnTo>
                  <a:lnTo>
                    <a:pt x="38100" y="908050"/>
                  </a:lnTo>
                  <a:lnTo>
                    <a:pt x="0" y="59689"/>
                  </a:lnTo>
                  <a:lnTo>
                    <a:pt x="692150" y="2921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10399" y="2072640"/>
              <a:ext cx="250190" cy="847090"/>
            </a:xfrm>
            <a:custGeom>
              <a:avLst/>
              <a:gdLst/>
              <a:ahLst/>
              <a:cxnLst/>
              <a:rect l="l" t="t" r="r" b="b"/>
              <a:pathLst>
                <a:path w="250190" h="847089">
                  <a:moveTo>
                    <a:pt x="229870" y="0"/>
                  </a:moveTo>
                  <a:lnTo>
                    <a:pt x="218440" y="0"/>
                  </a:lnTo>
                  <a:lnTo>
                    <a:pt x="195579" y="2539"/>
                  </a:lnTo>
                  <a:lnTo>
                    <a:pt x="149859" y="20320"/>
                  </a:lnTo>
                  <a:lnTo>
                    <a:pt x="128270" y="35560"/>
                  </a:lnTo>
                  <a:lnTo>
                    <a:pt x="118109" y="43180"/>
                  </a:lnTo>
                  <a:lnTo>
                    <a:pt x="107950" y="53339"/>
                  </a:lnTo>
                  <a:lnTo>
                    <a:pt x="99059" y="64770"/>
                  </a:lnTo>
                  <a:lnTo>
                    <a:pt x="88900" y="76200"/>
                  </a:lnTo>
                  <a:lnTo>
                    <a:pt x="80009" y="88900"/>
                  </a:lnTo>
                  <a:lnTo>
                    <a:pt x="72390" y="102870"/>
                  </a:lnTo>
                  <a:lnTo>
                    <a:pt x="63500" y="116839"/>
                  </a:lnTo>
                  <a:lnTo>
                    <a:pt x="48259" y="147320"/>
                  </a:lnTo>
                  <a:lnTo>
                    <a:pt x="35559" y="180339"/>
                  </a:lnTo>
                  <a:lnTo>
                    <a:pt x="29209" y="198120"/>
                  </a:lnTo>
                  <a:lnTo>
                    <a:pt x="24129" y="217170"/>
                  </a:lnTo>
                  <a:lnTo>
                    <a:pt x="19050" y="234950"/>
                  </a:lnTo>
                  <a:lnTo>
                    <a:pt x="15240" y="255270"/>
                  </a:lnTo>
                  <a:lnTo>
                    <a:pt x="10159" y="274320"/>
                  </a:lnTo>
                  <a:lnTo>
                    <a:pt x="2540" y="335280"/>
                  </a:lnTo>
                  <a:lnTo>
                    <a:pt x="1270" y="356870"/>
                  </a:lnTo>
                  <a:lnTo>
                    <a:pt x="0" y="377189"/>
                  </a:lnTo>
                  <a:lnTo>
                    <a:pt x="0" y="419100"/>
                  </a:lnTo>
                  <a:lnTo>
                    <a:pt x="2540" y="462280"/>
                  </a:lnTo>
                  <a:lnTo>
                    <a:pt x="10159" y="524510"/>
                  </a:lnTo>
                  <a:lnTo>
                    <a:pt x="17779" y="566420"/>
                  </a:lnTo>
                  <a:lnTo>
                    <a:pt x="27940" y="604520"/>
                  </a:lnTo>
                  <a:lnTo>
                    <a:pt x="40640" y="642620"/>
                  </a:lnTo>
                  <a:lnTo>
                    <a:pt x="54609" y="678180"/>
                  </a:lnTo>
                  <a:lnTo>
                    <a:pt x="87629" y="740410"/>
                  </a:lnTo>
                  <a:lnTo>
                    <a:pt x="127000" y="789939"/>
                  </a:lnTo>
                  <a:lnTo>
                    <a:pt x="158750" y="817880"/>
                  </a:lnTo>
                  <a:lnTo>
                    <a:pt x="193040" y="836930"/>
                  </a:lnTo>
                  <a:lnTo>
                    <a:pt x="227329" y="847089"/>
                  </a:lnTo>
                  <a:lnTo>
                    <a:pt x="250190" y="847089"/>
                  </a:lnTo>
                  <a:lnTo>
                    <a:pt x="232409" y="424180"/>
                  </a:lnTo>
                  <a:lnTo>
                    <a:pt x="241300" y="2539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9800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92619" y="2072640"/>
              <a:ext cx="500380" cy="847090"/>
            </a:xfrm>
            <a:custGeom>
              <a:avLst/>
              <a:gdLst/>
              <a:ahLst/>
              <a:cxnLst/>
              <a:rect l="l" t="t" r="r" b="b"/>
              <a:pathLst>
                <a:path w="500379" h="847089">
                  <a:moveTo>
                    <a:pt x="267970" y="847089"/>
                  </a:moveTo>
                  <a:lnTo>
                    <a:pt x="256539" y="847089"/>
                  </a:lnTo>
                  <a:lnTo>
                    <a:pt x="245109" y="847089"/>
                  </a:lnTo>
                  <a:lnTo>
                    <a:pt x="233679" y="844550"/>
                  </a:lnTo>
                  <a:lnTo>
                    <a:pt x="222250" y="840739"/>
                  </a:lnTo>
                  <a:lnTo>
                    <a:pt x="210820" y="836930"/>
                  </a:lnTo>
                  <a:lnTo>
                    <a:pt x="199389" y="831850"/>
                  </a:lnTo>
                  <a:lnTo>
                    <a:pt x="165100" y="808989"/>
                  </a:lnTo>
                  <a:lnTo>
                    <a:pt x="134620" y="778510"/>
                  </a:lnTo>
                  <a:lnTo>
                    <a:pt x="124459" y="767080"/>
                  </a:lnTo>
                  <a:lnTo>
                    <a:pt x="114300" y="754380"/>
                  </a:lnTo>
                  <a:lnTo>
                    <a:pt x="105409" y="740410"/>
                  </a:lnTo>
                  <a:lnTo>
                    <a:pt x="96520" y="725170"/>
                  </a:lnTo>
                  <a:lnTo>
                    <a:pt x="87629" y="709930"/>
                  </a:lnTo>
                  <a:lnTo>
                    <a:pt x="64770" y="660400"/>
                  </a:lnTo>
                  <a:lnTo>
                    <a:pt x="52070" y="623570"/>
                  </a:lnTo>
                  <a:lnTo>
                    <a:pt x="45720" y="604520"/>
                  </a:lnTo>
                  <a:lnTo>
                    <a:pt x="35559" y="566420"/>
                  </a:lnTo>
                  <a:lnTo>
                    <a:pt x="27939" y="524510"/>
                  </a:lnTo>
                  <a:lnTo>
                    <a:pt x="25400" y="504189"/>
                  </a:lnTo>
                  <a:lnTo>
                    <a:pt x="22859" y="483870"/>
                  </a:lnTo>
                  <a:lnTo>
                    <a:pt x="20320" y="462280"/>
                  </a:lnTo>
                  <a:lnTo>
                    <a:pt x="19050" y="440689"/>
                  </a:lnTo>
                  <a:lnTo>
                    <a:pt x="17779" y="419100"/>
                  </a:lnTo>
                  <a:lnTo>
                    <a:pt x="17779" y="398780"/>
                  </a:lnTo>
                  <a:lnTo>
                    <a:pt x="17779" y="377189"/>
                  </a:lnTo>
                  <a:lnTo>
                    <a:pt x="19050" y="356870"/>
                  </a:lnTo>
                  <a:lnTo>
                    <a:pt x="20320" y="335280"/>
                  </a:lnTo>
                  <a:lnTo>
                    <a:pt x="22859" y="314960"/>
                  </a:lnTo>
                  <a:lnTo>
                    <a:pt x="25400" y="294639"/>
                  </a:lnTo>
                  <a:lnTo>
                    <a:pt x="27939" y="274320"/>
                  </a:lnTo>
                  <a:lnTo>
                    <a:pt x="33020" y="255270"/>
                  </a:lnTo>
                  <a:lnTo>
                    <a:pt x="36829" y="234950"/>
                  </a:lnTo>
                  <a:lnTo>
                    <a:pt x="41909" y="217170"/>
                  </a:lnTo>
                  <a:lnTo>
                    <a:pt x="46989" y="198120"/>
                  </a:lnTo>
                  <a:lnTo>
                    <a:pt x="53339" y="180339"/>
                  </a:lnTo>
                  <a:lnTo>
                    <a:pt x="59689" y="163830"/>
                  </a:lnTo>
                  <a:lnTo>
                    <a:pt x="66039" y="147320"/>
                  </a:lnTo>
                  <a:lnTo>
                    <a:pt x="73659" y="132080"/>
                  </a:lnTo>
                  <a:lnTo>
                    <a:pt x="81279" y="116839"/>
                  </a:lnTo>
                  <a:lnTo>
                    <a:pt x="90170" y="102870"/>
                  </a:lnTo>
                  <a:lnTo>
                    <a:pt x="97789" y="88900"/>
                  </a:lnTo>
                  <a:lnTo>
                    <a:pt x="106679" y="76200"/>
                  </a:lnTo>
                  <a:lnTo>
                    <a:pt x="116839" y="64770"/>
                  </a:lnTo>
                  <a:lnTo>
                    <a:pt x="125729" y="53339"/>
                  </a:lnTo>
                  <a:lnTo>
                    <a:pt x="135889" y="43180"/>
                  </a:lnTo>
                  <a:lnTo>
                    <a:pt x="146050" y="35560"/>
                  </a:lnTo>
                  <a:lnTo>
                    <a:pt x="157479" y="26670"/>
                  </a:lnTo>
                  <a:lnTo>
                    <a:pt x="200659" y="5080"/>
                  </a:lnTo>
                  <a:lnTo>
                    <a:pt x="224789" y="1270"/>
                  </a:lnTo>
                  <a:lnTo>
                    <a:pt x="236220" y="0"/>
                  </a:lnTo>
                  <a:lnTo>
                    <a:pt x="247650" y="0"/>
                  </a:lnTo>
                  <a:lnTo>
                    <a:pt x="259079" y="2539"/>
                  </a:lnTo>
                </a:path>
                <a:path w="500379" h="847089">
                  <a:moveTo>
                    <a:pt x="500379" y="838200"/>
                  </a:moveTo>
                  <a:lnTo>
                    <a:pt x="500379" y="838200"/>
                  </a:lnTo>
                </a:path>
                <a:path w="500379" h="847089">
                  <a:moveTo>
                    <a:pt x="0" y="10160"/>
                  </a:moveTo>
                  <a:lnTo>
                    <a:pt x="0" y="1016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86469" y="2019300"/>
              <a:ext cx="270510" cy="845819"/>
            </a:xfrm>
            <a:custGeom>
              <a:avLst/>
              <a:gdLst/>
              <a:ahLst/>
              <a:cxnLst/>
              <a:rect l="l" t="t" r="r" b="b"/>
              <a:pathLst>
                <a:path w="270509" h="845819">
                  <a:moveTo>
                    <a:pt x="22859" y="0"/>
                  </a:moveTo>
                  <a:lnTo>
                    <a:pt x="0" y="0"/>
                  </a:lnTo>
                  <a:lnTo>
                    <a:pt x="36829" y="422910"/>
                  </a:lnTo>
                  <a:lnTo>
                    <a:pt x="46989" y="844550"/>
                  </a:lnTo>
                  <a:lnTo>
                    <a:pt x="58420" y="845820"/>
                  </a:lnTo>
                  <a:lnTo>
                    <a:pt x="69850" y="845820"/>
                  </a:lnTo>
                  <a:lnTo>
                    <a:pt x="115570" y="834389"/>
                  </a:lnTo>
                  <a:lnTo>
                    <a:pt x="167639" y="797560"/>
                  </a:lnTo>
                  <a:lnTo>
                    <a:pt x="176529" y="787400"/>
                  </a:lnTo>
                  <a:lnTo>
                    <a:pt x="186689" y="775970"/>
                  </a:lnTo>
                  <a:lnTo>
                    <a:pt x="195579" y="763270"/>
                  </a:lnTo>
                  <a:lnTo>
                    <a:pt x="203200" y="750570"/>
                  </a:lnTo>
                  <a:lnTo>
                    <a:pt x="212089" y="736600"/>
                  </a:lnTo>
                  <a:lnTo>
                    <a:pt x="238759" y="674370"/>
                  </a:lnTo>
                  <a:lnTo>
                    <a:pt x="254000" y="621029"/>
                  </a:lnTo>
                  <a:lnTo>
                    <a:pt x="259079" y="601979"/>
                  </a:lnTo>
                  <a:lnTo>
                    <a:pt x="261620" y="581660"/>
                  </a:lnTo>
                  <a:lnTo>
                    <a:pt x="265429" y="562610"/>
                  </a:lnTo>
                  <a:lnTo>
                    <a:pt x="266700" y="542289"/>
                  </a:lnTo>
                  <a:lnTo>
                    <a:pt x="269239" y="521970"/>
                  </a:lnTo>
                  <a:lnTo>
                    <a:pt x="270509" y="501650"/>
                  </a:lnTo>
                  <a:lnTo>
                    <a:pt x="270509" y="438150"/>
                  </a:lnTo>
                  <a:lnTo>
                    <a:pt x="267970" y="394970"/>
                  </a:lnTo>
                  <a:lnTo>
                    <a:pt x="265429" y="374650"/>
                  </a:lnTo>
                  <a:lnTo>
                    <a:pt x="262889" y="353060"/>
                  </a:lnTo>
                  <a:lnTo>
                    <a:pt x="259079" y="332739"/>
                  </a:lnTo>
                  <a:lnTo>
                    <a:pt x="255270" y="311150"/>
                  </a:lnTo>
                  <a:lnTo>
                    <a:pt x="250189" y="292100"/>
                  </a:lnTo>
                  <a:lnTo>
                    <a:pt x="245109" y="271779"/>
                  </a:lnTo>
                  <a:lnTo>
                    <a:pt x="238759" y="251460"/>
                  </a:lnTo>
                  <a:lnTo>
                    <a:pt x="233679" y="232410"/>
                  </a:lnTo>
                  <a:lnTo>
                    <a:pt x="226059" y="214629"/>
                  </a:lnTo>
                  <a:lnTo>
                    <a:pt x="219709" y="195579"/>
                  </a:lnTo>
                  <a:lnTo>
                    <a:pt x="212089" y="177800"/>
                  </a:lnTo>
                  <a:lnTo>
                    <a:pt x="177800" y="114300"/>
                  </a:lnTo>
                  <a:lnTo>
                    <a:pt x="127000" y="52070"/>
                  </a:lnTo>
                  <a:lnTo>
                    <a:pt x="104139" y="34289"/>
                  </a:lnTo>
                  <a:lnTo>
                    <a:pt x="92709" y="25400"/>
                  </a:lnTo>
                  <a:lnTo>
                    <a:pt x="69850" y="12700"/>
                  </a:lnTo>
                  <a:lnTo>
                    <a:pt x="58420" y="7620"/>
                  </a:lnTo>
                  <a:lnTo>
                    <a:pt x="46989" y="5079"/>
                  </a:lnTo>
                  <a:lnTo>
                    <a:pt x="35559" y="1270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9800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55329" y="2019300"/>
              <a:ext cx="535940" cy="845819"/>
            </a:xfrm>
            <a:custGeom>
              <a:avLst/>
              <a:gdLst/>
              <a:ahLst/>
              <a:cxnLst/>
              <a:rect l="l" t="t" r="r" b="b"/>
              <a:pathLst>
                <a:path w="535940" h="845819">
                  <a:moveTo>
                    <a:pt x="231140" y="0"/>
                  </a:moveTo>
                  <a:lnTo>
                    <a:pt x="242570" y="0"/>
                  </a:lnTo>
                  <a:lnTo>
                    <a:pt x="254000" y="0"/>
                  </a:lnTo>
                  <a:lnTo>
                    <a:pt x="266700" y="1270"/>
                  </a:lnTo>
                  <a:lnTo>
                    <a:pt x="278129" y="5079"/>
                  </a:lnTo>
                  <a:lnTo>
                    <a:pt x="289560" y="7620"/>
                  </a:lnTo>
                  <a:lnTo>
                    <a:pt x="300990" y="12700"/>
                  </a:lnTo>
                  <a:lnTo>
                    <a:pt x="312420" y="19050"/>
                  </a:lnTo>
                  <a:lnTo>
                    <a:pt x="323850" y="25400"/>
                  </a:lnTo>
                  <a:lnTo>
                    <a:pt x="335279" y="34289"/>
                  </a:lnTo>
                  <a:lnTo>
                    <a:pt x="346710" y="41910"/>
                  </a:lnTo>
                  <a:lnTo>
                    <a:pt x="358140" y="52070"/>
                  </a:lnTo>
                  <a:lnTo>
                    <a:pt x="368300" y="63500"/>
                  </a:lnTo>
                  <a:lnTo>
                    <a:pt x="378460" y="74929"/>
                  </a:lnTo>
                  <a:lnTo>
                    <a:pt x="388620" y="86360"/>
                  </a:lnTo>
                  <a:lnTo>
                    <a:pt x="398779" y="100329"/>
                  </a:lnTo>
                  <a:lnTo>
                    <a:pt x="408940" y="114300"/>
                  </a:lnTo>
                  <a:lnTo>
                    <a:pt x="417829" y="129539"/>
                  </a:lnTo>
                  <a:lnTo>
                    <a:pt x="426720" y="144779"/>
                  </a:lnTo>
                  <a:lnTo>
                    <a:pt x="435610" y="161289"/>
                  </a:lnTo>
                  <a:lnTo>
                    <a:pt x="443229" y="177800"/>
                  </a:lnTo>
                  <a:lnTo>
                    <a:pt x="450850" y="195579"/>
                  </a:lnTo>
                  <a:lnTo>
                    <a:pt x="457200" y="214629"/>
                  </a:lnTo>
                  <a:lnTo>
                    <a:pt x="464820" y="232410"/>
                  </a:lnTo>
                  <a:lnTo>
                    <a:pt x="469900" y="251460"/>
                  </a:lnTo>
                  <a:lnTo>
                    <a:pt x="476250" y="271779"/>
                  </a:lnTo>
                  <a:lnTo>
                    <a:pt x="481329" y="292100"/>
                  </a:lnTo>
                  <a:lnTo>
                    <a:pt x="486410" y="311150"/>
                  </a:lnTo>
                  <a:lnTo>
                    <a:pt x="490220" y="332739"/>
                  </a:lnTo>
                  <a:lnTo>
                    <a:pt x="494029" y="353060"/>
                  </a:lnTo>
                  <a:lnTo>
                    <a:pt x="496570" y="374650"/>
                  </a:lnTo>
                  <a:lnTo>
                    <a:pt x="499110" y="394970"/>
                  </a:lnTo>
                  <a:lnTo>
                    <a:pt x="500379" y="416560"/>
                  </a:lnTo>
                  <a:lnTo>
                    <a:pt x="501650" y="438150"/>
                  </a:lnTo>
                  <a:lnTo>
                    <a:pt x="501650" y="458470"/>
                  </a:lnTo>
                  <a:lnTo>
                    <a:pt x="501650" y="480060"/>
                  </a:lnTo>
                  <a:lnTo>
                    <a:pt x="501650" y="501650"/>
                  </a:lnTo>
                  <a:lnTo>
                    <a:pt x="500379" y="521970"/>
                  </a:lnTo>
                  <a:lnTo>
                    <a:pt x="497840" y="542289"/>
                  </a:lnTo>
                  <a:lnTo>
                    <a:pt x="496570" y="562610"/>
                  </a:lnTo>
                  <a:lnTo>
                    <a:pt x="492760" y="581660"/>
                  </a:lnTo>
                  <a:lnTo>
                    <a:pt x="490220" y="601979"/>
                  </a:lnTo>
                  <a:lnTo>
                    <a:pt x="485140" y="621029"/>
                  </a:lnTo>
                  <a:lnTo>
                    <a:pt x="481329" y="638810"/>
                  </a:lnTo>
                  <a:lnTo>
                    <a:pt x="476250" y="656589"/>
                  </a:lnTo>
                  <a:lnTo>
                    <a:pt x="469900" y="674370"/>
                  </a:lnTo>
                  <a:lnTo>
                    <a:pt x="463550" y="690879"/>
                  </a:lnTo>
                  <a:lnTo>
                    <a:pt x="457200" y="707389"/>
                  </a:lnTo>
                  <a:lnTo>
                    <a:pt x="450850" y="722629"/>
                  </a:lnTo>
                  <a:lnTo>
                    <a:pt x="443229" y="736600"/>
                  </a:lnTo>
                  <a:lnTo>
                    <a:pt x="434340" y="750570"/>
                  </a:lnTo>
                  <a:lnTo>
                    <a:pt x="426720" y="763270"/>
                  </a:lnTo>
                  <a:lnTo>
                    <a:pt x="417829" y="775970"/>
                  </a:lnTo>
                  <a:lnTo>
                    <a:pt x="407670" y="787400"/>
                  </a:lnTo>
                  <a:lnTo>
                    <a:pt x="398779" y="797560"/>
                  </a:lnTo>
                  <a:lnTo>
                    <a:pt x="388620" y="806450"/>
                  </a:lnTo>
                  <a:lnTo>
                    <a:pt x="378460" y="815339"/>
                  </a:lnTo>
                  <a:lnTo>
                    <a:pt x="368300" y="822960"/>
                  </a:lnTo>
                  <a:lnTo>
                    <a:pt x="356870" y="829310"/>
                  </a:lnTo>
                  <a:lnTo>
                    <a:pt x="346710" y="834389"/>
                  </a:lnTo>
                  <a:lnTo>
                    <a:pt x="335279" y="838200"/>
                  </a:lnTo>
                  <a:lnTo>
                    <a:pt x="323850" y="842010"/>
                  </a:lnTo>
                  <a:lnTo>
                    <a:pt x="312420" y="844550"/>
                  </a:lnTo>
                  <a:lnTo>
                    <a:pt x="300990" y="845820"/>
                  </a:lnTo>
                  <a:lnTo>
                    <a:pt x="289560" y="845820"/>
                  </a:lnTo>
                  <a:lnTo>
                    <a:pt x="278129" y="844550"/>
                  </a:lnTo>
                </a:path>
                <a:path w="535940" h="845819">
                  <a:moveTo>
                    <a:pt x="0" y="20320"/>
                  </a:moveTo>
                  <a:lnTo>
                    <a:pt x="0" y="20320"/>
                  </a:lnTo>
                </a:path>
                <a:path w="535940" h="845819">
                  <a:moveTo>
                    <a:pt x="535940" y="825500"/>
                  </a:moveTo>
                  <a:lnTo>
                    <a:pt x="535940" y="8255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67549" y="2042159"/>
              <a:ext cx="1729739" cy="95250"/>
            </a:xfrm>
            <a:custGeom>
              <a:avLst/>
              <a:gdLst/>
              <a:ahLst/>
              <a:cxnLst/>
              <a:rect l="l" t="t" r="r" b="b"/>
              <a:pathLst>
                <a:path w="1729740" h="95250">
                  <a:moveTo>
                    <a:pt x="1557020" y="0"/>
                  </a:moveTo>
                  <a:lnTo>
                    <a:pt x="115570" y="0"/>
                  </a:lnTo>
                  <a:lnTo>
                    <a:pt x="0" y="95250"/>
                  </a:lnTo>
                  <a:lnTo>
                    <a:pt x="1729740" y="95250"/>
                  </a:lnTo>
                  <a:lnTo>
                    <a:pt x="1557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67549" y="2042159"/>
              <a:ext cx="1729739" cy="95250"/>
            </a:xfrm>
            <a:custGeom>
              <a:avLst/>
              <a:gdLst/>
              <a:ahLst/>
              <a:cxnLst/>
              <a:rect l="l" t="t" r="r" b="b"/>
              <a:pathLst>
                <a:path w="1729740" h="95250">
                  <a:moveTo>
                    <a:pt x="115570" y="0"/>
                  </a:moveTo>
                  <a:lnTo>
                    <a:pt x="1557020" y="0"/>
                  </a:lnTo>
                  <a:lnTo>
                    <a:pt x="1729740" y="95250"/>
                  </a:lnTo>
                  <a:lnTo>
                    <a:pt x="0" y="95250"/>
                  </a:lnTo>
                  <a:lnTo>
                    <a:pt x="115570" y="0"/>
                  </a:lnTo>
                  <a:close/>
                </a:path>
                <a:path w="1729740" h="95250">
                  <a:moveTo>
                    <a:pt x="0" y="0"/>
                  </a:moveTo>
                  <a:lnTo>
                    <a:pt x="0" y="0"/>
                  </a:lnTo>
                </a:path>
                <a:path w="1729740" h="95250">
                  <a:moveTo>
                    <a:pt x="1729740" y="95250"/>
                  </a:moveTo>
                  <a:lnTo>
                    <a:pt x="1729740" y="9525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18119" y="1948180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0"/>
                  </a:moveTo>
                  <a:lnTo>
                    <a:pt x="0" y="93980"/>
                  </a:lnTo>
                </a:path>
              </a:pathLst>
            </a:custGeom>
            <a:ln w="934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59699" y="1805940"/>
              <a:ext cx="115570" cy="142240"/>
            </a:xfrm>
            <a:custGeom>
              <a:avLst/>
              <a:gdLst/>
              <a:ahLst/>
              <a:cxnLst/>
              <a:rect l="l" t="t" r="r" b="b"/>
              <a:pathLst>
                <a:path w="115570" h="142239">
                  <a:moveTo>
                    <a:pt x="115570" y="0"/>
                  </a:moveTo>
                  <a:lnTo>
                    <a:pt x="0" y="0"/>
                  </a:lnTo>
                  <a:lnTo>
                    <a:pt x="0" y="142239"/>
                  </a:lnTo>
                  <a:lnTo>
                    <a:pt x="115570" y="142239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59699" y="1524000"/>
              <a:ext cx="115570" cy="424180"/>
            </a:xfrm>
            <a:custGeom>
              <a:avLst/>
              <a:gdLst/>
              <a:ahLst/>
              <a:cxnLst/>
              <a:rect l="l" t="t" r="r" b="b"/>
              <a:pathLst>
                <a:path w="115570" h="424180">
                  <a:moveTo>
                    <a:pt x="57150" y="424179"/>
                  </a:moveTo>
                  <a:lnTo>
                    <a:pt x="0" y="424179"/>
                  </a:lnTo>
                  <a:lnTo>
                    <a:pt x="0" y="281939"/>
                  </a:lnTo>
                  <a:lnTo>
                    <a:pt x="115570" y="281939"/>
                  </a:lnTo>
                  <a:lnTo>
                    <a:pt x="115570" y="424179"/>
                  </a:lnTo>
                  <a:lnTo>
                    <a:pt x="57150" y="424179"/>
                  </a:lnTo>
                  <a:close/>
                </a:path>
                <a:path w="115570" h="424180">
                  <a:moveTo>
                    <a:pt x="115570" y="0"/>
                  </a:moveTo>
                  <a:lnTo>
                    <a:pt x="115570" y="377189"/>
                  </a:lnTo>
                </a:path>
              </a:pathLst>
            </a:custGeom>
            <a:ln w="934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895590" y="1746250"/>
            <a:ext cx="2457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  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740140" y="2797810"/>
            <a:ext cx="403860" cy="707390"/>
          </a:xfrm>
          <a:custGeom>
            <a:avLst/>
            <a:gdLst/>
            <a:ahLst/>
            <a:cxnLst/>
            <a:rect l="l" t="t" r="r" b="b"/>
            <a:pathLst>
              <a:path w="403859" h="707389">
                <a:moveTo>
                  <a:pt x="58419" y="0"/>
                </a:moveTo>
                <a:lnTo>
                  <a:pt x="172719" y="0"/>
                </a:lnTo>
              </a:path>
              <a:path w="403859" h="707389">
                <a:moveTo>
                  <a:pt x="172719" y="0"/>
                </a:moveTo>
                <a:lnTo>
                  <a:pt x="172719" y="613410"/>
                </a:lnTo>
              </a:path>
              <a:path w="403859" h="707389">
                <a:moveTo>
                  <a:pt x="0" y="613410"/>
                </a:moveTo>
                <a:lnTo>
                  <a:pt x="403859" y="613410"/>
                </a:lnTo>
              </a:path>
              <a:path w="403859" h="707389">
                <a:moveTo>
                  <a:pt x="58419" y="660400"/>
                </a:moveTo>
                <a:lnTo>
                  <a:pt x="345439" y="660400"/>
                </a:lnTo>
              </a:path>
              <a:path w="403859" h="707389">
                <a:moveTo>
                  <a:pt x="115569" y="707389"/>
                </a:moveTo>
                <a:lnTo>
                  <a:pt x="231139" y="7073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6870" y="2405379"/>
            <a:ext cx="664527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065" marR="43180" indent="-609600">
              <a:lnSpc>
                <a:spcPct val="100000"/>
              </a:lnSpc>
              <a:spcBef>
                <a:spcPts val="100"/>
              </a:spcBef>
              <a:tabLst>
                <a:tab pos="647065" algn="l"/>
              </a:tabLst>
            </a:pPr>
            <a:r>
              <a:rPr lang="en-US" sz="2550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sz="255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550" dirty="0">
                <a:solidFill>
                  <a:srgbClr val="CCCCFF"/>
                </a:solidFill>
                <a:latin typeface="Arial"/>
                <a:cs typeface="Arial"/>
              </a:rPr>
              <a:t>	</a:t>
            </a:r>
            <a:r>
              <a:rPr sz="3200" spc="-5" dirty="0">
                <a:solidFill>
                  <a:srgbClr val="980033"/>
                </a:solidFill>
                <a:latin typeface="Arial"/>
                <a:cs typeface="Arial"/>
              </a:rPr>
              <a:t>Filling ratio </a:t>
            </a:r>
            <a:r>
              <a:rPr sz="3200" dirty="0">
                <a:solidFill>
                  <a:srgbClr val="980033"/>
                </a:solidFill>
                <a:latin typeface="Arial"/>
                <a:cs typeface="Arial"/>
              </a:rPr>
              <a:t>should </a:t>
            </a:r>
            <a:r>
              <a:rPr sz="3200" spc="-5" dirty="0">
                <a:solidFill>
                  <a:srgbClr val="980033"/>
                </a:solidFill>
                <a:latin typeface="Arial"/>
                <a:cs typeface="Arial"/>
              </a:rPr>
              <a:t>be </a:t>
            </a:r>
            <a:r>
              <a:rPr sz="3200" dirty="0">
                <a:solidFill>
                  <a:srgbClr val="980033"/>
                </a:solidFill>
                <a:latin typeface="Arial"/>
                <a:cs typeface="Arial"/>
              </a:rPr>
              <a:t>decided on  </a:t>
            </a:r>
            <a:r>
              <a:rPr sz="3200" spc="-5" dirty="0">
                <a:solidFill>
                  <a:srgbClr val="980033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980033"/>
                </a:solidFill>
                <a:latin typeface="Arial"/>
                <a:cs typeface="Arial"/>
              </a:rPr>
              <a:t>basis of </a:t>
            </a:r>
            <a:r>
              <a:rPr sz="3200" spc="-5" dirty="0">
                <a:solidFill>
                  <a:srgbClr val="980033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980033"/>
                </a:solidFill>
                <a:latin typeface="Arial"/>
                <a:cs typeface="Arial"/>
              </a:rPr>
              <a:t>thermal cubical  expansion </a:t>
            </a:r>
            <a:r>
              <a:rPr sz="3200" spc="-5" dirty="0">
                <a:solidFill>
                  <a:srgbClr val="980033"/>
                </a:solidFill>
                <a:latin typeface="Arial"/>
                <a:cs typeface="Arial"/>
              </a:rPr>
              <a:t>between the filling  </a:t>
            </a:r>
            <a:r>
              <a:rPr sz="3200" dirty="0">
                <a:solidFill>
                  <a:srgbClr val="980033"/>
                </a:solidFill>
                <a:latin typeface="Arial"/>
                <a:cs typeface="Arial"/>
              </a:rPr>
              <a:t>temperature and </a:t>
            </a:r>
            <a:r>
              <a:rPr sz="3200" spc="-5" dirty="0">
                <a:solidFill>
                  <a:srgbClr val="980033"/>
                </a:solidFill>
                <a:latin typeface="Arial"/>
                <a:cs typeface="Arial"/>
              </a:rPr>
              <a:t>the</a:t>
            </a:r>
            <a:r>
              <a:rPr sz="3200" spc="-25" dirty="0">
                <a:solidFill>
                  <a:srgbClr val="980033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980033"/>
                </a:solidFill>
                <a:latin typeface="Arial"/>
                <a:cs typeface="Arial"/>
              </a:rPr>
              <a:t>reference</a:t>
            </a:r>
            <a:endParaRPr sz="3200" dirty="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  <a:tabLst>
                <a:tab pos="647065" algn="l"/>
              </a:tabLst>
            </a:pPr>
            <a:r>
              <a:rPr sz="4200" baseline="22817" dirty="0">
                <a:solidFill>
                  <a:srgbClr val="980033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980033"/>
                </a:solidFill>
                <a:latin typeface="Arial"/>
                <a:cs typeface="Arial"/>
              </a:rPr>
              <a:t>temperature.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200" y="35814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353059"/>
            <a:ext cx="642810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04740" algn="l"/>
              </a:tabLst>
            </a:pPr>
            <a:r>
              <a:rPr sz="4200" spc="5" dirty="0">
                <a:solidFill>
                  <a:srgbClr val="0000FF"/>
                </a:solidFill>
              </a:rPr>
              <a:t>T</a:t>
            </a:r>
            <a:r>
              <a:rPr sz="4200" dirty="0">
                <a:solidFill>
                  <a:srgbClr val="0000FF"/>
                </a:solidFill>
              </a:rPr>
              <a:t>ranspo</a:t>
            </a:r>
            <a:r>
              <a:rPr sz="4200" spc="5" dirty="0">
                <a:solidFill>
                  <a:srgbClr val="0000FF"/>
                </a:solidFill>
              </a:rPr>
              <a:t>r</a:t>
            </a:r>
            <a:r>
              <a:rPr sz="4200" dirty="0">
                <a:solidFill>
                  <a:srgbClr val="0000FF"/>
                </a:solidFill>
              </a:rPr>
              <a:t>t</a:t>
            </a:r>
            <a:r>
              <a:rPr sz="4200" spc="-10" dirty="0">
                <a:solidFill>
                  <a:srgbClr val="0000FF"/>
                </a:solidFill>
              </a:rPr>
              <a:t> </a:t>
            </a:r>
            <a:r>
              <a:rPr sz="4200" spc="-5" dirty="0">
                <a:solidFill>
                  <a:srgbClr val="0000FF"/>
                </a:solidFill>
              </a:rPr>
              <a:t>Con</a:t>
            </a:r>
            <a:r>
              <a:rPr sz="4200" dirty="0">
                <a:solidFill>
                  <a:srgbClr val="0000FF"/>
                </a:solidFill>
              </a:rPr>
              <a:t>t</a:t>
            </a:r>
            <a:r>
              <a:rPr sz="4200" spc="-5" dirty="0">
                <a:solidFill>
                  <a:srgbClr val="0000FF"/>
                </a:solidFill>
              </a:rPr>
              <a:t>a</a:t>
            </a:r>
            <a:r>
              <a:rPr sz="4200" dirty="0">
                <a:solidFill>
                  <a:srgbClr val="0000FF"/>
                </a:solidFill>
              </a:rPr>
              <a:t>i</a:t>
            </a:r>
            <a:r>
              <a:rPr sz="4200" spc="-5" dirty="0">
                <a:solidFill>
                  <a:srgbClr val="0000FF"/>
                </a:solidFill>
              </a:rPr>
              <a:t>ne</a:t>
            </a:r>
            <a:r>
              <a:rPr sz="4200" dirty="0">
                <a:solidFill>
                  <a:srgbClr val="0000FF"/>
                </a:solidFill>
              </a:rPr>
              <a:t>r	</a:t>
            </a:r>
            <a:r>
              <a:rPr sz="4200" spc="-5" dirty="0">
                <a:solidFill>
                  <a:srgbClr val="0000FF"/>
                </a:solidFill>
              </a:rPr>
              <a:t>S</a:t>
            </a:r>
            <a:r>
              <a:rPr sz="4200" spc="-10" dirty="0">
                <a:solidFill>
                  <a:srgbClr val="0000FF"/>
                </a:solidFill>
              </a:rPr>
              <a:t>a</a:t>
            </a:r>
            <a:r>
              <a:rPr sz="4200" dirty="0">
                <a:solidFill>
                  <a:srgbClr val="0000FF"/>
                </a:solidFill>
              </a:rPr>
              <a:t>f</a:t>
            </a:r>
            <a:r>
              <a:rPr sz="4200" spc="-5" dirty="0">
                <a:solidFill>
                  <a:srgbClr val="0000FF"/>
                </a:solidFill>
              </a:rPr>
              <a:t>et</a:t>
            </a:r>
            <a:r>
              <a:rPr sz="4200" dirty="0">
                <a:solidFill>
                  <a:srgbClr val="0000FF"/>
                </a:solidFill>
              </a:rPr>
              <a:t>y</a:t>
            </a:r>
            <a:endParaRPr sz="4200"/>
          </a:p>
          <a:p>
            <a:pPr marL="12700">
              <a:lnSpc>
                <a:spcPct val="100000"/>
              </a:lnSpc>
            </a:pPr>
            <a:r>
              <a:rPr sz="2100" spc="-5" dirty="0">
                <a:solidFill>
                  <a:srgbClr val="0000FF"/>
                </a:solidFill>
              </a:rPr>
              <a:t>(Common for rail, road and </a:t>
            </a:r>
            <a:r>
              <a:rPr sz="2100" spc="-10" dirty="0">
                <a:solidFill>
                  <a:srgbClr val="0000FF"/>
                </a:solidFill>
              </a:rPr>
              <a:t>water</a:t>
            </a:r>
            <a:r>
              <a:rPr sz="2100" dirty="0">
                <a:solidFill>
                  <a:srgbClr val="0000FF"/>
                </a:solidFill>
              </a:rPr>
              <a:t> </a:t>
            </a:r>
            <a:r>
              <a:rPr sz="2100" spc="-5" dirty="0">
                <a:solidFill>
                  <a:srgbClr val="0000FF"/>
                </a:solidFill>
              </a:rPr>
              <a:t>transport)</a:t>
            </a:r>
            <a:endParaRPr sz="2100"/>
          </a:p>
        </p:txBody>
      </p:sp>
      <p:sp>
        <p:nvSpPr>
          <p:cNvPr id="3" name="object 3"/>
          <p:cNvSpPr txBox="1"/>
          <p:nvPr/>
        </p:nvSpPr>
        <p:spPr>
          <a:xfrm>
            <a:off x="534669" y="1634490"/>
            <a:ext cx="7778750" cy="412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5945" marR="5080" indent="-575945">
              <a:lnSpc>
                <a:spcPct val="99900"/>
              </a:lnSpc>
              <a:spcBef>
                <a:spcPts val="100"/>
              </a:spcBef>
              <a:buAutoNum type="arabicPeriod" startAt="6"/>
              <a:tabLst>
                <a:tab pos="575945" algn="l"/>
                <a:tab pos="576580" algn="l"/>
              </a:tabLst>
            </a:pPr>
            <a:r>
              <a:rPr sz="3200" spc="-5" dirty="0">
                <a:solidFill>
                  <a:srgbClr val="980033"/>
                </a:solidFill>
                <a:latin typeface="Arial"/>
                <a:cs typeface="Arial"/>
              </a:rPr>
              <a:t>Safety valve </a:t>
            </a:r>
            <a:r>
              <a:rPr sz="3200" dirty="0">
                <a:solidFill>
                  <a:srgbClr val="980033"/>
                </a:solidFill>
                <a:latin typeface="Arial"/>
                <a:cs typeface="Arial"/>
              </a:rPr>
              <a:t>or rupture disc </a:t>
            </a:r>
            <a:r>
              <a:rPr sz="3200" spc="-5" dirty="0">
                <a:solidFill>
                  <a:srgbClr val="980033"/>
                </a:solidFill>
                <a:latin typeface="Arial"/>
                <a:cs typeface="Arial"/>
              </a:rPr>
              <a:t>for venting.  </a:t>
            </a:r>
            <a:r>
              <a:rPr sz="3200" dirty="0">
                <a:solidFill>
                  <a:srgbClr val="980033"/>
                </a:solidFill>
                <a:latin typeface="Arial"/>
                <a:cs typeface="Arial"/>
              </a:rPr>
              <a:t>(no </a:t>
            </a:r>
            <a:r>
              <a:rPr sz="3200" spc="-5" dirty="0">
                <a:solidFill>
                  <a:srgbClr val="980033"/>
                </a:solidFill>
                <a:latin typeface="Arial"/>
                <a:cs typeface="Arial"/>
              </a:rPr>
              <a:t>rupture </a:t>
            </a:r>
            <a:r>
              <a:rPr sz="3200" dirty="0">
                <a:solidFill>
                  <a:srgbClr val="980033"/>
                </a:solidFill>
                <a:latin typeface="Arial"/>
                <a:cs typeface="Arial"/>
              </a:rPr>
              <a:t>disc </a:t>
            </a:r>
            <a:r>
              <a:rPr sz="3200" spc="-5" dirty="0">
                <a:solidFill>
                  <a:srgbClr val="980033"/>
                </a:solidFill>
                <a:latin typeface="Arial"/>
                <a:cs typeface="Arial"/>
              </a:rPr>
              <a:t>for </a:t>
            </a:r>
            <a:r>
              <a:rPr sz="3200" spc="-10" dirty="0">
                <a:solidFill>
                  <a:srgbClr val="980033"/>
                </a:solidFill>
                <a:latin typeface="Arial"/>
                <a:cs typeface="Arial"/>
              </a:rPr>
              <a:t>toxic </a:t>
            </a:r>
            <a:r>
              <a:rPr sz="3200" dirty="0">
                <a:solidFill>
                  <a:srgbClr val="980033"/>
                </a:solidFill>
                <a:latin typeface="Arial"/>
                <a:cs typeface="Arial"/>
              </a:rPr>
              <a:t>and flammable  substances)</a:t>
            </a:r>
            <a:endParaRPr sz="3200">
              <a:latin typeface="Arial"/>
              <a:cs typeface="Arial"/>
            </a:endParaRPr>
          </a:p>
          <a:p>
            <a:pPr marL="576580" marR="247650" indent="-576580" algn="just">
              <a:lnSpc>
                <a:spcPct val="100000"/>
              </a:lnSpc>
              <a:spcBef>
                <a:spcPts val="800"/>
              </a:spcBef>
              <a:buAutoNum type="arabicPeriod" startAt="6"/>
              <a:tabLst>
                <a:tab pos="576580" algn="l"/>
              </a:tabLst>
            </a:pPr>
            <a:r>
              <a:rPr sz="3200" dirty="0">
                <a:solidFill>
                  <a:srgbClr val="980033"/>
                </a:solidFill>
                <a:latin typeface="Arial"/>
                <a:cs typeface="Arial"/>
              </a:rPr>
              <a:t>Proper arrangement </a:t>
            </a:r>
            <a:r>
              <a:rPr sz="3200" spc="-5" dirty="0">
                <a:solidFill>
                  <a:srgbClr val="980033"/>
                </a:solidFill>
                <a:latin typeface="Arial"/>
                <a:cs typeface="Arial"/>
              </a:rPr>
              <a:t>for </a:t>
            </a:r>
            <a:r>
              <a:rPr sz="3200" dirty="0">
                <a:solidFill>
                  <a:srgbClr val="980033"/>
                </a:solidFill>
                <a:latin typeface="Arial"/>
                <a:cs typeface="Arial"/>
              </a:rPr>
              <a:t>grounding and  bonding of </a:t>
            </a:r>
            <a:r>
              <a:rPr sz="3200" spc="-5" dirty="0">
                <a:solidFill>
                  <a:srgbClr val="980033"/>
                </a:solidFill>
                <a:latin typeface="Arial"/>
                <a:cs typeface="Arial"/>
              </a:rPr>
              <a:t>the vehicle </a:t>
            </a:r>
            <a:r>
              <a:rPr sz="3200" spc="-10" dirty="0">
                <a:solidFill>
                  <a:srgbClr val="980033"/>
                </a:solidFill>
                <a:latin typeface="Arial"/>
                <a:cs typeface="Arial"/>
              </a:rPr>
              <a:t>while </a:t>
            </a:r>
            <a:r>
              <a:rPr sz="3200" spc="-5" dirty="0">
                <a:solidFill>
                  <a:srgbClr val="980033"/>
                </a:solidFill>
                <a:latin typeface="Arial"/>
                <a:cs typeface="Arial"/>
              </a:rPr>
              <a:t>filling </a:t>
            </a:r>
            <a:r>
              <a:rPr sz="3200" dirty="0">
                <a:solidFill>
                  <a:srgbClr val="980033"/>
                </a:solidFill>
                <a:latin typeface="Arial"/>
                <a:cs typeface="Arial"/>
              </a:rPr>
              <a:t>and  </a:t>
            </a:r>
            <a:r>
              <a:rPr sz="3200" spc="-5" dirty="0">
                <a:solidFill>
                  <a:srgbClr val="980033"/>
                </a:solidFill>
                <a:latin typeface="Arial"/>
                <a:cs typeface="Arial"/>
              </a:rPr>
              <a:t>discharging.</a:t>
            </a:r>
            <a:endParaRPr sz="3200">
              <a:latin typeface="Arial"/>
              <a:cs typeface="Arial"/>
            </a:endParaRPr>
          </a:p>
          <a:p>
            <a:pPr marL="576580" marR="793750" indent="-576580" algn="just">
              <a:lnSpc>
                <a:spcPct val="100000"/>
              </a:lnSpc>
              <a:spcBef>
                <a:spcPts val="790"/>
              </a:spcBef>
              <a:buAutoNum type="arabicPeriod" startAt="6"/>
              <a:tabLst>
                <a:tab pos="576580" algn="l"/>
              </a:tabLst>
            </a:pPr>
            <a:r>
              <a:rPr sz="3200" dirty="0">
                <a:solidFill>
                  <a:srgbClr val="980033"/>
                </a:solidFill>
                <a:latin typeface="Arial"/>
                <a:cs typeface="Arial"/>
              </a:rPr>
              <a:t>Other aspects as per </a:t>
            </a:r>
            <a:r>
              <a:rPr sz="3200" spc="-5" dirty="0">
                <a:solidFill>
                  <a:srgbClr val="980033"/>
                </a:solidFill>
                <a:latin typeface="Arial"/>
                <a:cs typeface="Arial"/>
              </a:rPr>
              <a:t>the applicable  statutes </a:t>
            </a:r>
            <a:r>
              <a:rPr sz="3200" dirty="0">
                <a:solidFill>
                  <a:srgbClr val="980033"/>
                </a:solidFill>
                <a:latin typeface="Arial"/>
                <a:cs typeface="Arial"/>
              </a:rPr>
              <a:t>and</a:t>
            </a:r>
            <a:r>
              <a:rPr sz="3200" spc="-5" dirty="0">
                <a:solidFill>
                  <a:srgbClr val="980033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980033"/>
                </a:solidFill>
                <a:latin typeface="Arial"/>
                <a:cs typeface="Arial"/>
              </a:rPr>
              <a:t>standards.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spc="-5" dirty="0"/>
              <a:t>Transport of Dangerous Materials by  </a:t>
            </a:r>
            <a:r>
              <a:rPr spc="-10" dirty="0"/>
              <a:t>Pipelines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548129"/>
            <a:ext cx="8054340" cy="515493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545465" marR="357505" indent="-533400">
              <a:lnSpc>
                <a:spcPts val="2690"/>
              </a:lnSpc>
              <a:spcBef>
                <a:spcPts val="745"/>
              </a:spcBef>
              <a:buClr>
                <a:srgbClr val="CCCCFF"/>
              </a:buClr>
              <a:buSzPct val="80357"/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Petroleum crude, petroleum products, natural  gas etc. </a:t>
            </a:r>
            <a:r>
              <a:rPr sz="2800" dirty="0">
                <a:solidFill>
                  <a:srgbClr val="983366"/>
                </a:solidFill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transported by this</a:t>
            </a:r>
            <a:r>
              <a:rPr sz="2800" spc="-10" dirty="0">
                <a:solidFill>
                  <a:srgbClr val="98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mode.</a:t>
            </a:r>
            <a:endParaRPr sz="2800">
              <a:latin typeface="Arial"/>
              <a:cs typeface="Arial"/>
            </a:endParaRPr>
          </a:p>
          <a:p>
            <a:pPr marL="545465" marR="440690" indent="-533400">
              <a:lnSpc>
                <a:spcPct val="79900"/>
              </a:lnSpc>
              <a:spcBef>
                <a:spcPts val="730"/>
              </a:spcBef>
              <a:buClr>
                <a:srgbClr val="CCCCFF"/>
              </a:buClr>
              <a:buSzPct val="80357"/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Pipelines </a:t>
            </a:r>
            <a:r>
              <a:rPr sz="2800" dirty="0">
                <a:solidFill>
                  <a:srgbClr val="983366"/>
                </a:solidFill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as </a:t>
            </a:r>
            <a:r>
              <a:rPr sz="2800" spc="-10" dirty="0">
                <a:solidFill>
                  <a:srgbClr val="983366"/>
                </a:solidFill>
                <a:latin typeface="Arial"/>
                <a:cs typeface="Arial"/>
              </a:rPr>
              <a:t>wide </a:t>
            </a: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as 40-50” dia, laid </a:t>
            </a:r>
            <a:r>
              <a:rPr sz="2800" dirty="0">
                <a:solidFill>
                  <a:srgbClr val="983366"/>
                </a:solidFill>
                <a:latin typeface="Arial"/>
                <a:cs typeface="Arial"/>
              </a:rPr>
              <a:t>4-5  </a:t>
            </a: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feet under the ground, running at about 1200  psi.</a:t>
            </a:r>
            <a:endParaRPr sz="2800">
              <a:latin typeface="Arial"/>
              <a:cs typeface="Arial"/>
            </a:endParaRPr>
          </a:p>
          <a:p>
            <a:pPr marL="545465" marR="5080" indent="-533400">
              <a:lnSpc>
                <a:spcPct val="79900"/>
              </a:lnSpc>
              <a:spcBef>
                <a:spcPts val="705"/>
              </a:spcBef>
              <a:buClr>
                <a:srgbClr val="CCCCFF"/>
              </a:buClr>
              <a:buSzPct val="80357"/>
              <a:buAutoNum type="arabicPeriod"/>
              <a:tabLst>
                <a:tab pos="545465" algn="l"/>
                <a:tab pos="546100" algn="l"/>
              </a:tabLst>
            </a:pP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Pumping of fluids is done </a:t>
            </a:r>
            <a:r>
              <a:rPr sz="2800" dirty="0">
                <a:solidFill>
                  <a:srgbClr val="983366"/>
                </a:solidFill>
                <a:latin typeface="Arial"/>
                <a:cs typeface="Arial"/>
              </a:rPr>
              <a:t>from </a:t>
            </a: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the dispatch end  and boosters </a:t>
            </a:r>
            <a:r>
              <a:rPr sz="2800" dirty="0">
                <a:solidFill>
                  <a:srgbClr val="983366"/>
                </a:solidFill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provided at an average  distances of about 100 </a:t>
            </a:r>
            <a:r>
              <a:rPr sz="2800" dirty="0">
                <a:solidFill>
                  <a:srgbClr val="983366"/>
                </a:solidFill>
                <a:latin typeface="Arial"/>
                <a:cs typeface="Arial"/>
              </a:rPr>
              <a:t>miles </a:t>
            </a: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in plane </a:t>
            </a:r>
            <a:r>
              <a:rPr sz="2800" dirty="0">
                <a:solidFill>
                  <a:srgbClr val="983366"/>
                </a:solidFill>
                <a:latin typeface="Arial"/>
                <a:cs typeface="Arial"/>
              </a:rPr>
              <a:t>areas. In  </a:t>
            </a: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hilly areas the topography is taken into  consideration.</a:t>
            </a:r>
            <a:endParaRPr sz="2800">
              <a:latin typeface="Arial"/>
              <a:cs typeface="Arial"/>
            </a:endParaRPr>
          </a:p>
          <a:p>
            <a:pPr marL="545465" marR="344170" indent="-533400">
              <a:lnSpc>
                <a:spcPct val="80000"/>
              </a:lnSpc>
              <a:spcBef>
                <a:spcPts val="700"/>
              </a:spcBef>
              <a:buClr>
                <a:srgbClr val="CCCCFF"/>
              </a:buClr>
              <a:buSzPct val="80357"/>
              <a:buAutoNum type="arabicPeriod"/>
              <a:tabLst>
                <a:tab pos="545465" algn="l"/>
                <a:tab pos="546100" algn="l"/>
              </a:tabLst>
            </a:pPr>
            <a:r>
              <a:rPr sz="2800" spc="-10" dirty="0">
                <a:solidFill>
                  <a:srgbClr val="983366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system conditions are </a:t>
            </a:r>
            <a:r>
              <a:rPr sz="2800" dirty="0">
                <a:solidFill>
                  <a:srgbClr val="983366"/>
                </a:solidFill>
                <a:latin typeface="Arial"/>
                <a:cs typeface="Arial"/>
              </a:rPr>
              <a:t>monitored </a:t>
            </a:r>
            <a:r>
              <a:rPr sz="2800" spc="-10" dirty="0">
                <a:solidFill>
                  <a:srgbClr val="983366"/>
                </a:solidFill>
                <a:latin typeface="Arial"/>
                <a:cs typeface="Arial"/>
              </a:rPr>
              <a:t>with the  </a:t>
            </a: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help of automatic monitoring and control  devices and inspection of the installations </a:t>
            </a:r>
            <a:r>
              <a:rPr sz="2800" dirty="0">
                <a:solidFill>
                  <a:srgbClr val="983366"/>
                </a:solidFill>
                <a:latin typeface="Arial"/>
                <a:cs typeface="Arial"/>
              </a:rPr>
              <a:t>is  </a:t>
            </a: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done by closed </a:t>
            </a:r>
            <a:r>
              <a:rPr sz="2800" dirty="0">
                <a:solidFill>
                  <a:srgbClr val="983366"/>
                </a:solidFill>
                <a:latin typeface="Arial"/>
                <a:cs typeface="Arial"/>
              </a:rPr>
              <a:t>circuit</a:t>
            </a:r>
            <a:r>
              <a:rPr sz="2800" spc="-20" dirty="0">
                <a:solidFill>
                  <a:srgbClr val="98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TV.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spc="-5" dirty="0"/>
              <a:t>Transport of Dangerous Materials by  </a:t>
            </a:r>
            <a:r>
              <a:rPr spc="-10" dirty="0"/>
              <a:t>Pipelines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591309"/>
            <a:ext cx="8049895" cy="45554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marR="222250" indent="-342900">
              <a:lnSpc>
                <a:spcPts val="3020"/>
              </a:lnSpc>
              <a:spcBef>
                <a:spcPts val="480"/>
              </a:spcBef>
              <a:buFont typeface="Arial"/>
              <a:buAutoNum type="arabicPeriod" startAt="5"/>
              <a:tabLst>
                <a:tab pos="408940" algn="l"/>
              </a:tabLst>
            </a:pPr>
            <a:r>
              <a:rPr dirty="0"/>
              <a:t>	</a:t>
            </a: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Any leakage in the line </a:t>
            </a:r>
            <a:r>
              <a:rPr sz="2800" dirty="0">
                <a:solidFill>
                  <a:srgbClr val="983366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indicated by pressure  drop </a:t>
            </a:r>
            <a:r>
              <a:rPr sz="2800" dirty="0">
                <a:solidFill>
                  <a:srgbClr val="983366"/>
                </a:solidFill>
                <a:latin typeface="Arial"/>
                <a:cs typeface="Arial"/>
              </a:rPr>
              <a:t>in </a:t>
            </a: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the</a:t>
            </a:r>
            <a:r>
              <a:rPr sz="2800" spc="-15" dirty="0">
                <a:solidFill>
                  <a:srgbClr val="98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system.</a:t>
            </a:r>
            <a:endParaRPr sz="2800">
              <a:latin typeface="Arial"/>
              <a:cs typeface="Arial"/>
            </a:endParaRPr>
          </a:p>
          <a:p>
            <a:pPr marL="354965" marR="486409" indent="-342900">
              <a:lnSpc>
                <a:spcPts val="3020"/>
              </a:lnSpc>
              <a:spcBef>
                <a:spcPts val="705"/>
              </a:spcBef>
              <a:buClr>
                <a:srgbClr val="983366"/>
              </a:buClr>
              <a:buFont typeface="Arial"/>
              <a:buAutoNum type="arabicPeriod" startAt="5"/>
              <a:tabLst>
                <a:tab pos="408940" algn="l"/>
              </a:tabLst>
            </a:pPr>
            <a:r>
              <a:rPr dirty="0"/>
              <a:t>	</a:t>
            </a:r>
            <a:r>
              <a:rPr sz="2800" dirty="0">
                <a:solidFill>
                  <a:srgbClr val="983366"/>
                </a:solidFill>
                <a:latin typeface="Arial"/>
                <a:cs typeface="Arial"/>
              </a:rPr>
              <a:t>It </a:t>
            </a: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is possible </a:t>
            </a:r>
            <a:r>
              <a:rPr sz="2800" dirty="0">
                <a:solidFill>
                  <a:srgbClr val="983366"/>
                </a:solidFill>
                <a:latin typeface="Arial"/>
                <a:cs typeface="Arial"/>
              </a:rPr>
              <a:t>to find </a:t>
            </a: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out the </a:t>
            </a:r>
            <a:r>
              <a:rPr sz="2800" spc="-10" dirty="0">
                <a:solidFill>
                  <a:srgbClr val="983366"/>
                </a:solidFill>
                <a:latin typeface="Arial"/>
                <a:cs typeface="Arial"/>
              </a:rPr>
              <a:t>extent </a:t>
            </a: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of leakage  and distance of the leak point </a:t>
            </a:r>
            <a:r>
              <a:rPr sz="2800" dirty="0">
                <a:solidFill>
                  <a:srgbClr val="983366"/>
                </a:solidFill>
                <a:latin typeface="Arial"/>
                <a:cs typeface="Arial"/>
              </a:rPr>
              <a:t>from </a:t>
            </a: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the control  point </a:t>
            </a:r>
            <a:r>
              <a:rPr sz="2800" dirty="0">
                <a:solidFill>
                  <a:srgbClr val="983366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possible.</a:t>
            </a:r>
            <a:endParaRPr sz="2800">
              <a:latin typeface="Arial"/>
              <a:cs typeface="Arial"/>
            </a:endParaRPr>
          </a:p>
          <a:p>
            <a:pPr marL="354965" marR="725170" indent="-342900">
              <a:lnSpc>
                <a:spcPct val="90000"/>
              </a:lnSpc>
              <a:spcBef>
                <a:spcPts val="650"/>
              </a:spcBef>
              <a:buClr>
                <a:srgbClr val="983366"/>
              </a:buClr>
              <a:buFont typeface="Arial"/>
              <a:buAutoNum type="arabicPeriod" startAt="5"/>
              <a:tabLst>
                <a:tab pos="408940" algn="l"/>
              </a:tabLst>
            </a:pPr>
            <a:r>
              <a:rPr dirty="0"/>
              <a:t>	</a:t>
            </a: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Problems often </a:t>
            </a:r>
            <a:r>
              <a:rPr sz="2800" dirty="0">
                <a:solidFill>
                  <a:srgbClr val="983366"/>
                </a:solidFill>
                <a:latin typeface="Arial"/>
                <a:cs typeface="Arial"/>
              </a:rPr>
              <a:t>arise </a:t>
            </a: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due </a:t>
            </a:r>
            <a:r>
              <a:rPr sz="2800" dirty="0">
                <a:solidFill>
                  <a:srgbClr val="983366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external  interventions </a:t>
            </a:r>
            <a:r>
              <a:rPr sz="2800" dirty="0">
                <a:solidFill>
                  <a:srgbClr val="983366"/>
                </a:solidFill>
                <a:latin typeface="Arial"/>
                <a:cs typeface="Arial"/>
              </a:rPr>
              <a:t>like </a:t>
            </a: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excavations, meddling and  </a:t>
            </a:r>
            <a:r>
              <a:rPr sz="2800" dirty="0">
                <a:solidFill>
                  <a:srgbClr val="983366"/>
                </a:solidFill>
                <a:latin typeface="Arial"/>
                <a:cs typeface="Arial"/>
              </a:rPr>
              <a:t>farming</a:t>
            </a:r>
            <a:r>
              <a:rPr sz="2800" spc="-10" dirty="0">
                <a:solidFill>
                  <a:srgbClr val="98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activities.</a:t>
            </a:r>
            <a:endParaRPr sz="2800">
              <a:latin typeface="Arial"/>
              <a:cs typeface="Arial"/>
            </a:endParaRPr>
          </a:p>
          <a:p>
            <a:pPr marL="354965" marR="5080" indent="-342900">
              <a:lnSpc>
                <a:spcPct val="90000"/>
              </a:lnSpc>
              <a:spcBef>
                <a:spcPts val="685"/>
              </a:spcBef>
              <a:buClr>
                <a:srgbClr val="983366"/>
              </a:buClr>
              <a:buFont typeface="Arial"/>
              <a:buAutoNum type="arabicPeriod" startAt="5"/>
              <a:tabLst>
                <a:tab pos="408940" algn="l"/>
              </a:tabLst>
            </a:pPr>
            <a:r>
              <a:rPr dirty="0"/>
              <a:t>	</a:t>
            </a: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Line inspection is done manually with the help of  </a:t>
            </a:r>
            <a:r>
              <a:rPr sz="2800" dirty="0">
                <a:solidFill>
                  <a:srgbClr val="983366"/>
                </a:solidFill>
                <a:latin typeface="Arial"/>
                <a:cs typeface="Arial"/>
              </a:rPr>
              <a:t>line </a:t>
            </a: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walkers and by aerial survey by helicopters  and</a:t>
            </a:r>
            <a:r>
              <a:rPr sz="2800" spc="-10" dirty="0">
                <a:solidFill>
                  <a:srgbClr val="98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983366"/>
                </a:solidFill>
                <a:latin typeface="Arial"/>
                <a:cs typeface="Arial"/>
              </a:rPr>
              <a:t>aircrafts.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254000"/>
            <a:ext cx="645795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1290" algn="l"/>
                <a:tab pos="5238115" algn="l"/>
              </a:tabLst>
            </a:pPr>
            <a:r>
              <a:rPr spc="-10" dirty="0">
                <a:solidFill>
                  <a:srgbClr val="D8D7EB"/>
                </a:solidFill>
              </a:rPr>
              <a:t>W</a:t>
            </a:r>
            <a:r>
              <a:rPr dirty="0">
                <a:solidFill>
                  <a:srgbClr val="D8D7EB"/>
                </a:solidFill>
              </a:rPr>
              <a:t>a	Tra</a:t>
            </a:r>
            <a:r>
              <a:rPr spc="-5" dirty="0">
                <a:solidFill>
                  <a:srgbClr val="D8D7EB"/>
                </a:solidFill>
              </a:rPr>
              <a:t>n</a:t>
            </a:r>
            <a:r>
              <a:rPr spc="5" dirty="0">
                <a:solidFill>
                  <a:srgbClr val="D8D7EB"/>
                </a:solidFill>
              </a:rPr>
              <a:t>s</a:t>
            </a:r>
            <a:r>
              <a:rPr spc="-5" dirty="0">
                <a:solidFill>
                  <a:srgbClr val="D8D7EB"/>
                </a:solidFill>
              </a:rPr>
              <a:t>po</a:t>
            </a:r>
            <a:r>
              <a:rPr dirty="0">
                <a:solidFill>
                  <a:srgbClr val="D8D7EB"/>
                </a:solidFill>
              </a:rPr>
              <a:t>rt</a:t>
            </a:r>
            <a:r>
              <a:rPr spc="-5" dirty="0">
                <a:solidFill>
                  <a:srgbClr val="D8D7EB"/>
                </a:solidFill>
              </a:rPr>
              <a:t> </a:t>
            </a:r>
            <a:r>
              <a:rPr dirty="0">
                <a:solidFill>
                  <a:srgbClr val="D8D7EB"/>
                </a:solidFill>
              </a:rPr>
              <a:t>of</a:t>
            </a:r>
            <a:r>
              <a:rPr spc="-10" dirty="0">
                <a:solidFill>
                  <a:srgbClr val="D8D7EB"/>
                </a:solidFill>
              </a:rPr>
              <a:t> </a:t>
            </a:r>
            <a:r>
              <a:rPr spc="-5" dirty="0">
                <a:solidFill>
                  <a:srgbClr val="D8D7EB"/>
                </a:solidFill>
              </a:rPr>
              <a:t>d</a:t>
            </a:r>
            <a:r>
              <a:rPr dirty="0">
                <a:solidFill>
                  <a:srgbClr val="D8D7EB"/>
                </a:solidFill>
              </a:rPr>
              <a:t>a	er</a:t>
            </a:r>
            <a:r>
              <a:rPr spc="-5" dirty="0">
                <a:solidFill>
                  <a:srgbClr val="D8D7EB"/>
                </a:solidFill>
              </a:rPr>
              <a:t>ou</a:t>
            </a:r>
            <a:r>
              <a:rPr dirty="0">
                <a:solidFill>
                  <a:srgbClr val="D8D7EB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834390"/>
            <a:ext cx="81724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90" dirty="0">
                <a:solidFill>
                  <a:srgbClr val="D8D7EB"/>
                </a:solidFill>
                <a:latin typeface="Arial"/>
                <a:cs typeface="Arial"/>
              </a:rPr>
              <a:t>Mat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4032" y="834390"/>
            <a:ext cx="62865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70" dirty="0">
                <a:solidFill>
                  <a:srgbClr val="D8D7EB"/>
                </a:solidFill>
                <a:latin typeface="Arial"/>
                <a:cs typeface="Arial"/>
              </a:rPr>
              <a:t>als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690879"/>
            <a:ext cx="297180" cy="367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1639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endParaRPr sz="22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569" y="676909"/>
            <a:ext cx="76206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983366"/>
                </a:solidFill>
                <a:latin typeface="Arial"/>
                <a:cs typeface="Arial"/>
              </a:rPr>
              <a:t>Transport </a:t>
            </a:r>
            <a:r>
              <a:rPr sz="2800" b="1" spc="-5" dirty="0">
                <a:solidFill>
                  <a:srgbClr val="983366"/>
                </a:solidFill>
                <a:latin typeface="Arial"/>
                <a:cs typeface="Arial"/>
              </a:rPr>
              <a:t>of </a:t>
            </a:r>
            <a:r>
              <a:rPr sz="2800" b="1" spc="-10" dirty="0">
                <a:solidFill>
                  <a:srgbClr val="983366"/>
                </a:solidFill>
                <a:latin typeface="Arial"/>
                <a:cs typeface="Arial"/>
              </a:rPr>
              <a:t>dangerous </a:t>
            </a:r>
            <a:r>
              <a:rPr sz="2800" b="1" spc="-5" dirty="0">
                <a:solidFill>
                  <a:srgbClr val="983366"/>
                </a:solidFill>
                <a:latin typeface="Arial"/>
                <a:cs typeface="Arial"/>
              </a:rPr>
              <a:t>materials </a:t>
            </a:r>
            <a:r>
              <a:rPr sz="2800" b="1" spc="-10" dirty="0">
                <a:solidFill>
                  <a:srgbClr val="983366"/>
                </a:solidFill>
                <a:latin typeface="Arial"/>
                <a:cs typeface="Arial"/>
              </a:rPr>
              <a:t>by </a:t>
            </a:r>
            <a:r>
              <a:rPr sz="2800" b="1" spc="-5" dirty="0">
                <a:solidFill>
                  <a:srgbClr val="983366"/>
                </a:solidFill>
                <a:latin typeface="Arial"/>
                <a:cs typeface="Arial"/>
              </a:rPr>
              <a:t>water</a:t>
            </a:r>
            <a:r>
              <a:rPr sz="2800" b="1" dirty="0">
                <a:solidFill>
                  <a:srgbClr val="983366"/>
                </a:solidFill>
                <a:latin typeface="Arial"/>
                <a:cs typeface="Arial"/>
              </a:rPr>
              <a:t> 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569" y="1060450"/>
            <a:ext cx="7324725" cy="16040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4"/>
              </a:spcBef>
            </a:pPr>
            <a:r>
              <a:rPr sz="2800" b="1" spc="-10" dirty="0">
                <a:solidFill>
                  <a:srgbClr val="983366"/>
                </a:solidFill>
                <a:latin typeface="Arial"/>
                <a:cs typeface="Arial"/>
              </a:rPr>
              <a:t>common </a:t>
            </a:r>
            <a:r>
              <a:rPr sz="2800" b="1" spc="-5" dirty="0">
                <a:solidFill>
                  <a:srgbClr val="983366"/>
                </a:solidFill>
                <a:latin typeface="Arial"/>
                <a:cs typeface="Arial"/>
              </a:rPr>
              <a:t>all </a:t>
            </a:r>
            <a:r>
              <a:rPr sz="2800" b="1" spc="-10" dirty="0">
                <a:solidFill>
                  <a:srgbClr val="983366"/>
                </a:solidFill>
                <a:latin typeface="Arial"/>
                <a:cs typeface="Arial"/>
              </a:rPr>
              <a:t>over </a:t>
            </a:r>
            <a:r>
              <a:rPr sz="2800" b="1" spc="-5" dirty="0">
                <a:solidFill>
                  <a:srgbClr val="983366"/>
                </a:solidFill>
                <a:latin typeface="Arial"/>
                <a:cs typeface="Arial"/>
              </a:rPr>
              <a:t>the world for international  transport. </a:t>
            </a:r>
            <a:r>
              <a:rPr sz="2800" b="1" dirty="0">
                <a:solidFill>
                  <a:srgbClr val="983366"/>
                </a:solidFill>
                <a:latin typeface="Arial"/>
                <a:cs typeface="Arial"/>
              </a:rPr>
              <a:t>In </a:t>
            </a:r>
            <a:r>
              <a:rPr sz="2800" b="1" spc="-5" dirty="0">
                <a:solidFill>
                  <a:srgbClr val="983366"/>
                </a:solidFill>
                <a:latin typeface="Arial"/>
                <a:cs typeface="Arial"/>
              </a:rPr>
              <a:t>some countries internal  transport by </a:t>
            </a:r>
            <a:r>
              <a:rPr sz="2800" b="1" spc="-10" dirty="0">
                <a:solidFill>
                  <a:srgbClr val="983366"/>
                </a:solidFill>
                <a:latin typeface="Arial"/>
                <a:cs typeface="Arial"/>
              </a:rPr>
              <a:t>barges </a:t>
            </a:r>
            <a:r>
              <a:rPr sz="2800" b="1" spc="-5" dirty="0">
                <a:solidFill>
                  <a:srgbClr val="983366"/>
                </a:solidFill>
                <a:latin typeface="Arial"/>
                <a:cs typeface="Arial"/>
              </a:rPr>
              <a:t>and ships </a:t>
            </a:r>
            <a:r>
              <a:rPr sz="2800" b="1" dirty="0">
                <a:solidFill>
                  <a:srgbClr val="983366"/>
                </a:solidFill>
                <a:latin typeface="Arial"/>
                <a:cs typeface="Arial"/>
              </a:rPr>
              <a:t>is </a:t>
            </a:r>
            <a:r>
              <a:rPr sz="2800" b="1" spc="-5" dirty="0">
                <a:solidFill>
                  <a:srgbClr val="983366"/>
                </a:solidFill>
                <a:latin typeface="Arial"/>
                <a:cs typeface="Arial"/>
              </a:rPr>
              <a:t>also  </a:t>
            </a:r>
            <a:r>
              <a:rPr sz="2800" b="1" spc="-10" dirty="0">
                <a:solidFill>
                  <a:srgbClr val="983366"/>
                </a:solidFill>
                <a:latin typeface="Arial"/>
                <a:cs typeface="Arial"/>
              </a:rPr>
              <a:t>common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66800" y="2819400"/>
            <a:ext cx="7391400" cy="3676650"/>
            <a:chOff x="1066800" y="2819400"/>
            <a:chExt cx="7391400" cy="3676650"/>
          </a:xfrm>
        </p:grpSpPr>
        <p:sp>
          <p:nvSpPr>
            <p:cNvPr id="9" name="object 9"/>
            <p:cNvSpPr/>
            <p:nvPr/>
          </p:nvSpPr>
          <p:spPr>
            <a:xfrm>
              <a:off x="1066800" y="2819400"/>
              <a:ext cx="7383780" cy="2280920"/>
            </a:xfrm>
            <a:custGeom>
              <a:avLst/>
              <a:gdLst/>
              <a:ahLst/>
              <a:cxnLst/>
              <a:rect l="l" t="t" r="r" b="b"/>
              <a:pathLst>
                <a:path w="7383780" h="2280920">
                  <a:moveTo>
                    <a:pt x="0" y="2280920"/>
                  </a:moveTo>
                  <a:lnTo>
                    <a:pt x="7383780" y="2280920"/>
                  </a:lnTo>
                  <a:lnTo>
                    <a:pt x="7383780" y="0"/>
                  </a:lnTo>
                  <a:lnTo>
                    <a:pt x="0" y="0"/>
                  </a:lnTo>
                  <a:lnTo>
                    <a:pt x="0" y="2280920"/>
                  </a:lnTo>
                  <a:close/>
                </a:path>
              </a:pathLst>
            </a:custGeom>
            <a:solidFill>
              <a:srgbClr val="27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6800" y="5100320"/>
              <a:ext cx="7391400" cy="1395730"/>
            </a:xfrm>
            <a:custGeom>
              <a:avLst/>
              <a:gdLst/>
              <a:ahLst/>
              <a:cxnLst/>
              <a:rect l="l" t="t" r="r" b="b"/>
              <a:pathLst>
                <a:path w="7391400" h="1395729">
                  <a:moveTo>
                    <a:pt x="7391400" y="0"/>
                  </a:moveTo>
                  <a:lnTo>
                    <a:pt x="0" y="0"/>
                  </a:lnTo>
                  <a:lnTo>
                    <a:pt x="0" y="1395729"/>
                  </a:lnTo>
                  <a:lnTo>
                    <a:pt x="7391400" y="1395729"/>
                  </a:lnTo>
                  <a:lnTo>
                    <a:pt x="7391400" y="0"/>
                  </a:lnTo>
                  <a:close/>
                </a:path>
              </a:pathLst>
            </a:custGeom>
            <a:solidFill>
              <a:srgbClr val="00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86270" y="3789680"/>
              <a:ext cx="194310" cy="384810"/>
            </a:xfrm>
            <a:custGeom>
              <a:avLst/>
              <a:gdLst/>
              <a:ahLst/>
              <a:cxnLst/>
              <a:rect l="l" t="t" r="r" b="b"/>
              <a:pathLst>
                <a:path w="194309" h="384810">
                  <a:moveTo>
                    <a:pt x="99059" y="0"/>
                  </a:moveTo>
                  <a:lnTo>
                    <a:pt x="0" y="53340"/>
                  </a:lnTo>
                  <a:lnTo>
                    <a:pt x="0" y="340360"/>
                  </a:lnTo>
                  <a:lnTo>
                    <a:pt x="194309" y="384810"/>
                  </a:lnTo>
                  <a:lnTo>
                    <a:pt x="194309" y="40640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9A4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70330" y="3724909"/>
              <a:ext cx="5119370" cy="1060450"/>
            </a:xfrm>
            <a:custGeom>
              <a:avLst/>
              <a:gdLst/>
              <a:ahLst/>
              <a:cxnLst/>
              <a:rect l="l" t="t" r="r" b="b"/>
              <a:pathLst>
                <a:path w="5119370" h="1060450">
                  <a:moveTo>
                    <a:pt x="5119370" y="913130"/>
                  </a:moveTo>
                  <a:lnTo>
                    <a:pt x="4414520" y="871220"/>
                  </a:lnTo>
                  <a:lnTo>
                    <a:pt x="4349750" y="864463"/>
                  </a:lnTo>
                  <a:lnTo>
                    <a:pt x="4349750" y="850900"/>
                  </a:lnTo>
                  <a:lnTo>
                    <a:pt x="3784600" y="716280"/>
                  </a:lnTo>
                  <a:lnTo>
                    <a:pt x="3793540" y="806361"/>
                  </a:lnTo>
                  <a:lnTo>
                    <a:pt x="3162300" y="740410"/>
                  </a:lnTo>
                  <a:lnTo>
                    <a:pt x="2043430" y="576580"/>
                  </a:lnTo>
                  <a:lnTo>
                    <a:pt x="996950" y="416560"/>
                  </a:lnTo>
                  <a:lnTo>
                    <a:pt x="951230" y="212090"/>
                  </a:lnTo>
                  <a:lnTo>
                    <a:pt x="424180" y="93980"/>
                  </a:lnTo>
                  <a:lnTo>
                    <a:pt x="143510" y="24130"/>
                  </a:lnTo>
                  <a:lnTo>
                    <a:pt x="0" y="0"/>
                  </a:lnTo>
                  <a:lnTo>
                    <a:pt x="364490" y="265430"/>
                  </a:lnTo>
                  <a:lnTo>
                    <a:pt x="974090" y="622300"/>
                  </a:lnTo>
                  <a:lnTo>
                    <a:pt x="5119370" y="1060450"/>
                  </a:lnTo>
                  <a:lnTo>
                    <a:pt x="5119370" y="913130"/>
                  </a:lnTo>
                  <a:close/>
                </a:path>
              </a:pathLst>
            </a:custGeom>
            <a:solidFill>
              <a:srgbClr val="FFD7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4540" y="4404360"/>
              <a:ext cx="618490" cy="187960"/>
            </a:xfrm>
            <a:custGeom>
              <a:avLst/>
              <a:gdLst/>
              <a:ahLst/>
              <a:cxnLst/>
              <a:rect l="l" t="t" r="r" b="b"/>
              <a:pathLst>
                <a:path w="618489" h="187960">
                  <a:moveTo>
                    <a:pt x="0" y="0"/>
                  </a:moveTo>
                  <a:lnTo>
                    <a:pt x="0" y="114300"/>
                  </a:lnTo>
                  <a:lnTo>
                    <a:pt x="618489" y="187959"/>
                  </a:lnTo>
                  <a:lnTo>
                    <a:pt x="618489" y="165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9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08190" y="4154169"/>
              <a:ext cx="777240" cy="671830"/>
            </a:xfrm>
            <a:custGeom>
              <a:avLst/>
              <a:gdLst/>
              <a:ahLst/>
              <a:cxnLst/>
              <a:rect l="l" t="t" r="r" b="b"/>
              <a:pathLst>
                <a:path w="777240" h="671829">
                  <a:moveTo>
                    <a:pt x="0" y="0"/>
                  </a:moveTo>
                  <a:lnTo>
                    <a:pt x="0" y="651509"/>
                  </a:lnTo>
                  <a:lnTo>
                    <a:pt x="777239" y="671829"/>
                  </a:lnTo>
                  <a:lnTo>
                    <a:pt x="758189" y="438149"/>
                  </a:lnTo>
                  <a:lnTo>
                    <a:pt x="599439" y="421639"/>
                  </a:lnTo>
                  <a:lnTo>
                    <a:pt x="599439" y="287019"/>
                  </a:lnTo>
                  <a:lnTo>
                    <a:pt x="391159" y="250189"/>
                  </a:lnTo>
                  <a:lnTo>
                    <a:pt x="353059" y="5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7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88100" y="4113530"/>
              <a:ext cx="951230" cy="655320"/>
            </a:xfrm>
            <a:custGeom>
              <a:avLst/>
              <a:gdLst/>
              <a:ahLst/>
              <a:cxnLst/>
              <a:rect l="l" t="t" r="r" b="b"/>
              <a:pathLst>
                <a:path w="951229" h="655320">
                  <a:moveTo>
                    <a:pt x="720090" y="0"/>
                  </a:moveTo>
                  <a:lnTo>
                    <a:pt x="158750" y="40640"/>
                  </a:lnTo>
                  <a:lnTo>
                    <a:pt x="139700" y="134620"/>
                  </a:lnTo>
                  <a:lnTo>
                    <a:pt x="0" y="134620"/>
                  </a:lnTo>
                  <a:lnTo>
                    <a:pt x="0" y="250190"/>
                  </a:lnTo>
                  <a:lnTo>
                    <a:pt x="105410" y="250190"/>
                  </a:lnTo>
                  <a:lnTo>
                    <a:pt x="86360" y="613410"/>
                  </a:lnTo>
                  <a:lnTo>
                    <a:pt x="811529" y="655320"/>
                  </a:lnTo>
                  <a:lnTo>
                    <a:pt x="811529" y="270510"/>
                  </a:lnTo>
                  <a:lnTo>
                    <a:pt x="932179" y="250190"/>
                  </a:lnTo>
                  <a:lnTo>
                    <a:pt x="951229" y="154940"/>
                  </a:lnTo>
                  <a:lnTo>
                    <a:pt x="758190" y="97790"/>
                  </a:lnTo>
                  <a:lnTo>
                    <a:pt x="720090" y="0"/>
                  </a:lnTo>
                  <a:close/>
                </a:path>
              </a:pathLst>
            </a:custGeom>
            <a:solidFill>
              <a:srgbClr val="CC98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81759" y="3732530"/>
              <a:ext cx="6837680" cy="1290320"/>
            </a:xfrm>
            <a:custGeom>
              <a:avLst/>
              <a:gdLst/>
              <a:ahLst/>
              <a:cxnLst/>
              <a:rect l="l" t="t" r="r" b="b"/>
              <a:pathLst>
                <a:path w="6837680" h="1290320">
                  <a:moveTo>
                    <a:pt x="0" y="0"/>
                  </a:moveTo>
                  <a:lnTo>
                    <a:pt x="87630" y="266700"/>
                  </a:lnTo>
                  <a:lnTo>
                    <a:pt x="246379" y="688340"/>
                  </a:lnTo>
                  <a:lnTo>
                    <a:pt x="2665729" y="994410"/>
                  </a:lnTo>
                  <a:lnTo>
                    <a:pt x="3879850" y="1109980"/>
                  </a:lnTo>
                  <a:lnTo>
                    <a:pt x="4445000" y="1150620"/>
                  </a:lnTo>
                  <a:lnTo>
                    <a:pt x="5957570" y="1281430"/>
                  </a:lnTo>
                  <a:lnTo>
                    <a:pt x="6677660" y="1290320"/>
                  </a:lnTo>
                  <a:lnTo>
                    <a:pt x="6799580" y="1179830"/>
                  </a:lnTo>
                  <a:lnTo>
                    <a:pt x="6837680" y="1073150"/>
                  </a:lnTo>
                  <a:lnTo>
                    <a:pt x="6379210" y="1068070"/>
                  </a:lnTo>
                  <a:lnTo>
                    <a:pt x="4425950" y="900430"/>
                  </a:lnTo>
                  <a:lnTo>
                    <a:pt x="2564129" y="699770"/>
                  </a:lnTo>
                  <a:lnTo>
                    <a:pt x="958850" y="438150"/>
                  </a:lnTo>
                  <a:lnTo>
                    <a:pt x="924560" y="250190"/>
                  </a:lnTo>
                  <a:lnTo>
                    <a:pt x="561340" y="151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62709" y="4399280"/>
              <a:ext cx="6715759" cy="1056640"/>
            </a:xfrm>
            <a:custGeom>
              <a:avLst/>
              <a:gdLst/>
              <a:ahLst/>
              <a:cxnLst/>
              <a:rect l="l" t="t" r="r" b="b"/>
              <a:pathLst>
                <a:path w="6715759" h="1056639">
                  <a:moveTo>
                    <a:pt x="246380" y="0"/>
                  </a:moveTo>
                  <a:lnTo>
                    <a:pt x="246380" y="233680"/>
                  </a:lnTo>
                  <a:lnTo>
                    <a:pt x="147320" y="426720"/>
                  </a:lnTo>
                  <a:lnTo>
                    <a:pt x="0" y="712470"/>
                  </a:lnTo>
                  <a:lnTo>
                    <a:pt x="0" y="905510"/>
                  </a:lnTo>
                  <a:lnTo>
                    <a:pt x="19050" y="1056640"/>
                  </a:lnTo>
                  <a:lnTo>
                    <a:pt x="1842770" y="1040130"/>
                  </a:lnTo>
                  <a:lnTo>
                    <a:pt x="4972050" y="999490"/>
                  </a:lnTo>
                  <a:lnTo>
                    <a:pt x="5623560" y="962660"/>
                  </a:lnTo>
                  <a:lnTo>
                    <a:pt x="6150610" y="962660"/>
                  </a:lnTo>
                  <a:lnTo>
                    <a:pt x="6450330" y="942340"/>
                  </a:lnTo>
                  <a:lnTo>
                    <a:pt x="6557010" y="864870"/>
                  </a:lnTo>
                  <a:lnTo>
                    <a:pt x="6663690" y="734060"/>
                  </a:lnTo>
                  <a:lnTo>
                    <a:pt x="6715760" y="598170"/>
                  </a:lnTo>
                  <a:lnTo>
                    <a:pt x="2526029" y="270510"/>
                  </a:lnTo>
                  <a:lnTo>
                    <a:pt x="610870" y="21590"/>
                  </a:lnTo>
                  <a:lnTo>
                    <a:pt x="24638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51760" y="3139439"/>
              <a:ext cx="4323080" cy="1428750"/>
            </a:xfrm>
            <a:custGeom>
              <a:avLst/>
              <a:gdLst/>
              <a:ahLst/>
              <a:cxnLst/>
              <a:rect l="l" t="t" r="r" b="b"/>
              <a:pathLst>
                <a:path w="4323080" h="1428750">
                  <a:moveTo>
                    <a:pt x="45720" y="35560"/>
                  </a:moveTo>
                  <a:lnTo>
                    <a:pt x="7620" y="0"/>
                  </a:lnTo>
                  <a:lnTo>
                    <a:pt x="0" y="1059180"/>
                  </a:lnTo>
                  <a:lnTo>
                    <a:pt x="45720" y="1055370"/>
                  </a:lnTo>
                  <a:lnTo>
                    <a:pt x="45720" y="35560"/>
                  </a:lnTo>
                  <a:close/>
                </a:path>
                <a:path w="4323080" h="1428750">
                  <a:moveTo>
                    <a:pt x="2461260" y="1285240"/>
                  </a:moveTo>
                  <a:lnTo>
                    <a:pt x="2449830" y="626110"/>
                  </a:lnTo>
                  <a:lnTo>
                    <a:pt x="2415540" y="572770"/>
                  </a:lnTo>
                  <a:lnTo>
                    <a:pt x="2415540" y="1281430"/>
                  </a:lnTo>
                  <a:lnTo>
                    <a:pt x="2461260" y="1285240"/>
                  </a:lnTo>
                  <a:close/>
                </a:path>
                <a:path w="4323080" h="1428750">
                  <a:moveTo>
                    <a:pt x="3755390" y="629920"/>
                  </a:moveTo>
                  <a:lnTo>
                    <a:pt x="2940050" y="706323"/>
                  </a:lnTo>
                  <a:lnTo>
                    <a:pt x="2940050" y="650240"/>
                  </a:lnTo>
                  <a:lnTo>
                    <a:pt x="2901950" y="342900"/>
                  </a:lnTo>
                  <a:lnTo>
                    <a:pt x="2871470" y="228600"/>
                  </a:lnTo>
                  <a:lnTo>
                    <a:pt x="2875280" y="436892"/>
                  </a:lnTo>
                  <a:lnTo>
                    <a:pt x="2860040" y="1408430"/>
                  </a:lnTo>
                  <a:lnTo>
                    <a:pt x="2940050" y="1428750"/>
                  </a:lnTo>
                  <a:lnTo>
                    <a:pt x="2940050" y="784377"/>
                  </a:lnTo>
                  <a:lnTo>
                    <a:pt x="3702050" y="666750"/>
                  </a:lnTo>
                  <a:lnTo>
                    <a:pt x="3755390" y="629920"/>
                  </a:lnTo>
                  <a:close/>
                </a:path>
                <a:path w="4323080" h="1428750">
                  <a:moveTo>
                    <a:pt x="4323080" y="453390"/>
                  </a:moveTo>
                  <a:lnTo>
                    <a:pt x="4251960" y="436892"/>
                  </a:lnTo>
                  <a:lnTo>
                    <a:pt x="4225290" y="306070"/>
                  </a:lnTo>
                  <a:lnTo>
                    <a:pt x="4217670" y="445770"/>
                  </a:lnTo>
                  <a:lnTo>
                    <a:pt x="4152900" y="466090"/>
                  </a:lnTo>
                  <a:lnTo>
                    <a:pt x="4213860" y="474980"/>
                  </a:lnTo>
                  <a:lnTo>
                    <a:pt x="4202430" y="990600"/>
                  </a:lnTo>
                  <a:lnTo>
                    <a:pt x="4236720" y="990600"/>
                  </a:lnTo>
                  <a:lnTo>
                    <a:pt x="4251960" y="474980"/>
                  </a:lnTo>
                  <a:lnTo>
                    <a:pt x="4323080" y="453390"/>
                  </a:lnTo>
                  <a:close/>
                </a:path>
              </a:pathLst>
            </a:custGeom>
            <a:solidFill>
              <a:srgbClr val="FFD7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92470" y="5165089"/>
              <a:ext cx="2226310" cy="312420"/>
            </a:xfrm>
            <a:custGeom>
              <a:avLst/>
              <a:gdLst/>
              <a:ahLst/>
              <a:cxnLst/>
              <a:rect l="l" t="t" r="r" b="b"/>
              <a:pathLst>
                <a:path w="2226309" h="312420">
                  <a:moveTo>
                    <a:pt x="0" y="0"/>
                  </a:moveTo>
                  <a:lnTo>
                    <a:pt x="15239" y="312420"/>
                  </a:lnTo>
                  <a:lnTo>
                    <a:pt x="1353820" y="312420"/>
                  </a:lnTo>
                  <a:lnTo>
                    <a:pt x="1808479" y="274320"/>
                  </a:lnTo>
                  <a:lnTo>
                    <a:pt x="2180589" y="283210"/>
                  </a:lnTo>
                  <a:lnTo>
                    <a:pt x="2226309" y="99060"/>
                  </a:lnTo>
                  <a:lnTo>
                    <a:pt x="1634489" y="119380"/>
                  </a:lnTo>
                  <a:lnTo>
                    <a:pt x="826770" y="86360"/>
                  </a:lnTo>
                  <a:lnTo>
                    <a:pt x="488950" y="62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1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26300" y="5165089"/>
              <a:ext cx="515620" cy="115570"/>
            </a:xfrm>
            <a:custGeom>
              <a:avLst/>
              <a:gdLst/>
              <a:ahLst/>
              <a:cxnLst/>
              <a:rect l="l" t="t" r="r" b="b"/>
              <a:pathLst>
                <a:path w="515620" h="115570">
                  <a:moveTo>
                    <a:pt x="7620" y="0"/>
                  </a:moveTo>
                  <a:lnTo>
                    <a:pt x="0" y="115570"/>
                  </a:lnTo>
                  <a:lnTo>
                    <a:pt x="500379" y="115570"/>
                  </a:lnTo>
                  <a:lnTo>
                    <a:pt x="515620" y="41910"/>
                  </a:lnTo>
                  <a:lnTo>
                    <a:pt x="219709" y="2540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D7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34759" y="5091429"/>
              <a:ext cx="580390" cy="180340"/>
            </a:xfrm>
            <a:custGeom>
              <a:avLst/>
              <a:gdLst/>
              <a:ahLst/>
              <a:cxnLst/>
              <a:rect l="l" t="t" r="r" b="b"/>
              <a:pathLst>
                <a:path w="580390" h="180339">
                  <a:moveTo>
                    <a:pt x="284480" y="0"/>
                  </a:moveTo>
                  <a:lnTo>
                    <a:pt x="0" y="0"/>
                  </a:lnTo>
                  <a:lnTo>
                    <a:pt x="0" y="135890"/>
                  </a:lnTo>
                  <a:lnTo>
                    <a:pt x="318769" y="172720"/>
                  </a:lnTo>
                  <a:lnTo>
                    <a:pt x="580389" y="180340"/>
                  </a:lnTo>
                  <a:lnTo>
                    <a:pt x="580389" y="41910"/>
                  </a:lnTo>
                  <a:lnTo>
                    <a:pt x="284480" y="0"/>
                  </a:lnTo>
                  <a:close/>
                </a:path>
              </a:pathLst>
            </a:custGeom>
            <a:solidFill>
              <a:srgbClr val="EC9D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66179" y="4384039"/>
              <a:ext cx="261620" cy="228600"/>
            </a:xfrm>
            <a:custGeom>
              <a:avLst/>
              <a:gdLst/>
              <a:ahLst/>
              <a:cxnLst/>
              <a:rect l="l" t="t" r="r" b="b"/>
              <a:pathLst>
                <a:path w="261620" h="228600">
                  <a:moveTo>
                    <a:pt x="133350" y="0"/>
                  </a:moveTo>
                  <a:lnTo>
                    <a:pt x="80010" y="7620"/>
                  </a:lnTo>
                  <a:lnTo>
                    <a:pt x="57150" y="20320"/>
                  </a:lnTo>
                  <a:lnTo>
                    <a:pt x="38100" y="31750"/>
                  </a:lnTo>
                  <a:lnTo>
                    <a:pt x="22860" y="53340"/>
                  </a:lnTo>
                  <a:lnTo>
                    <a:pt x="11430" y="68580"/>
                  </a:lnTo>
                  <a:lnTo>
                    <a:pt x="3810" y="90170"/>
                  </a:lnTo>
                  <a:lnTo>
                    <a:pt x="0" y="114300"/>
                  </a:lnTo>
                  <a:lnTo>
                    <a:pt x="3810" y="138430"/>
                  </a:lnTo>
                  <a:lnTo>
                    <a:pt x="22860" y="180340"/>
                  </a:lnTo>
                  <a:lnTo>
                    <a:pt x="57150" y="208280"/>
                  </a:lnTo>
                  <a:lnTo>
                    <a:pt x="133350" y="228600"/>
                  </a:lnTo>
                  <a:lnTo>
                    <a:pt x="160020" y="224790"/>
                  </a:lnTo>
                  <a:lnTo>
                    <a:pt x="204470" y="208280"/>
                  </a:lnTo>
                  <a:lnTo>
                    <a:pt x="238760" y="180340"/>
                  </a:lnTo>
                  <a:lnTo>
                    <a:pt x="257810" y="138430"/>
                  </a:lnTo>
                  <a:lnTo>
                    <a:pt x="261620" y="114300"/>
                  </a:lnTo>
                  <a:lnTo>
                    <a:pt x="257810" y="90170"/>
                  </a:lnTo>
                  <a:lnTo>
                    <a:pt x="250190" y="68580"/>
                  </a:lnTo>
                  <a:lnTo>
                    <a:pt x="238760" y="53340"/>
                  </a:lnTo>
                  <a:lnTo>
                    <a:pt x="223520" y="31750"/>
                  </a:lnTo>
                  <a:lnTo>
                    <a:pt x="204470" y="20320"/>
                  </a:lnTo>
                  <a:lnTo>
                    <a:pt x="181610" y="7620"/>
                  </a:lnTo>
                  <a:lnTo>
                    <a:pt x="160020" y="381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671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88379" y="4441189"/>
              <a:ext cx="60960" cy="786130"/>
            </a:xfrm>
            <a:custGeom>
              <a:avLst/>
              <a:gdLst/>
              <a:ahLst/>
              <a:cxnLst/>
              <a:rect l="l" t="t" r="r" b="b"/>
              <a:pathLst>
                <a:path w="60960" h="786129">
                  <a:moveTo>
                    <a:pt x="38100" y="0"/>
                  </a:moveTo>
                  <a:lnTo>
                    <a:pt x="7620" y="274320"/>
                  </a:lnTo>
                  <a:lnTo>
                    <a:pt x="0" y="749300"/>
                  </a:lnTo>
                  <a:lnTo>
                    <a:pt x="60960" y="786130"/>
                  </a:lnTo>
                  <a:lnTo>
                    <a:pt x="53340" y="49911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9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20279" y="3749039"/>
              <a:ext cx="34290" cy="421640"/>
            </a:xfrm>
            <a:custGeom>
              <a:avLst/>
              <a:gdLst/>
              <a:ahLst/>
              <a:cxnLst/>
              <a:rect l="l" t="t" r="r" b="b"/>
              <a:pathLst>
                <a:path w="34290" h="421639">
                  <a:moveTo>
                    <a:pt x="0" y="0"/>
                  </a:moveTo>
                  <a:lnTo>
                    <a:pt x="0" y="421640"/>
                  </a:lnTo>
                  <a:lnTo>
                    <a:pt x="34290" y="213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3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81140" y="3867150"/>
              <a:ext cx="87630" cy="323850"/>
            </a:xfrm>
            <a:custGeom>
              <a:avLst/>
              <a:gdLst/>
              <a:ahLst/>
              <a:cxnLst/>
              <a:rect l="l" t="t" r="r" b="b"/>
              <a:pathLst>
                <a:path w="87629" h="323850">
                  <a:moveTo>
                    <a:pt x="38100" y="0"/>
                  </a:moveTo>
                  <a:lnTo>
                    <a:pt x="0" y="323850"/>
                  </a:lnTo>
                  <a:lnTo>
                    <a:pt x="87629" y="262889"/>
                  </a:lnTo>
                  <a:lnTo>
                    <a:pt x="87629" y="13208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BE5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92070" y="3303269"/>
              <a:ext cx="181610" cy="68580"/>
            </a:xfrm>
            <a:custGeom>
              <a:avLst/>
              <a:gdLst/>
              <a:ahLst/>
              <a:cxnLst/>
              <a:rect l="l" t="t" r="r" b="b"/>
              <a:pathLst>
                <a:path w="181610" h="68579">
                  <a:moveTo>
                    <a:pt x="48260" y="31750"/>
                  </a:moveTo>
                  <a:lnTo>
                    <a:pt x="44450" y="20320"/>
                  </a:lnTo>
                  <a:lnTo>
                    <a:pt x="40640" y="7620"/>
                  </a:lnTo>
                  <a:lnTo>
                    <a:pt x="33020" y="3810"/>
                  </a:lnTo>
                  <a:lnTo>
                    <a:pt x="21590" y="0"/>
                  </a:lnTo>
                  <a:lnTo>
                    <a:pt x="6350" y="7620"/>
                  </a:lnTo>
                  <a:lnTo>
                    <a:pt x="2540" y="20320"/>
                  </a:lnTo>
                  <a:lnTo>
                    <a:pt x="0" y="31750"/>
                  </a:lnTo>
                  <a:lnTo>
                    <a:pt x="2540" y="44450"/>
                  </a:lnTo>
                  <a:lnTo>
                    <a:pt x="6350" y="52070"/>
                  </a:lnTo>
                  <a:lnTo>
                    <a:pt x="13970" y="57150"/>
                  </a:lnTo>
                  <a:lnTo>
                    <a:pt x="21590" y="60960"/>
                  </a:lnTo>
                  <a:lnTo>
                    <a:pt x="33020" y="57150"/>
                  </a:lnTo>
                  <a:lnTo>
                    <a:pt x="40640" y="52070"/>
                  </a:lnTo>
                  <a:lnTo>
                    <a:pt x="44450" y="44450"/>
                  </a:lnTo>
                  <a:lnTo>
                    <a:pt x="48260" y="31750"/>
                  </a:lnTo>
                  <a:close/>
                </a:path>
                <a:path w="181610" h="68579">
                  <a:moveTo>
                    <a:pt x="181610" y="40640"/>
                  </a:moveTo>
                  <a:lnTo>
                    <a:pt x="177800" y="31750"/>
                  </a:lnTo>
                  <a:lnTo>
                    <a:pt x="170180" y="27940"/>
                  </a:lnTo>
                  <a:lnTo>
                    <a:pt x="154940" y="27940"/>
                  </a:lnTo>
                  <a:lnTo>
                    <a:pt x="147320" y="31750"/>
                  </a:lnTo>
                  <a:lnTo>
                    <a:pt x="143510" y="40640"/>
                  </a:lnTo>
                  <a:lnTo>
                    <a:pt x="143510" y="57150"/>
                  </a:lnTo>
                  <a:lnTo>
                    <a:pt x="147320" y="64770"/>
                  </a:lnTo>
                  <a:lnTo>
                    <a:pt x="154940" y="68580"/>
                  </a:lnTo>
                  <a:lnTo>
                    <a:pt x="170180" y="68580"/>
                  </a:lnTo>
                  <a:lnTo>
                    <a:pt x="177800" y="64770"/>
                  </a:lnTo>
                  <a:lnTo>
                    <a:pt x="181610" y="57150"/>
                  </a:lnTo>
                  <a:lnTo>
                    <a:pt x="181610" y="40640"/>
                  </a:lnTo>
                  <a:close/>
                </a:path>
              </a:pathLst>
            </a:custGeom>
            <a:solidFill>
              <a:srgbClr val="FFE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82440" y="4301489"/>
              <a:ext cx="519430" cy="163830"/>
            </a:xfrm>
            <a:custGeom>
              <a:avLst/>
              <a:gdLst/>
              <a:ahLst/>
              <a:cxnLst/>
              <a:rect l="l" t="t" r="r" b="b"/>
              <a:pathLst>
                <a:path w="519429" h="163829">
                  <a:moveTo>
                    <a:pt x="182880" y="77470"/>
                  </a:moveTo>
                  <a:lnTo>
                    <a:pt x="110490" y="45720"/>
                  </a:lnTo>
                  <a:lnTo>
                    <a:pt x="0" y="45720"/>
                  </a:lnTo>
                  <a:lnTo>
                    <a:pt x="0" y="135890"/>
                  </a:lnTo>
                  <a:lnTo>
                    <a:pt x="182880" y="163830"/>
                  </a:lnTo>
                  <a:lnTo>
                    <a:pt x="182880" y="77470"/>
                  </a:lnTo>
                  <a:close/>
                </a:path>
                <a:path w="519429" h="163829">
                  <a:moveTo>
                    <a:pt x="519430" y="119380"/>
                  </a:moveTo>
                  <a:lnTo>
                    <a:pt x="511810" y="0"/>
                  </a:lnTo>
                  <a:lnTo>
                    <a:pt x="425450" y="0"/>
                  </a:lnTo>
                  <a:lnTo>
                    <a:pt x="425450" y="110490"/>
                  </a:lnTo>
                  <a:lnTo>
                    <a:pt x="519430" y="119380"/>
                  </a:lnTo>
                  <a:close/>
                </a:path>
              </a:pathLst>
            </a:custGeom>
            <a:solidFill>
              <a:srgbClr val="FF9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69697" y="4244339"/>
              <a:ext cx="554355" cy="233679"/>
            </a:xfrm>
            <a:custGeom>
              <a:avLst/>
              <a:gdLst/>
              <a:ahLst/>
              <a:cxnLst/>
              <a:rect l="l" t="t" r="r" b="b"/>
              <a:pathLst>
                <a:path w="554354" h="233679">
                  <a:moveTo>
                    <a:pt x="447052" y="0"/>
                  </a:moveTo>
                  <a:lnTo>
                    <a:pt x="45732" y="0"/>
                  </a:lnTo>
                  <a:lnTo>
                    <a:pt x="45732" y="57150"/>
                  </a:lnTo>
                  <a:lnTo>
                    <a:pt x="447052" y="57150"/>
                  </a:lnTo>
                  <a:lnTo>
                    <a:pt x="447052" y="0"/>
                  </a:lnTo>
                  <a:close/>
                </a:path>
                <a:path w="554354" h="233679">
                  <a:moveTo>
                    <a:pt x="553732" y="160020"/>
                  </a:moveTo>
                  <a:lnTo>
                    <a:pt x="0" y="160020"/>
                  </a:lnTo>
                  <a:lnTo>
                    <a:pt x="0" y="233680"/>
                  </a:lnTo>
                  <a:lnTo>
                    <a:pt x="553732" y="233680"/>
                  </a:lnTo>
                  <a:lnTo>
                    <a:pt x="553732" y="160020"/>
                  </a:lnTo>
                  <a:close/>
                </a:path>
              </a:pathLst>
            </a:custGeom>
            <a:solidFill>
              <a:srgbClr val="92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34279" y="3810000"/>
              <a:ext cx="36830" cy="49530"/>
            </a:xfrm>
            <a:custGeom>
              <a:avLst/>
              <a:gdLst/>
              <a:ahLst/>
              <a:cxnLst/>
              <a:rect l="l" t="t" r="r" b="b"/>
              <a:pathLst>
                <a:path w="36829" h="49529">
                  <a:moveTo>
                    <a:pt x="17780" y="0"/>
                  </a:moveTo>
                  <a:lnTo>
                    <a:pt x="11430" y="5080"/>
                  </a:lnTo>
                  <a:lnTo>
                    <a:pt x="3810" y="8889"/>
                  </a:lnTo>
                  <a:lnTo>
                    <a:pt x="0" y="16510"/>
                  </a:lnTo>
                  <a:lnTo>
                    <a:pt x="0" y="33019"/>
                  </a:lnTo>
                  <a:lnTo>
                    <a:pt x="3810" y="41910"/>
                  </a:lnTo>
                  <a:lnTo>
                    <a:pt x="11430" y="45719"/>
                  </a:lnTo>
                  <a:lnTo>
                    <a:pt x="17780" y="49530"/>
                  </a:lnTo>
                  <a:lnTo>
                    <a:pt x="33020" y="41910"/>
                  </a:lnTo>
                  <a:lnTo>
                    <a:pt x="36830" y="33019"/>
                  </a:lnTo>
                  <a:lnTo>
                    <a:pt x="36830" y="16510"/>
                  </a:lnTo>
                  <a:lnTo>
                    <a:pt x="33020" y="8889"/>
                  </a:lnTo>
                  <a:lnTo>
                    <a:pt x="25400" y="5080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FF9D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43220" y="3392169"/>
              <a:ext cx="167640" cy="426720"/>
            </a:xfrm>
            <a:custGeom>
              <a:avLst/>
              <a:gdLst/>
              <a:ahLst/>
              <a:cxnLst/>
              <a:rect l="l" t="t" r="r" b="b"/>
              <a:pathLst>
                <a:path w="167639" h="426720">
                  <a:moveTo>
                    <a:pt x="72390" y="397510"/>
                  </a:moveTo>
                  <a:lnTo>
                    <a:pt x="68580" y="384810"/>
                  </a:lnTo>
                  <a:lnTo>
                    <a:pt x="60960" y="377190"/>
                  </a:lnTo>
                  <a:lnTo>
                    <a:pt x="53340" y="373380"/>
                  </a:lnTo>
                  <a:lnTo>
                    <a:pt x="38100" y="369570"/>
                  </a:lnTo>
                  <a:lnTo>
                    <a:pt x="22860" y="373380"/>
                  </a:lnTo>
                  <a:lnTo>
                    <a:pt x="11430" y="377190"/>
                  </a:lnTo>
                  <a:lnTo>
                    <a:pt x="3810" y="384810"/>
                  </a:lnTo>
                  <a:lnTo>
                    <a:pt x="0" y="397510"/>
                  </a:lnTo>
                  <a:lnTo>
                    <a:pt x="3810" y="410210"/>
                  </a:lnTo>
                  <a:lnTo>
                    <a:pt x="11430" y="417830"/>
                  </a:lnTo>
                  <a:lnTo>
                    <a:pt x="22860" y="422910"/>
                  </a:lnTo>
                  <a:lnTo>
                    <a:pt x="38100" y="426720"/>
                  </a:lnTo>
                  <a:lnTo>
                    <a:pt x="53340" y="422910"/>
                  </a:lnTo>
                  <a:lnTo>
                    <a:pt x="60960" y="417830"/>
                  </a:lnTo>
                  <a:lnTo>
                    <a:pt x="68580" y="410210"/>
                  </a:lnTo>
                  <a:lnTo>
                    <a:pt x="72390" y="397510"/>
                  </a:lnTo>
                  <a:close/>
                </a:path>
                <a:path w="167639" h="426720">
                  <a:moveTo>
                    <a:pt x="167640" y="45720"/>
                  </a:moveTo>
                  <a:lnTo>
                    <a:pt x="162560" y="29210"/>
                  </a:lnTo>
                  <a:lnTo>
                    <a:pt x="160020" y="12700"/>
                  </a:lnTo>
                  <a:lnTo>
                    <a:pt x="152400" y="5080"/>
                  </a:lnTo>
                  <a:lnTo>
                    <a:pt x="140970" y="0"/>
                  </a:lnTo>
                  <a:lnTo>
                    <a:pt x="129540" y="5080"/>
                  </a:lnTo>
                  <a:lnTo>
                    <a:pt x="121920" y="12700"/>
                  </a:lnTo>
                  <a:lnTo>
                    <a:pt x="114300" y="45720"/>
                  </a:lnTo>
                  <a:lnTo>
                    <a:pt x="118110" y="66040"/>
                  </a:lnTo>
                  <a:lnTo>
                    <a:pt x="121920" y="82550"/>
                  </a:lnTo>
                  <a:lnTo>
                    <a:pt x="129540" y="90170"/>
                  </a:lnTo>
                  <a:lnTo>
                    <a:pt x="140970" y="95250"/>
                  </a:lnTo>
                  <a:lnTo>
                    <a:pt x="152400" y="90170"/>
                  </a:lnTo>
                  <a:lnTo>
                    <a:pt x="160020" y="82550"/>
                  </a:lnTo>
                  <a:lnTo>
                    <a:pt x="162560" y="66040"/>
                  </a:lnTo>
                  <a:lnTo>
                    <a:pt x="167640" y="45720"/>
                  </a:lnTo>
                  <a:close/>
                </a:path>
              </a:pathLst>
            </a:custGeom>
            <a:solidFill>
              <a:srgbClr val="FFAC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97779" y="37198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6670" y="0"/>
                  </a:moveTo>
                  <a:lnTo>
                    <a:pt x="15240" y="5080"/>
                  </a:lnTo>
                  <a:lnTo>
                    <a:pt x="7620" y="8890"/>
                  </a:lnTo>
                  <a:lnTo>
                    <a:pt x="3810" y="16510"/>
                  </a:lnTo>
                  <a:lnTo>
                    <a:pt x="0" y="29210"/>
                  </a:lnTo>
                  <a:lnTo>
                    <a:pt x="3810" y="41910"/>
                  </a:lnTo>
                  <a:lnTo>
                    <a:pt x="7620" y="49530"/>
                  </a:lnTo>
                  <a:lnTo>
                    <a:pt x="15240" y="53340"/>
                  </a:lnTo>
                  <a:lnTo>
                    <a:pt x="26670" y="57150"/>
                  </a:lnTo>
                  <a:lnTo>
                    <a:pt x="49530" y="49530"/>
                  </a:lnTo>
                  <a:lnTo>
                    <a:pt x="53340" y="41910"/>
                  </a:lnTo>
                  <a:lnTo>
                    <a:pt x="57150" y="29210"/>
                  </a:lnTo>
                  <a:lnTo>
                    <a:pt x="53340" y="16510"/>
                  </a:lnTo>
                  <a:lnTo>
                    <a:pt x="49530" y="8890"/>
                  </a:lnTo>
                  <a:lnTo>
                    <a:pt x="38100" y="5080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FFD2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spc="-10" dirty="0"/>
              <a:t>Water </a:t>
            </a:r>
            <a:r>
              <a:rPr spc="-5" dirty="0"/>
              <a:t>Transport </a:t>
            </a:r>
            <a:r>
              <a:rPr dirty="0"/>
              <a:t>of </a:t>
            </a:r>
            <a:r>
              <a:rPr spc="-5" dirty="0"/>
              <a:t>dangerous  Materials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7869" y="2015490"/>
            <a:ext cx="7301230" cy="413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30480" indent="-342900">
              <a:lnSpc>
                <a:spcPct val="100000"/>
              </a:lnSpc>
              <a:spcBef>
                <a:spcPts val="100"/>
              </a:spcBef>
              <a:buClr>
                <a:srgbClr val="CCCCFF"/>
              </a:buClr>
              <a:buSzPct val="80357"/>
              <a:buFont typeface="OpenSymbol"/>
              <a:buChar char=""/>
              <a:tabLst>
                <a:tab pos="381000" algn="l"/>
              </a:tabLst>
            </a:pPr>
            <a:r>
              <a:rPr sz="2800" spc="-5" dirty="0">
                <a:solidFill>
                  <a:srgbClr val="980033"/>
                </a:solidFill>
                <a:latin typeface="Arial"/>
                <a:cs typeface="Arial"/>
              </a:rPr>
              <a:t>Comprehensive standards and </a:t>
            </a:r>
            <a:r>
              <a:rPr sz="2800" spc="-300" dirty="0">
                <a:solidFill>
                  <a:srgbClr val="980033"/>
                </a:solidFill>
                <a:latin typeface="Arial"/>
                <a:cs typeface="Arial"/>
              </a:rPr>
              <a:t>international  </a:t>
            </a:r>
            <a:r>
              <a:rPr sz="2800" spc="-5" dirty="0">
                <a:solidFill>
                  <a:srgbClr val="980033"/>
                </a:solidFill>
                <a:latin typeface="Arial"/>
                <a:cs typeface="Arial"/>
              </a:rPr>
              <a:t>regulations </a:t>
            </a:r>
            <a:r>
              <a:rPr sz="2800" dirty="0">
                <a:solidFill>
                  <a:srgbClr val="980033"/>
                </a:solidFill>
                <a:latin typeface="Arial"/>
                <a:cs typeface="Arial"/>
              </a:rPr>
              <a:t>for </a:t>
            </a:r>
            <a:r>
              <a:rPr sz="2800" spc="-5" dirty="0">
                <a:solidFill>
                  <a:srgbClr val="980033"/>
                </a:solidFill>
                <a:latin typeface="Arial"/>
                <a:cs typeface="Arial"/>
              </a:rPr>
              <a:t>hull design and </a:t>
            </a:r>
            <a:r>
              <a:rPr sz="2800" dirty="0">
                <a:solidFill>
                  <a:srgbClr val="980033"/>
                </a:solidFill>
                <a:latin typeface="Arial"/>
                <a:cs typeface="Arial"/>
              </a:rPr>
              <a:t>venting and  </a:t>
            </a:r>
            <a:r>
              <a:rPr sz="2800" spc="-5" dirty="0">
                <a:solidFill>
                  <a:srgbClr val="980033"/>
                </a:solidFill>
                <a:latin typeface="Arial"/>
                <a:cs typeface="Arial"/>
              </a:rPr>
              <a:t>level gauging </a:t>
            </a:r>
            <a:r>
              <a:rPr sz="2800" dirty="0">
                <a:solidFill>
                  <a:srgbClr val="980033"/>
                </a:solidFill>
                <a:latin typeface="Arial"/>
                <a:cs typeface="Arial"/>
              </a:rPr>
              <a:t>etc. </a:t>
            </a:r>
            <a:r>
              <a:rPr sz="2800" spc="-5" dirty="0">
                <a:solidFill>
                  <a:srgbClr val="980033"/>
                </a:solidFill>
                <a:latin typeface="Arial"/>
                <a:cs typeface="Arial"/>
              </a:rPr>
              <a:t>and for </a:t>
            </a:r>
            <a:r>
              <a:rPr sz="2800" dirty="0">
                <a:solidFill>
                  <a:srgbClr val="980033"/>
                </a:solidFill>
                <a:latin typeface="Arial"/>
                <a:cs typeface="Arial"/>
              </a:rPr>
              <a:t>classification </a:t>
            </a:r>
            <a:r>
              <a:rPr sz="2800" spc="5" dirty="0">
                <a:solidFill>
                  <a:srgbClr val="980033"/>
                </a:solidFill>
                <a:latin typeface="Arial"/>
                <a:cs typeface="Arial"/>
              </a:rPr>
              <a:t>of  </a:t>
            </a:r>
            <a:r>
              <a:rPr sz="2800" spc="-5" dirty="0">
                <a:solidFill>
                  <a:srgbClr val="980033"/>
                </a:solidFill>
                <a:latin typeface="Arial"/>
                <a:cs typeface="Arial"/>
              </a:rPr>
              <a:t>dangerous materials </a:t>
            </a:r>
            <a:r>
              <a:rPr sz="2800" spc="-10" dirty="0">
                <a:solidFill>
                  <a:srgbClr val="980033"/>
                </a:solidFill>
                <a:latin typeface="Arial"/>
                <a:cs typeface="Arial"/>
              </a:rPr>
              <a:t>exist </a:t>
            </a:r>
            <a:r>
              <a:rPr sz="2800" spc="-5" dirty="0">
                <a:solidFill>
                  <a:srgbClr val="980033"/>
                </a:solidFill>
                <a:latin typeface="Arial"/>
                <a:cs typeface="Arial"/>
              </a:rPr>
              <a:t>and are in use all  over the</a:t>
            </a:r>
            <a:r>
              <a:rPr sz="2800" dirty="0">
                <a:solidFill>
                  <a:srgbClr val="980033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980033"/>
                </a:solidFill>
                <a:latin typeface="Arial"/>
                <a:cs typeface="Arial"/>
              </a:rPr>
              <a:t>world.</a:t>
            </a:r>
            <a:endParaRPr sz="2800">
              <a:latin typeface="Arial"/>
              <a:cs typeface="Arial"/>
            </a:endParaRPr>
          </a:p>
          <a:p>
            <a:pPr marL="380365" marR="52705" indent="-342900">
              <a:lnSpc>
                <a:spcPct val="100000"/>
              </a:lnSpc>
              <a:spcBef>
                <a:spcPts val="690"/>
              </a:spcBef>
              <a:buClr>
                <a:srgbClr val="CCCCFF"/>
              </a:buClr>
              <a:buSzPct val="80357"/>
              <a:buFont typeface="OpenSymbol"/>
              <a:buChar char=""/>
              <a:tabLst>
                <a:tab pos="381000" algn="l"/>
              </a:tabLst>
            </a:pPr>
            <a:r>
              <a:rPr sz="2800" spc="-5" dirty="0">
                <a:solidFill>
                  <a:srgbClr val="980033"/>
                </a:solidFill>
                <a:latin typeface="Arial"/>
                <a:cs typeface="Arial"/>
              </a:rPr>
              <a:t>Operating personnel </a:t>
            </a:r>
            <a:r>
              <a:rPr sz="2800" dirty="0">
                <a:solidFill>
                  <a:srgbClr val="980033"/>
                </a:solidFill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980033"/>
                </a:solidFill>
                <a:latin typeface="Arial"/>
                <a:cs typeface="Arial"/>
              </a:rPr>
              <a:t>adequately </a:t>
            </a:r>
            <a:r>
              <a:rPr sz="2800" spc="-545" dirty="0">
                <a:solidFill>
                  <a:srgbClr val="980033"/>
                </a:solidFill>
                <a:latin typeface="Arial"/>
                <a:cs typeface="Arial"/>
              </a:rPr>
              <a:t>trained  </a:t>
            </a:r>
            <a:r>
              <a:rPr sz="2800" spc="-5" dirty="0">
                <a:solidFill>
                  <a:srgbClr val="980033"/>
                </a:solidFill>
                <a:latin typeface="Arial"/>
                <a:cs typeface="Arial"/>
              </a:rPr>
              <a:t>and</a:t>
            </a:r>
            <a:r>
              <a:rPr sz="2800" spc="-10" dirty="0">
                <a:solidFill>
                  <a:srgbClr val="9800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980033"/>
                </a:solidFill>
                <a:latin typeface="Arial"/>
                <a:cs typeface="Arial"/>
              </a:rPr>
              <a:t>certified.</a:t>
            </a:r>
            <a:endParaRPr sz="28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00"/>
              </a:spcBef>
              <a:buClr>
                <a:srgbClr val="CCCCFF"/>
              </a:buClr>
              <a:buSzPct val="80357"/>
              <a:buFont typeface="OpenSymbol"/>
              <a:buChar char=""/>
              <a:tabLst>
                <a:tab pos="381000" algn="l"/>
              </a:tabLst>
            </a:pPr>
            <a:r>
              <a:rPr sz="2800" spc="-5" dirty="0">
                <a:solidFill>
                  <a:srgbClr val="980033"/>
                </a:solidFill>
                <a:latin typeface="Arial"/>
                <a:cs typeface="Arial"/>
              </a:rPr>
              <a:t>Strict navigational</a:t>
            </a:r>
            <a:r>
              <a:rPr sz="2800" spc="5" dirty="0">
                <a:solidFill>
                  <a:srgbClr val="9800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980033"/>
                </a:solidFill>
                <a:latin typeface="Arial"/>
                <a:cs typeface="Arial"/>
              </a:rPr>
              <a:t>safety.</a:t>
            </a:r>
            <a:endParaRPr sz="28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690"/>
              </a:spcBef>
              <a:buClr>
                <a:srgbClr val="CCCCFF"/>
              </a:buClr>
              <a:buSzPct val="80357"/>
              <a:buFont typeface="OpenSymbol"/>
              <a:buChar char=""/>
              <a:tabLst>
                <a:tab pos="381000" algn="l"/>
              </a:tabLst>
            </a:pPr>
            <a:r>
              <a:rPr sz="2800" spc="-5" dirty="0">
                <a:solidFill>
                  <a:srgbClr val="980033"/>
                </a:solidFill>
                <a:latin typeface="Arial"/>
                <a:cs typeface="Arial"/>
              </a:rPr>
              <a:t>Proper emergency response </a:t>
            </a:r>
            <a:r>
              <a:rPr sz="2800" spc="-30" dirty="0">
                <a:solidFill>
                  <a:srgbClr val="980033"/>
                </a:solidFill>
                <a:latin typeface="Arial"/>
                <a:cs typeface="Arial"/>
              </a:rPr>
              <a:t>procedures.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94347" y="4491127"/>
            <a:ext cx="1494382" cy="1802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490459" y="5093970"/>
            <a:ext cx="1297940" cy="1111250"/>
            <a:chOff x="7490459" y="5093970"/>
            <a:chExt cx="1297940" cy="1111250"/>
          </a:xfrm>
        </p:grpSpPr>
        <p:sp>
          <p:nvSpPr>
            <p:cNvPr id="6" name="object 6"/>
            <p:cNvSpPr/>
            <p:nvPr/>
          </p:nvSpPr>
          <p:spPr>
            <a:xfrm>
              <a:off x="8133080" y="5106669"/>
              <a:ext cx="204470" cy="240029"/>
            </a:xfrm>
            <a:custGeom>
              <a:avLst/>
              <a:gdLst/>
              <a:ahLst/>
              <a:cxnLst/>
              <a:rect l="l" t="t" r="r" b="b"/>
              <a:pathLst>
                <a:path w="204470" h="240029">
                  <a:moveTo>
                    <a:pt x="38100" y="227330"/>
                  </a:moveTo>
                  <a:lnTo>
                    <a:pt x="34290" y="222250"/>
                  </a:lnTo>
                  <a:lnTo>
                    <a:pt x="27940" y="222250"/>
                  </a:lnTo>
                  <a:lnTo>
                    <a:pt x="22860" y="224790"/>
                  </a:lnTo>
                  <a:lnTo>
                    <a:pt x="21590" y="231140"/>
                  </a:lnTo>
                  <a:lnTo>
                    <a:pt x="26670" y="233680"/>
                  </a:lnTo>
                  <a:lnTo>
                    <a:pt x="30480" y="233680"/>
                  </a:lnTo>
                  <a:lnTo>
                    <a:pt x="34290" y="231140"/>
                  </a:lnTo>
                  <a:lnTo>
                    <a:pt x="38100" y="227330"/>
                  </a:lnTo>
                  <a:close/>
                </a:path>
                <a:path w="204470" h="240029">
                  <a:moveTo>
                    <a:pt x="55880" y="171450"/>
                  </a:moveTo>
                  <a:lnTo>
                    <a:pt x="6350" y="132080"/>
                  </a:lnTo>
                  <a:lnTo>
                    <a:pt x="0" y="139700"/>
                  </a:lnTo>
                  <a:lnTo>
                    <a:pt x="0" y="149860"/>
                  </a:lnTo>
                  <a:lnTo>
                    <a:pt x="2540" y="160020"/>
                  </a:lnTo>
                  <a:lnTo>
                    <a:pt x="6350" y="168910"/>
                  </a:lnTo>
                  <a:lnTo>
                    <a:pt x="11430" y="170180"/>
                  </a:lnTo>
                  <a:lnTo>
                    <a:pt x="17780" y="172720"/>
                  </a:lnTo>
                  <a:lnTo>
                    <a:pt x="24130" y="173990"/>
                  </a:lnTo>
                  <a:lnTo>
                    <a:pt x="31750" y="175260"/>
                  </a:lnTo>
                  <a:lnTo>
                    <a:pt x="38100" y="176530"/>
                  </a:lnTo>
                  <a:lnTo>
                    <a:pt x="44450" y="176530"/>
                  </a:lnTo>
                  <a:lnTo>
                    <a:pt x="50800" y="173990"/>
                  </a:lnTo>
                  <a:lnTo>
                    <a:pt x="55880" y="171450"/>
                  </a:lnTo>
                  <a:close/>
                </a:path>
                <a:path w="204470" h="240029">
                  <a:moveTo>
                    <a:pt x="73660" y="234950"/>
                  </a:moveTo>
                  <a:lnTo>
                    <a:pt x="66040" y="227330"/>
                  </a:lnTo>
                  <a:lnTo>
                    <a:pt x="63500" y="231140"/>
                  </a:lnTo>
                  <a:lnTo>
                    <a:pt x="62230" y="233680"/>
                  </a:lnTo>
                  <a:lnTo>
                    <a:pt x="63500" y="236220"/>
                  </a:lnTo>
                  <a:lnTo>
                    <a:pt x="66040" y="240030"/>
                  </a:lnTo>
                  <a:lnTo>
                    <a:pt x="73660" y="234950"/>
                  </a:lnTo>
                  <a:close/>
                </a:path>
                <a:path w="204470" h="240029">
                  <a:moveTo>
                    <a:pt x="134620" y="124460"/>
                  </a:moveTo>
                  <a:lnTo>
                    <a:pt x="129540" y="130810"/>
                  </a:lnTo>
                  <a:lnTo>
                    <a:pt x="127000" y="139700"/>
                  </a:lnTo>
                  <a:lnTo>
                    <a:pt x="127000" y="149860"/>
                  </a:lnTo>
                  <a:lnTo>
                    <a:pt x="132080" y="154940"/>
                  </a:lnTo>
                  <a:lnTo>
                    <a:pt x="134620" y="124460"/>
                  </a:lnTo>
                  <a:close/>
                </a:path>
                <a:path w="204470" h="240029">
                  <a:moveTo>
                    <a:pt x="144780" y="50800"/>
                  </a:moveTo>
                  <a:lnTo>
                    <a:pt x="140970" y="64770"/>
                  </a:lnTo>
                  <a:lnTo>
                    <a:pt x="137160" y="77470"/>
                  </a:lnTo>
                  <a:lnTo>
                    <a:pt x="135890" y="88900"/>
                  </a:lnTo>
                  <a:lnTo>
                    <a:pt x="140970" y="99060"/>
                  </a:lnTo>
                  <a:lnTo>
                    <a:pt x="144780" y="50800"/>
                  </a:lnTo>
                  <a:close/>
                </a:path>
                <a:path w="204470" h="240029">
                  <a:moveTo>
                    <a:pt x="147320" y="0"/>
                  </a:moveTo>
                  <a:lnTo>
                    <a:pt x="143510" y="8890"/>
                  </a:lnTo>
                  <a:lnTo>
                    <a:pt x="140970" y="21590"/>
                  </a:lnTo>
                  <a:lnTo>
                    <a:pt x="140970" y="34290"/>
                  </a:lnTo>
                  <a:lnTo>
                    <a:pt x="147320" y="41910"/>
                  </a:lnTo>
                  <a:lnTo>
                    <a:pt x="147320" y="0"/>
                  </a:lnTo>
                  <a:close/>
                </a:path>
                <a:path w="204470" h="240029">
                  <a:moveTo>
                    <a:pt x="204470" y="90170"/>
                  </a:moveTo>
                  <a:lnTo>
                    <a:pt x="198120" y="102870"/>
                  </a:lnTo>
                  <a:lnTo>
                    <a:pt x="196850" y="116852"/>
                  </a:lnTo>
                  <a:lnTo>
                    <a:pt x="196850" y="132080"/>
                  </a:lnTo>
                  <a:lnTo>
                    <a:pt x="198120" y="142240"/>
                  </a:lnTo>
                  <a:lnTo>
                    <a:pt x="204470" y="90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90459" y="5093970"/>
              <a:ext cx="1297940" cy="1111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543559"/>
            <a:ext cx="568007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1290" algn="l"/>
                <a:tab pos="5425440" algn="l"/>
              </a:tabLst>
            </a:pPr>
            <a:r>
              <a:rPr spc="-10" dirty="0">
                <a:solidFill>
                  <a:srgbClr val="D8D7EB"/>
                </a:solidFill>
              </a:rPr>
              <a:t>W</a:t>
            </a:r>
            <a:r>
              <a:rPr dirty="0">
                <a:solidFill>
                  <a:srgbClr val="D8D7EB"/>
                </a:solidFill>
              </a:rPr>
              <a:t>a	Tra</a:t>
            </a:r>
            <a:r>
              <a:rPr spc="-5" dirty="0">
                <a:solidFill>
                  <a:srgbClr val="D8D7EB"/>
                </a:solidFill>
              </a:rPr>
              <a:t>n</a:t>
            </a:r>
            <a:r>
              <a:rPr spc="5" dirty="0">
                <a:solidFill>
                  <a:srgbClr val="D8D7EB"/>
                </a:solidFill>
              </a:rPr>
              <a:t>s</a:t>
            </a:r>
            <a:r>
              <a:rPr spc="-5" dirty="0">
                <a:solidFill>
                  <a:srgbClr val="D8D7EB"/>
                </a:solidFill>
              </a:rPr>
              <a:t>po</a:t>
            </a:r>
            <a:r>
              <a:rPr dirty="0">
                <a:solidFill>
                  <a:srgbClr val="D8D7EB"/>
                </a:solidFill>
              </a:rPr>
              <a:t>rt</a:t>
            </a:r>
            <a:r>
              <a:rPr spc="-5" dirty="0">
                <a:solidFill>
                  <a:srgbClr val="D8D7EB"/>
                </a:solidFill>
              </a:rPr>
              <a:t> i</a:t>
            </a:r>
            <a:r>
              <a:rPr dirty="0">
                <a:solidFill>
                  <a:srgbClr val="D8D7EB"/>
                </a:solidFill>
              </a:rPr>
              <a:t>n</a:t>
            </a:r>
            <a:r>
              <a:rPr spc="-5" dirty="0">
                <a:solidFill>
                  <a:srgbClr val="D8D7EB"/>
                </a:solidFill>
              </a:rPr>
              <a:t> B</a:t>
            </a:r>
            <a:r>
              <a:rPr dirty="0">
                <a:solidFill>
                  <a:srgbClr val="D8D7EB"/>
                </a:solidFill>
              </a:rPr>
              <a:t>a	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4444" y="3271837"/>
            <a:ext cx="8315325" cy="1838325"/>
            <a:chOff x="-4444" y="3271837"/>
            <a:chExt cx="8315325" cy="1838325"/>
          </a:xfrm>
        </p:grpSpPr>
        <p:sp>
          <p:nvSpPr>
            <p:cNvPr id="4" name="object 4"/>
            <p:cNvSpPr/>
            <p:nvPr/>
          </p:nvSpPr>
          <p:spPr>
            <a:xfrm>
              <a:off x="0" y="3886200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8460" y="0"/>
                  </a:lnTo>
                </a:path>
              </a:pathLst>
            </a:custGeom>
            <a:ln w="8889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3505200"/>
              <a:ext cx="2133600" cy="1524000"/>
            </a:xfrm>
            <a:custGeom>
              <a:avLst/>
              <a:gdLst/>
              <a:ahLst/>
              <a:cxnLst/>
              <a:rect l="l" t="t" r="r" b="b"/>
              <a:pathLst>
                <a:path w="2133600" h="1524000">
                  <a:moveTo>
                    <a:pt x="2133600" y="0"/>
                  </a:moveTo>
                  <a:lnTo>
                    <a:pt x="457200" y="0"/>
                  </a:lnTo>
                  <a:lnTo>
                    <a:pt x="0" y="76200"/>
                  </a:lnTo>
                  <a:lnTo>
                    <a:pt x="0" y="1524000"/>
                  </a:lnTo>
                  <a:lnTo>
                    <a:pt x="2133600" y="15240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3505200"/>
              <a:ext cx="2133600" cy="1524000"/>
            </a:xfrm>
            <a:custGeom>
              <a:avLst/>
              <a:gdLst/>
              <a:ahLst/>
              <a:cxnLst/>
              <a:rect l="l" t="t" r="r" b="b"/>
              <a:pathLst>
                <a:path w="2133600" h="1524000">
                  <a:moveTo>
                    <a:pt x="457200" y="0"/>
                  </a:moveTo>
                  <a:lnTo>
                    <a:pt x="0" y="76200"/>
                  </a:lnTo>
                  <a:lnTo>
                    <a:pt x="0" y="1524000"/>
                  </a:lnTo>
                  <a:lnTo>
                    <a:pt x="2133600" y="1524000"/>
                  </a:lnTo>
                  <a:lnTo>
                    <a:pt x="2133600" y="0"/>
                  </a:lnTo>
                  <a:lnTo>
                    <a:pt x="1600200" y="0"/>
                  </a:lnTo>
                </a:path>
                <a:path w="2133600" h="1524000">
                  <a:moveTo>
                    <a:pt x="0" y="0"/>
                  </a:moveTo>
                  <a:lnTo>
                    <a:pt x="0" y="0"/>
                  </a:lnTo>
                </a:path>
                <a:path w="2133600" h="1524000">
                  <a:moveTo>
                    <a:pt x="2133600" y="1524000"/>
                  </a:moveTo>
                  <a:lnTo>
                    <a:pt x="2133600" y="15240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199" y="3352800"/>
              <a:ext cx="1143000" cy="152400"/>
            </a:xfrm>
            <a:custGeom>
              <a:avLst/>
              <a:gdLst/>
              <a:ahLst/>
              <a:cxnLst/>
              <a:rect l="l" t="t" r="r" b="b"/>
              <a:pathLst>
                <a:path w="1143000" h="152400">
                  <a:moveTo>
                    <a:pt x="609600" y="0"/>
                  </a:moveTo>
                  <a:lnTo>
                    <a:pt x="0" y="152400"/>
                  </a:lnTo>
                  <a:lnTo>
                    <a:pt x="1143000" y="1524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8199" y="3352800"/>
              <a:ext cx="1143000" cy="152400"/>
            </a:xfrm>
            <a:custGeom>
              <a:avLst/>
              <a:gdLst/>
              <a:ahLst/>
              <a:cxnLst/>
              <a:rect l="l" t="t" r="r" b="b"/>
              <a:pathLst>
                <a:path w="1143000" h="152400">
                  <a:moveTo>
                    <a:pt x="0" y="152400"/>
                  </a:moveTo>
                  <a:lnTo>
                    <a:pt x="609600" y="0"/>
                  </a:lnTo>
                  <a:lnTo>
                    <a:pt x="1143000" y="152400"/>
                  </a:lnTo>
                </a:path>
                <a:path w="1143000" h="152400">
                  <a:moveTo>
                    <a:pt x="0" y="0"/>
                  </a:moveTo>
                  <a:lnTo>
                    <a:pt x="0" y="0"/>
                  </a:lnTo>
                </a:path>
                <a:path w="1143000" h="152400">
                  <a:moveTo>
                    <a:pt x="1143000" y="152400"/>
                  </a:moveTo>
                  <a:lnTo>
                    <a:pt x="1143000" y="152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0400" y="3505200"/>
              <a:ext cx="2133600" cy="1524000"/>
            </a:xfrm>
            <a:custGeom>
              <a:avLst/>
              <a:gdLst/>
              <a:ahLst/>
              <a:cxnLst/>
              <a:rect l="l" t="t" r="r" b="b"/>
              <a:pathLst>
                <a:path w="2133600" h="1524000">
                  <a:moveTo>
                    <a:pt x="2133600" y="0"/>
                  </a:moveTo>
                  <a:lnTo>
                    <a:pt x="457200" y="0"/>
                  </a:lnTo>
                  <a:lnTo>
                    <a:pt x="0" y="76200"/>
                  </a:lnTo>
                  <a:lnTo>
                    <a:pt x="0" y="1524000"/>
                  </a:lnTo>
                  <a:lnTo>
                    <a:pt x="2133600" y="15240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00400" y="3505200"/>
              <a:ext cx="2133600" cy="1524000"/>
            </a:xfrm>
            <a:custGeom>
              <a:avLst/>
              <a:gdLst/>
              <a:ahLst/>
              <a:cxnLst/>
              <a:rect l="l" t="t" r="r" b="b"/>
              <a:pathLst>
                <a:path w="2133600" h="1524000">
                  <a:moveTo>
                    <a:pt x="457200" y="0"/>
                  </a:moveTo>
                  <a:lnTo>
                    <a:pt x="0" y="76200"/>
                  </a:lnTo>
                  <a:lnTo>
                    <a:pt x="0" y="1524000"/>
                  </a:lnTo>
                  <a:lnTo>
                    <a:pt x="2133600" y="1524000"/>
                  </a:lnTo>
                  <a:lnTo>
                    <a:pt x="2133600" y="0"/>
                  </a:lnTo>
                  <a:lnTo>
                    <a:pt x="1600200" y="0"/>
                  </a:lnTo>
                </a:path>
                <a:path w="2133600" h="1524000">
                  <a:moveTo>
                    <a:pt x="0" y="0"/>
                  </a:moveTo>
                  <a:lnTo>
                    <a:pt x="0" y="0"/>
                  </a:lnTo>
                </a:path>
                <a:path w="2133600" h="1524000">
                  <a:moveTo>
                    <a:pt x="2133600" y="1524000"/>
                  </a:moveTo>
                  <a:lnTo>
                    <a:pt x="2133600" y="15240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29000" y="3276600"/>
              <a:ext cx="1676400" cy="1524000"/>
            </a:xfrm>
            <a:custGeom>
              <a:avLst/>
              <a:gdLst/>
              <a:ahLst/>
              <a:cxnLst/>
              <a:rect l="l" t="t" r="r" b="b"/>
              <a:pathLst>
                <a:path w="1676400" h="1524000">
                  <a:moveTo>
                    <a:pt x="838200" y="0"/>
                  </a:moveTo>
                  <a:lnTo>
                    <a:pt x="0" y="381000"/>
                  </a:lnTo>
                  <a:lnTo>
                    <a:pt x="0" y="1524000"/>
                  </a:lnTo>
                  <a:lnTo>
                    <a:pt x="1676400" y="1524000"/>
                  </a:lnTo>
                  <a:lnTo>
                    <a:pt x="1676400" y="381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CC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29000" y="3276600"/>
              <a:ext cx="1676400" cy="1524000"/>
            </a:xfrm>
            <a:custGeom>
              <a:avLst/>
              <a:gdLst/>
              <a:ahLst/>
              <a:cxnLst/>
              <a:rect l="l" t="t" r="r" b="b"/>
              <a:pathLst>
                <a:path w="1676400" h="1524000">
                  <a:moveTo>
                    <a:pt x="0" y="381000"/>
                  </a:moveTo>
                  <a:lnTo>
                    <a:pt x="0" y="1524000"/>
                  </a:lnTo>
                  <a:lnTo>
                    <a:pt x="1676400" y="1524000"/>
                  </a:lnTo>
                  <a:lnTo>
                    <a:pt x="1676400" y="381000"/>
                  </a:lnTo>
                  <a:lnTo>
                    <a:pt x="838200" y="0"/>
                  </a:lnTo>
                  <a:lnTo>
                    <a:pt x="0" y="381000"/>
                  </a:lnTo>
                  <a:close/>
                </a:path>
                <a:path w="1676400" h="1524000">
                  <a:moveTo>
                    <a:pt x="0" y="0"/>
                  </a:moveTo>
                  <a:lnTo>
                    <a:pt x="0" y="0"/>
                  </a:lnTo>
                </a:path>
                <a:path w="1676400" h="1524000">
                  <a:moveTo>
                    <a:pt x="1676400" y="1524000"/>
                  </a:moveTo>
                  <a:lnTo>
                    <a:pt x="1676400" y="15240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2200" y="3581400"/>
              <a:ext cx="2133600" cy="1524000"/>
            </a:xfrm>
            <a:custGeom>
              <a:avLst/>
              <a:gdLst/>
              <a:ahLst/>
              <a:cxnLst/>
              <a:rect l="l" t="t" r="r" b="b"/>
              <a:pathLst>
                <a:path w="2133600" h="1524000">
                  <a:moveTo>
                    <a:pt x="2133600" y="0"/>
                  </a:moveTo>
                  <a:lnTo>
                    <a:pt x="457200" y="0"/>
                  </a:lnTo>
                  <a:lnTo>
                    <a:pt x="0" y="76200"/>
                  </a:lnTo>
                  <a:lnTo>
                    <a:pt x="0" y="1524000"/>
                  </a:lnTo>
                  <a:lnTo>
                    <a:pt x="2133600" y="15240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72200" y="3581400"/>
              <a:ext cx="2133600" cy="1524000"/>
            </a:xfrm>
            <a:custGeom>
              <a:avLst/>
              <a:gdLst/>
              <a:ahLst/>
              <a:cxnLst/>
              <a:rect l="l" t="t" r="r" b="b"/>
              <a:pathLst>
                <a:path w="2133600" h="1524000">
                  <a:moveTo>
                    <a:pt x="457200" y="0"/>
                  </a:moveTo>
                  <a:lnTo>
                    <a:pt x="0" y="76200"/>
                  </a:lnTo>
                  <a:lnTo>
                    <a:pt x="0" y="1524000"/>
                  </a:lnTo>
                  <a:lnTo>
                    <a:pt x="2133600" y="1524000"/>
                  </a:lnTo>
                  <a:lnTo>
                    <a:pt x="2133600" y="0"/>
                  </a:lnTo>
                  <a:lnTo>
                    <a:pt x="1600200" y="0"/>
                  </a:lnTo>
                </a:path>
                <a:path w="2133600" h="1524000">
                  <a:moveTo>
                    <a:pt x="0" y="0"/>
                  </a:moveTo>
                  <a:lnTo>
                    <a:pt x="0" y="0"/>
                  </a:lnTo>
                </a:path>
                <a:path w="2133600" h="1524000">
                  <a:moveTo>
                    <a:pt x="2133600" y="1524000"/>
                  </a:moveTo>
                  <a:lnTo>
                    <a:pt x="2133600" y="15240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00800" y="3276600"/>
              <a:ext cx="1676400" cy="1524000"/>
            </a:xfrm>
            <a:custGeom>
              <a:avLst/>
              <a:gdLst/>
              <a:ahLst/>
              <a:cxnLst/>
              <a:rect l="l" t="t" r="r" b="b"/>
              <a:pathLst>
                <a:path w="1676400" h="1524000">
                  <a:moveTo>
                    <a:pt x="838200" y="0"/>
                  </a:moveTo>
                  <a:lnTo>
                    <a:pt x="0" y="381000"/>
                  </a:lnTo>
                  <a:lnTo>
                    <a:pt x="0" y="1524000"/>
                  </a:lnTo>
                  <a:lnTo>
                    <a:pt x="1676400" y="1524000"/>
                  </a:lnTo>
                  <a:lnTo>
                    <a:pt x="1676400" y="381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98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00800" y="3276600"/>
              <a:ext cx="1676400" cy="1524000"/>
            </a:xfrm>
            <a:custGeom>
              <a:avLst/>
              <a:gdLst/>
              <a:ahLst/>
              <a:cxnLst/>
              <a:rect l="l" t="t" r="r" b="b"/>
              <a:pathLst>
                <a:path w="1676400" h="1524000">
                  <a:moveTo>
                    <a:pt x="0" y="381000"/>
                  </a:moveTo>
                  <a:lnTo>
                    <a:pt x="0" y="1524000"/>
                  </a:lnTo>
                  <a:lnTo>
                    <a:pt x="1676400" y="1524000"/>
                  </a:lnTo>
                  <a:lnTo>
                    <a:pt x="1676400" y="381000"/>
                  </a:lnTo>
                  <a:lnTo>
                    <a:pt x="838200" y="0"/>
                  </a:lnTo>
                  <a:lnTo>
                    <a:pt x="0" y="381000"/>
                  </a:lnTo>
                  <a:close/>
                </a:path>
                <a:path w="1676400" h="1524000">
                  <a:moveTo>
                    <a:pt x="0" y="0"/>
                  </a:moveTo>
                  <a:lnTo>
                    <a:pt x="0" y="0"/>
                  </a:lnTo>
                </a:path>
                <a:path w="1676400" h="1524000">
                  <a:moveTo>
                    <a:pt x="1676400" y="1524000"/>
                  </a:moveTo>
                  <a:lnTo>
                    <a:pt x="1676400" y="15240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00800" y="4038600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1000" y="0"/>
                  </a:moveTo>
                  <a:lnTo>
                    <a:pt x="332130" y="2857"/>
                  </a:lnTo>
                  <a:lnTo>
                    <a:pt x="285377" y="11230"/>
                  </a:lnTo>
                  <a:lnTo>
                    <a:pt x="241051" y="24816"/>
                  </a:lnTo>
                  <a:lnTo>
                    <a:pt x="199465" y="43312"/>
                  </a:lnTo>
                  <a:lnTo>
                    <a:pt x="160932" y="66419"/>
                  </a:lnTo>
                  <a:lnTo>
                    <a:pt x="125762" y="93833"/>
                  </a:lnTo>
                  <a:lnTo>
                    <a:pt x="94270" y="125253"/>
                  </a:lnTo>
                  <a:lnTo>
                    <a:pt x="66766" y="160377"/>
                  </a:lnTo>
                  <a:lnTo>
                    <a:pt x="43562" y="198903"/>
                  </a:lnTo>
                  <a:lnTo>
                    <a:pt x="24972" y="240531"/>
                  </a:lnTo>
                  <a:lnTo>
                    <a:pt x="11306" y="284957"/>
                  </a:lnTo>
                  <a:lnTo>
                    <a:pt x="2878" y="331881"/>
                  </a:lnTo>
                  <a:lnTo>
                    <a:pt x="0" y="381000"/>
                  </a:lnTo>
                  <a:lnTo>
                    <a:pt x="2878" y="429869"/>
                  </a:lnTo>
                  <a:lnTo>
                    <a:pt x="11306" y="476622"/>
                  </a:lnTo>
                  <a:lnTo>
                    <a:pt x="24972" y="520948"/>
                  </a:lnTo>
                  <a:lnTo>
                    <a:pt x="43562" y="562534"/>
                  </a:lnTo>
                  <a:lnTo>
                    <a:pt x="66766" y="601067"/>
                  </a:lnTo>
                  <a:lnTo>
                    <a:pt x="94270" y="636237"/>
                  </a:lnTo>
                  <a:lnTo>
                    <a:pt x="125762" y="667729"/>
                  </a:lnTo>
                  <a:lnTo>
                    <a:pt x="160932" y="695233"/>
                  </a:lnTo>
                  <a:lnTo>
                    <a:pt x="199465" y="718437"/>
                  </a:lnTo>
                  <a:lnTo>
                    <a:pt x="241051" y="737027"/>
                  </a:lnTo>
                  <a:lnTo>
                    <a:pt x="285377" y="750693"/>
                  </a:lnTo>
                  <a:lnTo>
                    <a:pt x="332130" y="759121"/>
                  </a:lnTo>
                  <a:lnTo>
                    <a:pt x="381000" y="762000"/>
                  </a:lnTo>
                  <a:lnTo>
                    <a:pt x="429869" y="759121"/>
                  </a:lnTo>
                  <a:lnTo>
                    <a:pt x="476622" y="750693"/>
                  </a:lnTo>
                  <a:lnTo>
                    <a:pt x="520948" y="737027"/>
                  </a:lnTo>
                  <a:lnTo>
                    <a:pt x="562534" y="718437"/>
                  </a:lnTo>
                  <a:lnTo>
                    <a:pt x="601067" y="695233"/>
                  </a:lnTo>
                  <a:lnTo>
                    <a:pt x="636237" y="667729"/>
                  </a:lnTo>
                  <a:lnTo>
                    <a:pt x="667729" y="636237"/>
                  </a:lnTo>
                  <a:lnTo>
                    <a:pt x="695233" y="601067"/>
                  </a:lnTo>
                  <a:lnTo>
                    <a:pt x="718437" y="562534"/>
                  </a:lnTo>
                  <a:lnTo>
                    <a:pt x="737027" y="520948"/>
                  </a:lnTo>
                  <a:lnTo>
                    <a:pt x="750693" y="476622"/>
                  </a:lnTo>
                  <a:lnTo>
                    <a:pt x="759121" y="429869"/>
                  </a:lnTo>
                  <a:lnTo>
                    <a:pt x="762000" y="381000"/>
                  </a:lnTo>
                  <a:lnTo>
                    <a:pt x="759121" y="331881"/>
                  </a:lnTo>
                  <a:lnTo>
                    <a:pt x="750693" y="284957"/>
                  </a:lnTo>
                  <a:lnTo>
                    <a:pt x="737027" y="240531"/>
                  </a:lnTo>
                  <a:lnTo>
                    <a:pt x="718437" y="198903"/>
                  </a:lnTo>
                  <a:lnTo>
                    <a:pt x="695233" y="160377"/>
                  </a:lnTo>
                  <a:lnTo>
                    <a:pt x="667729" y="125253"/>
                  </a:lnTo>
                  <a:lnTo>
                    <a:pt x="636237" y="93833"/>
                  </a:lnTo>
                  <a:lnTo>
                    <a:pt x="601067" y="66419"/>
                  </a:lnTo>
                  <a:lnTo>
                    <a:pt x="562534" y="43312"/>
                  </a:lnTo>
                  <a:lnTo>
                    <a:pt x="520948" y="24816"/>
                  </a:lnTo>
                  <a:lnTo>
                    <a:pt x="476622" y="11230"/>
                  </a:lnTo>
                  <a:lnTo>
                    <a:pt x="429869" y="285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00800" y="4038600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1000" y="0"/>
                  </a:moveTo>
                  <a:lnTo>
                    <a:pt x="429869" y="2857"/>
                  </a:lnTo>
                  <a:lnTo>
                    <a:pt x="476622" y="11230"/>
                  </a:lnTo>
                  <a:lnTo>
                    <a:pt x="520948" y="24816"/>
                  </a:lnTo>
                  <a:lnTo>
                    <a:pt x="562534" y="43312"/>
                  </a:lnTo>
                  <a:lnTo>
                    <a:pt x="601067" y="66419"/>
                  </a:lnTo>
                  <a:lnTo>
                    <a:pt x="636237" y="93833"/>
                  </a:lnTo>
                  <a:lnTo>
                    <a:pt x="667729" y="125253"/>
                  </a:lnTo>
                  <a:lnTo>
                    <a:pt x="695233" y="160377"/>
                  </a:lnTo>
                  <a:lnTo>
                    <a:pt x="718437" y="198903"/>
                  </a:lnTo>
                  <a:lnTo>
                    <a:pt x="737027" y="240531"/>
                  </a:lnTo>
                  <a:lnTo>
                    <a:pt x="750693" y="284957"/>
                  </a:lnTo>
                  <a:lnTo>
                    <a:pt x="759121" y="331881"/>
                  </a:lnTo>
                  <a:lnTo>
                    <a:pt x="762000" y="381000"/>
                  </a:lnTo>
                  <a:lnTo>
                    <a:pt x="759121" y="429869"/>
                  </a:lnTo>
                  <a:lnTo>
                    <a:pt x="750693" y="476622"/>
                  </a:lnTo>
                  <a:lnTo>
                    <a:pt x="737027" y="520948"/>
                  </a:lnTo>
                  <a:lnTo>
                    <a:pt x="718437" y="562534"/>
                  </a:lnTo>
                  <a:lnTo>
                    <a:pt x="695233" y="601067"/>
                  </a:lnTo>
                  <a:lnTo>
                    <a:pt x="667729" y="636237"/>
                  </a:lnTo>
                  <a:lnTo>
                    <a:pt x="636237" y="667729"/>
                  </a:lnTo>
                  <a:lnTo>
                    <a:pt x="601067" y="695233"/>
                  </a:lnTo>
                  <a:lnTo>
                    <a:pt x="562534" y="718437"/>
                  </a:lnTo>
                  <a:lnTo>
                    <a:pt x="520948" y="737027"/>
                  </a:lnTo>
                  <a:lnTo>
                    <a:pt x="476622" y="750693"/>
                  </a:lnTo>
                  <a:lnTo>
                    <a:pt x="429869" y="759121"/>
                  </a:lnTo>
                  <a:lnTo>
                    <a:pt x="381000" y="762000"/>
                  </a:lnTo>
                  <a:lnTo>
                    <a:pt x="332130" y="759121"/>
                  </a:lnTo>
                  <a:lnTo>
                    <a:pt x="285377" y="750693"/>
                  </a:lnTo>
                  <a:lnTo>
                    <a:pt x="241051" y="737027"/>
                  </a:lnTo>
                  <a:lnTo>
                    <a:pt x="199465" y="718437"/>
                  </a:lnTo>
                  <a:lnTo>
                    <a:pt x="160932" y="695233"/>
                  </a:lnTo>
                  <a:lnTo>
                    <a:pt x="125762" y="667729"/>
                  </a:lnTo>
                  <a:lnTo>
                    <a:pt x="94270" y="636237"/>
                  </a:lnTo>
                  <a:lnTo>
                    <a:pt x="66766" y="601067"/>
                  </a:lnTo>
                  <a:lnTo>
                    <a:pt x="43562" y="562534"/>
                  </a:lnTo>
                  <a:lnTo>
                    <a:pt x="24972" y="520948"/>
                  </a:lnTo>
                  <a:lnTo>
                    <a:pt x="11306" y="476622"/>
                  </a:lnTo>
                  <a:lnTo>
                    <a:pt x="2878" y="429869"/>
                  </a:lnTo>
                  <a:lnTo>
                    <a:pt x="0" y="381000"/>
                  </a:lnTo>
                  <a:lnTo>
                    <a:pt x="2878" y="331881"/>
                  </a:lnTo>
                  <a:lnTo>
                    <a:pt x="11306" y="284957"/>
                  </a:lnTo>
                  <a:lnTo>
                    <a:pt x="24972" y="240531"/>
                  </a:lnTo>
                  <a:lnTo>
                    <a:pt x="43562" y="198903"/>
                  </a:lnTo>
                  <a:lnTo>
                    <a:pt x="66766" y="160377"/>
                  </a:lnTo>
                  <a:lnTo>
                    <a:pt x="94270" y="125253"/>
                  </a:lnTo>
                  <a:lnTo>
                    <a:pt x="125762" y="93833"/>
                  </a:lnTo>
                  <a:lnTo>
                    <a:pt x="160932" y="66419"/>
                  </a:lnTo>
                  <a:lnTo>
                    <a:pt x="199465" y="43312"/>
                  </a:lnTo>
                  <a:lnTo>
                    <a:pt x="241051" y="24816"/>
                  </a:lnTo>
                  <a:lnTo>
                    <a:pt x="285377" y="11230"/>
                  </a:lnTo>
                  <a:lnTo>
                    <a:pt x="332130" y="2857"/>
                  </a:lnTo>
                  <a:lnTo>
                    <a:pt x="381000" y="0"/>
                  </a:lnTo>
                  <a:close/>
                </a:path>
                <a:path w="762000" h="762000">
                  <a:moveTo>
                    <a:pt x="0" y="0"/>
                  </a:moveTo>
                  <a:lnTo>
                    <a:pt x="0" y="0"/>
                  </a:lnTo>
                </a:path>
                <a:path w="762000" h="762000">
                  <a:moveTo>
                    <a:pt x="762000" y="762000"/>
                  </a:moveTo>
                  <a:lnTo>
                    <a:pt x="762000" y="7620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15199" y="4038600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1000" y="0"/>
                  </a:moveTo>
                  <a:lnTo>
                    <a:pt x="332130" y="2857"/>
                  </a:lnTo>
                  <a:lnTo>
                    <a:pt x="285377" y="11230"/>
                  </a:lnTo>
                  <a:lnTo>
                    <a:pt x="241051" y="24816"/>
                  </a:lnTo>
                  <a:lnTo>
                    <a:pt x="199465" y="43312"/>
                  </a:lnTo>
                  <a:lnTo>
                    <a:pt x="160932" y="66419"/>
                  </a:lnTo>
                  <a:lnTo>
                    <a:pt x="125762" y="93833"/>
                  </a:lnTo>
                  <a:lnTo>
                    <a:pt x="94270" y="125253"/>
                  </a:lnTo>
                  <a:lnTo>
                    <a:pt x="66766" y="160377"/>
                  </a:lnTo>
                  <a:lnTo>
                    <a:pt x="43562" y="198903"/>
                  </a:lnTo>
                  <a:lnTo>
                    <a:pt x="24972" y="240531"/>
                  </a:lnTo>
                  <a:lnTo>
                    <a:pt x="11306" y="284957"/>
                  </a:lnTo>
                  <a:lnTo>
                    <a:pt x="2878" y="331881"/>
                  </a:lnTo>
                  <a:lnTo>
                    <a:pt x="0" y="381000"/>
                  </a:lnTo>
                  <a:lnTo>
                    <a:pt x="2878" y="429869"/>
                  </a:lnTo>
                  <a:lnTo>
                    <a:pt x="11306" y="476622"/>
                  </a:lnTo>
                  <a:lnTo>
                    <a:pt x="24972" y="520948"/>
                  </a:lnTo>
                  <a:lnTo>
                    <a:pt x="43562" y="562534"/>
                  </a:lnTo>
                  <a:lnTo>
                    <a:pt x="66766" y="601067"/>
                  </a:lnTo>
                  <a:lnTo>
                    <a:pt x="94270" y="636237"/>
                  </a:lnTo>
                  <a:lnTo>
                    <a:pt x="125762" y="667729"/>
                  </a:lnTo>
                  <a:lnTo>
                    <a:pt x="160932" y="695233"/>
                  </a:lnTo>
                  <a:lnTo>
                    <a:pt x="199465" y="718437"/>
                  </a:lnTo>
                  <a:lnTo>
                    <a:pt x="241051" y="737027"/>
                  </a:lnTo>
                  <a:lnTo>
                    <a:pt x="285377" y="750693"/>
                  </a:lnTo>
                  <a:lnTo>
                    <a:pt x="332130" y="759121"/>
                  </a:lnTo>
                  <a:lnTo>
                    <a:pt x="381000" y="762000"/>
                  </a:lnTo>
                  <a:lnTo>
                    <a:pt x="429869" y="759121"/>
                  </a:lnTo>
                  <a:lnTo>
                    <a:pt x="476622" y="750693"/>
                  </a:lnTo>
                  <a:lnTo>
                    <a:pt x="520948" y="737027"/>
                  </a:lnTo>
                  <a:lnTo>
                    <a:pt x="562534" y="718437"/>
                  </a:lnTo>
                  <a:lnTo>
                    <a:pt x="601067" y="695233"/>
                  </a:lnTo>
                  <a:lnTo>
                    <a:pt x="636237" y="667729"/>
                  </a:lnTo>
                  <a:lnTo>
                    <a:pt x="667729" y="636237"/>
                  </a:lnTo>
                  <a:lnTo>
                    <a:pt x="695233" y="601067"/>
                  </a:lnTo>
                  <a:lnTo>
                    <a:pt x="718437" y="562534"/>
                  </a:lnTo>
                  <a:lnTo>
                    <a:pt x="737027" y="520948"/>
                  </a:lnTo>
                  <a:lnTo>
                    <a:pt x="750693" y="476622"/>
                  </a:lnTo>
                  <a:lnTo>
                    <a:pt x="759121" y="429869"/>
                  </a:lnTo>
                  <a:lnTo>
                    <a:pt x="762000" y="381000"/>
                  </a:lnTo>
                  <a:lnTo>
                    <a:pt x="759121" y="331881"/>
                  </a:lnTo>
                  <a:lnTo>
                    <a:pt x="750693" y="284957"/>
                  </a:lnTo>
                  <a:lnTo>
                    <a:pt x="737027" y="240531"/>
                  </a:lnTo>
                  <a:lnTo>
                    <a:pt x="718437" y="198903"/>
                  </a:lnTo>
                  <a:lnTo>
                    <a:pt x="695233" y="160377"/>
                  </a:lnTo>
                  <a:lnTo>
                    <a:pt x="667729" y="125253"/>
                  </a:lnTo>
                  <a:lnTo>
                    <a:pt x="636237" y="93833"/>
                  </a:lnTo>
                  <a:lnTo>
                    <a:pt x="601067" y="66419"/>
                  </a:lnTo>
                  <a:lnTo>
                    <a:pt x="562534" y="43312"/>
                  </a:lnTo>
                  <a:lnTo>
                    <a:pt x="520948" y="24816"/>
                  </a:lnTo>
                  <a:lnTo>
                    <a:pt x="476622" y="11230"/>
                  </a:lnTo>
                  <a:lnTo>
                    <a:pt x="429869" y="285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15199" y="4038600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1000" y="0"/>
                  </a:moveTo>
                  <a:lnTo>
                    <a:pt x="429869" y="2857"/>
                  </a:lnTo>
                  <a:lnTo>
                    <a:pt x="476622" y="11230"/>
                  </a:lnTo>
                  <a:lnTo>
                    <a:pt x="520948" y="24816"/>
                  </a:lnTo>
                  <a:lnTo>
                    <a:pt x="562534" y="43312"/>
                  </a:lnTo>
                  <a:lnTo>
                    <a:pt x="601067" y="66419"/>
                  </a:lnTo>
                  <a:lnTo>
                    <a:pt x="636237" y="93833"/>
                  </a:lnTo>
                  <a:lnTo>
                    <a:pt x="667729" y="125253"/>
                  </a:lnTo>
                  <a:lnTo>
                    <a:pt x="695233" y="160377"/>
                  </a:lnTo>
                  <a:lnTo>
                    <a:pt x="718437" y="198903"/>
                  </a:lnTo>
                  <a:lnTo>
                    <a:pt x="737027" y="240531"/>
                  </a:lnTo>
                  <a:lnTo>
                    <a:pt x="750693" y="284957"/>
                  </a:lnTo>
                  <a:lnTo>
                    <a:pt x="759121" y="331881"/>
                  </a:lnTo>
                  <a:lnTo>
                    <a:pt x="762000" y="381000"/>
                  </a:lnTo>
                  <a:lnTo>
                    <a:pt x="759121" y="429869"/>
                  </a:lnTo>
                  <a:lnTo>
                    <a:pt x="750693" y="476622"/>
                  </a:lnTo>
                  <a:lnTo>
                    <a:pt x="737027" y="520948"/>
                  </a:lnTo>
                  <a:lnTo>
                    <a:pt x="718437" y="562534"/>
                  </a:lnTo>
                  <a:lnTo>
                    <a:pt x="695233" y="601067"/>
                  </a:lnTo>
                  <a:lnTo>
                    <a:pt x="667729" y="636237"/>
                  </a:lnTo>
                  <a:lnTo>
                    <a:pt x="636237" y="667729"/>
                  </a:lnTo>
                  <a:lnTo>
                    <a:pt x="601067" y="695233"/>
                  </a:lnTo>
                  <a:lnTo>
                    <a:pt x="562534" y="718437"/>
                  </a:lnTo>
                  <a:lnTo>
                    <a:pt x="520948" y="737027"/>
                  </a:lnTo>
                  <a:lnTo>
                    <a:pt x="476622" y="750693"/>
                  </a:lnTo>
                  <a:lnTo>
                    <a:pt x="429869" y="759121"/>
                  </a:lnTo>
                  <a:lnTo>
                    <a:pt x="381000" y="762000"/>
                  </a:lnTo>
                  <a:lnTo>
                    <a:pt x="332130" y="759121"/>
                  </a:lnTo>
                  <a:lnTo>
                    <a:pt x="285377" y="750693"/>
                  </a:lnTo>
                  <a:lnTo>
                    <a:pt x="241051" y="737027"/>
                  </a:lnTo>
                  <a:lnTo>
                    <a:pt x="199465" y="718437"/>
                  </a:lnTo>
                  <a:lnTo>
                    <a:pt x="160932" y="695233"/>
                  </a:lnTo>
                  <a:lnTo>
                    <a:pt x="125762" y="667729"/>
                  </a:lnTo>
                  <a:lnTo>
                    <a:pt x="94270" y="636237"/>
                  </a:lnTo>
                  <a:lnTo>
                    <a:pt x="66766" y="601067"/>
                  </a:lnTo>
                  <a:lnTo>
                    <a:pt x="43562" y="562534"/>
                  </a:lnTo>
                  <a:lnTo>
                    <a:pt x="24972" y="520948"/>
                  </a:lnTo>
                  <a:lnTo>
                    <a:pt x="11306" y="476622"/>
                  </a:lnTo>
                  <a:lnTo>
                    <a:pt x="2878" y="429869"/>
                  </a:lnTo>
                  <a:lnTo>
                    <a:pt x="0" y="381000"/>
                  </a:lnTo>
                  <a:lnTo>
                    <a:pt x="2878" y="331881"/>
                  </a:lnTo>
                  <a:lnTo>
                    <a:pt x="11306" y="284957"/>
                  </a:lnTo>
                  <a:lnTo>
                    <a:pt x="24972" y="240531"/>
                  </a:lnTo>
                  <a:lnTo>
                    <a:pt x="43562" y="198903"/>
                  </a:lnTo>
                  <a:lnTo>
                    <a:pt x="66766" y="160377"/>
                  </a:lnTo>
                  <a:lnTo>
                    <a:pt x="94270" y="125253"/>
                  </a:lnTo>
                  <a:lnTo>
                    <a:pt x="125762" y="93833"/>
                  </a:lnTo>
                  <a:lnTo>
                    <a:pt x="160932" y="66419"/>
                  </a:lnTo>
                  <a:lnTo>
                    <a:pt x="199465" y="43312"/>
                  </a:lnTo>
                  <a:lnTo>
                    <a:pt x="241051" y="24816"/>
                  </a:lnTo>
                  <a:lnTo>
                    <a:pt x="285377" y="11230"/>
                  </a:lnTo>
                  <a:lnTo>
                    <a:pt x="332130" y="2857"/>
                  </a:lnTo>
                  <a:lnTo>
                    <a:pt x="381000" y="0"/>
                  </a:lnTo>
                  <a:close/>
                </a:path>
                <a:path w="762000" h="762000">
                  <a:moveTo>
                    <a:pt x="0" y="0"/>
                  </a:moveTo>
                  <a:lnTo>
                    <a:pt x="0" y="0"/>
                  </a:lnTo>
                </a:path>
                <a:path w="762000" h="762000">
                  <a:moveTo>
                    <a:pt x="762000" y="762000"/>
                  </a:moveTo>
                  <a:lnTo>
                    <a:pt x="762000" y="7620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82270" y="2548890"/>
            <a:ext cx="2143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80033"/>
                </a:solidFill>
                <a:latin typeface="Times New Roman"/>
                <a:cs typeface="Times New Roman"/>
              </a:rPr>
              <a:t>Single </a:t>
            </a:r>
            <a:r>
              <a:rPr sz="2400" dirty="0">
                <a:solidFill>
                  <a:srgbClr val="980033"/>
                </a:solidFill>
                <a:latin typeface="Times New Roman"/>
                <a:cs typeface="Times New Roman"/>
              </a:rPr>
              <a:t>skin</a:t>
            </a:r>
            <a:r>
              <a:rPr sz="2400" spc="-70" dirty="0">
                <a:solidFill>
                  <a:srgbClr val="9800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80033"/>
                </a:solidFill>
                <a:latin typeface="Times New Roman"/>
                <a:cs typeface="Times New Roman"/>
              </a:rPr>
              <a:t>barge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25470" y="2472690"/>
            <a:ext cx="2261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80033"/>
                </a:solidFill>
                <a:latin typeface="Times New Roman"/>
                <a:cs typeface="Times New Roman"/>
              </a:rPr>
              <a:t>Double </a:t>
            </a:r>
            <a:r>
              <a:rPr sz="2400" dirty="0">
                <a:solidFill>
                  <a:srgbClr val="980033"/>
                </a:solidFill>
                <a:latin typeface="Times New Roman"/>
                <a:cs typeface="Times New Roman"/>
              </a:rPr>
              <a:t>skin</a:t>
            </a:r>
            <a:r>
              <a:rPr sz="2400" spc="-70" dirty="0">
                <a:solidFill>
                  <a:srgbClr val="9800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80033"/>
                </a:solidFill>
                <a:latin typeface="Times New Roman"/>
                <a:cs typeface="Times New Roman"/>
              </a:rPr>
              <a:t>barge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72200" y="1939290"/>
            <a:ext cx="195198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80033"/>
                </a:solidFill>
                <a:latin typeface="Times New Roman"/>
                <a:cs typeface="Times New Roman"/>
              </a:rPr>
              <a:t>Double skin  with</a:t>
            </a:r>
            <a:r>
              <a:rPr sz="2400" spc="-80" dirty="0">
                <a:solidFill>
                  <a:srgbClr val="9800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80033"/>
                </a:solidFill>
                <a:latin typeface="Times New Roman"/>
                <a:cs typeface="Times New Roman"/>
              </a:rPr>
              <a:t>cylindrical  tanks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63670" y="5825490"/>
            <a:ext cx="56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ull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676400" y="3881754"/>
            <a:ext cx="4876800" cy="2142490"/>
            <a:chOff x="1676400" y="3881754"/>
            <a:chExt cx="4876800" cy="2142490"/>
          </a:xfrm>
        </p:grpSpPr>
        <p:sp>
          <p:nvSpPr>
            <p:cNvPr id="26" name="object 26"/>
            <p:cNvSpPr/>
            <p:nvPr/>
          </p:nvSpPr>
          <p:spPr>
            <a:xfrm>
              <a:off x="1729739" y="5055869"/>
              <a:ext cx="1927860" cy="963930"/>
            </a:xfrm>
            <a:custGeom>
              <a:avLst/>
              <a:gdLst/>
              <a:ahLst/>
              <a:cxnLst/>
              <a:rect l="l" t="t" r="r" b="b"/>
              <a:pathLst>
                <a:path w="1927860" h="963929">
                  <a:moveTo>
                    <a:pt x="1927860" y="963929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76400" y="5029199"/>
              <a:ext cx="83820" cy="67310"/>
            </a:xfrm>
            <a:custGeom>
              <a:avLst/>
              <a:gdLst/>
              <a:ahLst/>
              <a:cxnLst/>
              <a:rect l="l" t="t" r="r" b="b"/>
              <a:pathLst>
                <a:path w="83819" h="67310">
                  <a:moveTo>
                    <a:pt x="83819" y="0"/>
                  </a:moveTo>
                  <a:lnTo>
                    <a:pt x="0" y="0"/>
                  </a:lnTo>
                  <a:lnTo>
                    <a:pt x="50800" y="67310"/>
                  </a:lnTo>
                  <a:lnTo>
                    <a:pt x="838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67200" y="5088889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231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29100" y="502919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0" y="74930"/>
                  </a:lnTo>
                  <a:lnTo>
                    <a:pt x="76200" y="7493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24400" y="5205729"/>
              <a:ext cx="1774189" cy="814069"/>
            </a:xfrm>
            <a:custGeom>
              <a:avLst/>
              <a:gdLst/>
              <a:ahLst/>
              <a:cxnLst/>
              <a:rect l="l" t="t" r="r" b="b"/>
              <a:pathLst>
                <a:path w="1774189" h="814070">
                  <a:moveTo>
                    <a:pt x="0" y="814070"/>
                  </a:moveTo>
                  <a:lnTo>
                    <a:pt x="1774189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68109" y="5177789"/>
              <a:ext cx="85090" cy="68580"/>
            </a:xfrm>
            <a:custGeom>
              <a:avLst/>
              <a:gdLst/>
              <a:ahLst/>
              <a:cxnLst/>
              <a:rect l="l" t="t" r="r" b="b"/>
              <a:pathLst>
                <a:path w="85090" h="68579">
                  <a:moveTo>
                    <a:pt x="0" y="0"/>
                  </a:moveTo>
                  <a:lnTo>
                    <a:pt x="31750" y="68580"/>
                  </a:lnTo>
                  <a:lnTo>
                    <a:pt x="85089" y="3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4600" y="3886199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8889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34000" y="3886199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ln w="8889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1127" y="290603"/>
            <a:ext cx="7781925" cy="1314450"/>
            <a:chOff x="681127" y="290603"/>
            <a:chExt cx="7781925" cy="1314450"/>
          </a:xfrm>
        </p:grpSpPr>
        <p:sp>
          <p:nvSpPr>
            <p:cNvPr id="3" name="object 3"/>
            <p:cNvSpPr/>
            <p:nvPr/>
          </p:nvSpPr>
          <p:spPr>
            <a:xfrm>
              <a:off x="684530" y="60832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4529" y="61595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676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4529" y="62357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686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4529" y="62992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696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4529" y="63754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6A6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4529" y="64516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6B6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529" y="65151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6C6C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4529" y="65913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6D6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4529" y="66675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6E6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4529" y="67437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6F6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4529" y="68072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7171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4529" y="68834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7272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4529" y="69596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737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4529" y="70231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747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4529" y="70992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757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4529" y="71755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767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4529" y="72390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7777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4529" y="73152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7878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4529" y="73913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797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4529" y="74676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7A7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4529" y="75311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7C7C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4529" y="76072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7D7D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4529" y="76835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7E7E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4529" y="77470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7F7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4529" y="78232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08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4529" y="78993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18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4529" y="79756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282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4529" y="80391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383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4529" y="81152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48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4529" y="81915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58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4529" y="82550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78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4529" y="83312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888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4529" y="84073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989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4529" y="84836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A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4529" y="85471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B8B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4529" y="86232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C8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4529" y="86995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D8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4529" y="87630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E8E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4529" y="88392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F8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4529" y="891539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9090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84529" y="89788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9292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4529" y="90551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939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84529" y="91312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949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4529" y="92075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959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84529" y="92710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9696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4529" y="93472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9797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84529" y="942339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989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84529" y="94868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9999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4529" y="95631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9A9A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84529" y="96392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9B9B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84529" y="97155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9D9D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84529" y="97790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9E9E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84529" y="98552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9F9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4529" y="993139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A0A0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4529" y="99948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A1A1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84529" y="100711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A2A2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84529" y="1014729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A3A3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4529" y="102107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A4A4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4529" y="102870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A5A5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4529" y="103632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A6A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84529" y="104267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A8A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84529" y="105028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A9A9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84529" y="105791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AAA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4529" y="106426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ABA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84529" y="107187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ACAC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84529" y="107950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ADAD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84529" y="108712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AEAE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84529" y="109347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AFAF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84529" y="110108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B0B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4529" y="1108709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B2B2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84529" y="111505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B3B3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4529" y="112268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B4B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84529" y="113030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B5B5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84529" y="113792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B6B6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84529" y="114427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B7B7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84529" y="115188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B8B8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84529" y="1159509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B9B9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84529" y="116585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BABA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84529" y="117348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BBBB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84529" y="118110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BDB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4529" y="118745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BEBE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84529" y="119507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BFBF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84529" y="120268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0C0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84529" y="1210309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1C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84529" y="121665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2C2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84529" y="122428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3C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84529" y="123190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4C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84529" y="123825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5C5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84529" y="124587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6C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84529" y="125348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8C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84529" y="1261109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9C9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84529" y="126745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ACA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84529" y="127508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CC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84529" y="128270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CCC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84529" y="128905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DCD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84529" y="129667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EC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84529" y="130428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FC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84529" y="1311909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D0D0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84529" y="131825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D1D1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4529" y="132588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D3D3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84529" y="133350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D4D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84529" y="133985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D5D5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84529" y="134747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D6D6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84529" y="1355089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D7D7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84529" y="136143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D8D8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84529" y="136905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D9D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84529" y="137668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DADA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84529" y="138430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DBDB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84529" y="139065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DCDC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84529" y="139827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DED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84529" y="1405889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DFD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84529" y="141223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0E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84529" y="141985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1E1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84529" y="142748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2E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84529" y="143510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3E3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84529" y="144145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4E4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84529" y="144907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5E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84529" y="1456689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6E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84529" y="146303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7E7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84529" y="147065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9E9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84529" y="147828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AE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84529" y="148590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BE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84529" y="149225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CE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4529" y="149987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DE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84529" y="1507489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EEE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84529" y="151383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FEF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84529" y="152145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F0F0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84529" y="152908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F1F1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84529" y="153543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F2F2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84529" y="154305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F4F4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84529" y="155067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F5F5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84529" y="1558289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F6F6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84529" y="156463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F7F7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84529" y="157225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F8F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84529" y="157988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F9F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84529" y="158623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FAF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84529" y="159385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FBFB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85799" y="609600"/>
              <a:ext cx="7772400" cy="990600"/>
            </a:xfrm>
            <a:custGeom>
              <a:avLst/>
              <a:gdLst/>
              <a:ahLst/>
              <a:cxnLst/>
              <a:rect l="l" t="t" r="r" b="b"/>
              <a:pathLst>
                <a:path w="7772400" h="990600">
                  <a:moveTo>
                    <a:pt x="3886200" y="990600"/>
                  </a:moveTo>
                  <a:lnTo>
                    <a:pt x="0" y="990600"/>
                  </a:lnTo>
                  <a:lnTo>
                    <a:pt x="0" y="0"/>
                  </a:lnTo>
                  <a:lnTo>
                    <a:pt x="7772400" y="0"/>
                  </a:lnTo>
                  <a:lnTo>
                    <a:pt x="7772400" y="990600"/>
                  </a:lnTo>
                  <a:lnTo>
                    <a:pt x="3886200" y="990600"/>
                  </a:lnTo>
                  <a:close/>
                </a:path>
              </a:pathLst>
            </a:custGeom>
            <a:ln w="9344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1"/>
          <p:cNvSpPr txBox="1">
            <a:spLocks noGrp="1"/>
          </p:cNvSpPr>
          <p:nvPr>
            <p:ph type="title"/>
          </p:nvPr>
        </p:nvSpPr>
        <p:spPr>
          <a:xfrm>
            <a:off x="763269" y="513079"/>
            <a:ext cx="726567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Salient Features </a:t>
            </a:r>
            <a:r>
              <a:rPr dirty="0">
                <a:solidFill>
                  <a:srgbClr val="000000"/>
                </a:solidFill>
                <a:latin typeface="Liberation Sans Narrow"/>
                <a:cs typeface="Liberation Sans Narrow"/>
              </a:rPr>
              <a:t>of Central </a:t>
            </a:r>
            <a:r>
              <a:rPr spc="-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Motor Vehicle  </a:t>
            </a:r>
            <a:r>
              <a:rPr dirty="0">
                <a:solidFill>
                  <a:srgbClr val="000000"/>
                </a:solidFill>
                <a:latin typeface="Liberation Sans Narrow"/>
                <a:cs typeface="Liberation Sans Narrow"/>
              </a:rPr>
              <a:t>Rules</a:t>
            </a:r>
          </a:p>
        </p:txBody>
      </p:sp>
      <p:sp>
        <p:nvSpPr>
          <p:cNvPr id="142" name="object 142"/>
          <p:cNvSpPr txBox="1"/>
          <p:nvPr/>
        </p:nvSpPr>
        <p:spPr>
          <a:xfrm>
            <a:off x="852169" y="2125017"/>
            <a:ext cx="7562850" cy="3278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00"/>
              </a:lnSpc>
              <a:tabLst>
                <a:tab pos="307975" algn="l"/>
              </a:tabLst>
            </a:pPr>
            <a:r>
              <a:rPr sz="2500" spc="5" dirty="0">
                <a:latin typeface="Liberation Sans Narrow"/>
                <a:cs typeface="Liberation Sans Narrow"/>
              </a:rPr>
              <a:t>•	</a:t>
            </a:r>
            <a:r>
              <a:rPr sz="3750" b="1" baseline="1111" dirty="0">
                <a:latin typeface="Liberation Sans Narrow"/>
                <a:cs typeface="Liberation Sans Narrow"/>
              </a:rPr>
              <a:t>Consigner,s Responsibilities</a:t>
            </a:r>
            <a:endParaRPr sz="3750" baseline="1111">
              <a:latin typeface="Liberation Sans Narrow"/>
              <a:cs typeface="Liberation Sans Narrow"/>
            </a:endParaRPr>
          </a:p>
          <a:p>
            <a:pPr marL="411480">
              <a:lnSpc>
                <a:spcPct val="100000"/>
              </a:lnSpc>
              <a:spcBef>
                <a:spcPts val="170"/>
              </a:spcBef>
              <a:tabLst>
                <a:tab pos="667385" algn="l"/>
              </a:tabLst>
            </a:pPr>
            <a:r>
              <a:rPr sz="3225" spc="-7" baseline="-3875" dirty="0">
                <a:latin typeface="Liberation Sans Narrow"/>
                <a:cs typeface="Liberation Sans Narrow"/>
              </a:rPr>
              <a:t>–	</a:t>
            </a:r>
            <a:r>
              <a:rPr sz="1900" b="1" spc="-10" dirty="0">
                <a:latin typeface="Liberation Sans Narrow"/>
                <a:cs typeface="Liberation Sans Narrow"/>
              </a:rPr>
              <a:t>Tremcard with </a:t>
            </a:r>
            <a:r>
              <a:rPr sz="1900" b="1" spc="-15" dirty="0">
                <a:latin typeface="Liberation Sans Narrow"/>
                <a:cs typeface="Liberation Sans Narrow"/>
              </a:rPr>
              <a:t>way</a:t>
            </a:r>
            <a:r>
              <a:rPr sz="1900" b="1" spc="5" dirty="0">
                <a:latin typeface="Liberation Sans Narrow"/>
                <a:cs typeface="Liberation Sans Narrow"/>
              </a:rPr>
              <a:t> </a:t>
            </a:r>
            <a:r>
              <a:rPr sz="1900" b="1" spc="-10" dirty="0">
                <a:latin typeface="Liberation Sans Narrow"/>
                <a:cs typeface="Liberation Sans Narrow"/>
              </a:rPr>
              <a:t>bill.</a:t>
            </a:r>
            <a:endParaRPr sz="1900">
              <a:latin typeface="Liberation Sans Narrow"/>
              <a:cs typeface="Liberation Sans Narrow"/>
            </a:endParaRPr>
          </a:p>
          <a:p>
            <a:pPr marL="411480">
              <a:lnSpc>
                <a:spcPct val="100000"/>
              </a:lnSpc>
              <a:spcBef>
                <a:spcPts val="150"/>
              </a:spcBef>
              <a:tabLst>
                <a:tab pos="667385" algn="l"/>
              </a:tabLst>
            </a:pPr>
            <a:r>
              <a:rPr sz="3225" spc="-7" baseline="-3875" dirty="0">
                <a:latin typeface="Liberation Sans Narrow"/>
                <a:cs typeface="Liberation Sans Narrow"/>
              </a:rPr>
              <a:t>–	</a:t>
            </a:r>
            <a:r>
              <a:rPr sz="1900" b="1" spc="-10" dirty="0">
                <a:latin typeface="Liberation Sans Narrow"/>
                <a:cs typeface="Liberation Sans Narrow"/>
              </a:rPr>
              <a:t>Hazard Information to the transporter in</a:t>
            </a:r>
            <a:r>
              <a:rPr sz="1900" b="1" spc="30" dirty="0">
                <a:latin typeface="Liberation Sans Narrow"/>
                <a:cs typeface="Liberation Sans Narrow"/>
              </a:rPr>
              <a:t> </a:t>
            </a:r>
            <a:r>
              <a:rPr sz="1900" b="1" spc="-5" dirty="0">
                <a:latin typeface="Liberation Sans Narrow"/>
                <a:cs typeface="Liberation Sans Narrow"/>
              </a:rPr>
              <a:t>advance.</a:t>
            </a:r>
            <a:endParaRPr sz="1900">
              <a:latin typeface="Liberation Sans Narrow"/>
              <a:cs typeface="Liberation Sans Narrow"/>
            </a:endParaRPr>
          </a:p>
          <a:p>
            <a:pPr marL="411480">
              <a:lnSpc>
                <a:spcPct val="100000"/>
              </a:lnSpc>
              <a:spcBef>
                <a:spcPts val="160"/>
              </a:spcBef>
              <a:tabLst>
                <a:tab pos="667385" algn="l"/>
              </a:tabLst>
            </a:pPr>
            <a:r>
              <a:rPr sz="3225" spc="-7" baseline="-3875" dirty="0">
                <a:latin typeface="Liberation Sans Narrow"/>
                <a:cs typeface="Liberation Sans Narrow"/>
              </a:rPr>
              <a:t>–	</a:t>
            </a:r>
            <a:r>
              <a:rPr sz="1900" b="1" spc="-10" dirty="0">
                <a:latin typeface="Liberation Sans Narrow"/>
                <a:cs typeface="Liberation Sans Narrow"/>
              </a:rPr>
              <a:t>Ensure driver has been trained</a:t>
            </a:r>
            <a:r>
              <a:rPr sz="1900" b="1" spc="20" dirty="0">
                <a:latin typeface="Liberation Sans Narrow"/>
                <a:cs typeface="Liberation Sans Narrow"/>
              </a:rPr>
              <a:t> </a:t>
            </a:r>
            <a:r>
              <a:rPr sz="1900" b="1" spc="-10" dirty="0">
                <a:latin typeface="Liberation Sans Narrow"/>
                <a:cs typeface="Liberation Sans Narrow"/>
              </a:rPr>
              <a:t>adequately.</a:t>
            </a:r>
            <a:endParaRPr sz="1900">
              <a:latin typeface="Liberation Sans Narrow"/>
              <a:cs typeface="Liberation Sans Narrow"/>
            </a:endParaRPr>
          </a:p>
          <a:p>
            <a:pPr marL="668020" marR="259715" indent="-256540">
              <a:lnSpc>
                <a:spcPct val="98300"/>
              </a:lnSpc>
              <a:spcBef>
                <a:spcPts val="190"/>
              </a:spcBef>
              <a:tabLst>
                <a:tab pos="667385" algn="l"/>
              </a:tabLst>
            </a:pPr>
            <a:r>
              <a:rPr sz="3225" spc="-7" baseline="-3875" dirty="0">
                <a:latin typeface="Liberation Sans Narrow"/>
                <a:cs typeface="Liberation Sans Narrow"/>
              </a:rPr>
              <a:t>–	</a:t>
            </a:r>
            <a:r>
              <a:rPr sz="1900" b="1" spc="-10" dirty="0">
                <a:latin typeface="Liberation Sans Narrow"/>
                <a:cs typeface="Liberation Sans Narrow"/>
              </a:rPr>
              <a:t>Ensure </a:t>
            </a:r>
            <a:r>
              <a:rPr sz="1900" b="1" spc="-5" dirty="0">
                <a:latin typeface="Liberation Sans Narrow"/>
                <a:cs typeface="Liberation Sans Narrow"/>
              </a:rPr>
              <a:t>that the </a:t>
            </a:r>
            <a:r>
              <a:rPr sz="1900" b="1" spc="-10" dirty="0">
                <a:latin typeface="Liberation Sans Narrow"/>
                <a:cs typeface="Liberation Sans Narrow"/>
              </a:rPr>
              <a:t>driver </a:t>
            </a:r>
            <a:r>
              <a:rPr sz="1900" b="1" spc="-5" dirty="0">
                <a:latin typeface="Liberation Sans Narrow"/>
                <a:cs typeface="Liberation Sans Narrow"/>
              </a:rPr>
              <a:t>has </a:t>
            </a:r>
            <a:r>
              <a:rPr sz="1900" b="1" spc="-10" dirty="0">
                <a:latin typeface="Liberation Sans Narrow"/>
                <a:cs typeface="Liberation Sans Narrow"/>
              </a:rPr>
              <a:t>undergone statutory training </a:t>
            </a:r>
            <a:r>
              <a:rPr sz="1900" b="1" spc="-5" dirty="0">
                <a:latin typeface="Liberation Sans Narrow"/>
                <a:cs typeface="Liberation Sans Narrow"/>
              </a:rPr>
              <a:t>on </a:t>
            </a:r>
            <a:r>
              <a:rPr sz="1900" b="1" spc="-10" dirty="0">
                <a:latin typeface="Liberation Sans Narrow"/>
                <a:cs typeface="Liberation Sans Narrow"/>
              </a:rPr>
              <a:t>transport </a:t>
            </a:r>
            <a:r>
              <a:rPr sz="1900" b="1" spc="-5" dirty="0">
                <a:latin typeface="Liberation Sans Narrow"/>
                <a:cs typeface="Liberation Sans Narrow"/>
              </a:rPr>
              <a:t>of  </a:t>
            </a:r>
            <a:r>
              <a:rPr sz="1900" b="1" spc="-10" dirty="0">
                <a:latin typeface="Liberation Sans Narrow"/>
                <a:cs typeface="Liberation Sans Narrow"/>
              </a:rPr>
              <a:t>dangerous materials and his license has been duly endorsed </a:t>
            </a:r>
            <a:r>
              <a:rPr sz="1900" b="1" spc="-5" dirty="0">
                <a:latin typeface="Liberation Sans Narrow"/>
                <a:cs typeface="Liberation Sans Narrow"/>
              </a:rPr>
              <a:t>by </a:t>
            </a:r>
            <a:r>
              <a:rPr sz="1900" b="1" spc="-10" dirty="0">
                <a:latin typeface="Liberation Sans Narrow"/>
                <a:cs typeface="Liberation Sans Narrow"/>
              </a:rPr>
              <a:t>the  respective RTO.</a:t>
            </a:r>
            <a:endParaRPr sz="1900">
              <a:latin typeface="Liberation Sans Narrow"/>
              <a:cs typeface="Liberation Sans Narrow"/>
            </a:endParaRPr>
          </a:p>
          <a:p>
            <a:pPr marL="668020" indent="-256540">
              <a:lnSpc>
                <a:spcPts val="2270"/>
              </a:lnSpc>
              <a:spcBef>
                <a:spcPts val="545"/>
              </a:spcBef>
              <a:tabLst>
                <a:tab pos="667385" algn="l"/>
              </a:tabLst>
            </a:pPr>
            <a:r>
              <a:rPr sz="3225" spc="-7" baseline="-3875" dirty="0">
                <a:latin typeface="Liberation Sans Narrow"/>
                <a:cs typeface="Liberation Sans Narrow"/>
              </a:rPr>
              <a:t>–	</a:t>
            </a:r>
            <a:r>
              <a:rPr sz="1900" b="1" spc="-10" dirty="0">
                <a:latin typeface="Liberation Sans Narrow"/>
                <a:cs typeface="Liberation Sans Narrow"/>
              </a:rPr>
              <a:t>Ensure </a:t>
            </a:r>
            <a:r>
              <a:rPr sz="1900" b="1" spc="-5" dirty="0">
                <a:latin typeface="Liberation Sans Narrow"/>
                <a:cs typeface="Liberation Sans Narrow"/>
              </a:rPr>
              <a:t>that the vehicle </a:t>
            </a:r>
            <a:r>
              <a:rPr sz="1900" b="1" spc="-10" dirty="0">
                <a:latin typeface="Liberation Sans Narrow"/>
                <a:cs typeface="Liberation Sans Narrow"/>
              </a:rPr>
              <a:t>meets </a:t>
            </a:r>
            <a:r>
              <a:rPr sz="1900" b="1" spc="-5" dirty="0">
                <a:latin typeface="Liberation Sans Narrow"/>
                <a:cs typeface="Liberation Sans Narrow"/>
              </a:rPr>
              <a:t>the </a:t>
            </a:r>
            <a:r>
              <a:rPr sz="1900" b="1" spc="-10" dirty="0">
                <a:latin typeface="Liberation Sans Narrow"/>
                <a:cs typeface="Liberation Sans Narrow"/>
              </a:rPr>
              <a:t>requirements and Emergency  information panels </a:t>
            </a:r>
            <a:r>
              <a:rPr sz="1900" b="1" spc="-5" dirty="0">
                <a:latin typeface="Liberation Sans Narrow"/>
                <a:cs typeface="Liberation Sans Narrow"/>
              </a:rPr>
              <a:t>have </a:t>
            </a:r>
            <a:r>
              <a:rPr sz="1900" b="1" spc="-10" dirty="0">
                <a:latin typeface="Liberation Sans Narrow"/>
                <a:cs typeface="Liberation Sans Narrow"/>
              </a:rPr>
              <a:t>been displayed at both </a:t>
            </a:r>
            <a:r>
              <a:rPr sz="1900" b="1" spc="-5" dirty="0">
                <a:latin typeface="Liberation Sans Narrow"/>
                <a:cs typeface="Liberation Sans Narrow"/>
              </a:rPr>
              <a:t>the </a:t>
            </a:r>
            <a:r>
              <a:rPr sz="1900" b="1" spc="-10" dirty="0">
                <a:latin typeface="Liberation Sans Narrow"/>
                <a:cs typeface="Liberation Sans Narrow"/>
              </a:rPr>
              <a:t>sides and </a:t>
            </a:r>
            <a:r>
              <a:rPr sz="1900" b="1" spc="-5" dirty="0">
                <a:latin typeface="Liberation Sans Narrow"/>
                <a:cs typeface="Liberation Sans Narrow"/>
              </a:rPr>
              <a:t>on </a:t>
            </a:r>
            <a:r>
              <a:rPr sz="1900" b="1" spc="-10" dirty="0">
                <a:latin typeface="Liberation Sans Narrow"/>
                <a:cs typeface="Liberation Sans Narrow"/>
              </a:rPr>
              <a:t>the</a:t>
            </a:r>
            <a:r>
              <a:rPr sz="1900" b="1" spc="130" dirty="0">
                <a:latin typeface="Liberation Sans Narrow"/>
                <a:cs typeface="Liberation Sans Narrow"/>
              </a:rPr>
              <a:t> </a:t>
            </a:r>
            <a:r>
              <a:rPr sz="1900" b="1" spc="-10" dirty="0">
                <a:latin typeface="Liberation Sans Narrow"/>
                <a:cs typeface="Liberation Sans Narrow"/>
              </a:rPr>
              <a:t>rear.</a:t>
            </a:r>
            <a:endParaRPr sz="1900">
              <a:latin typeface="Liberation Sans Narrow"/>
              <a:cs typeface="Liberation Sans Narrow"/>
            </a:endParaRPr>
          </a:p>
          <a:p>
            <a:pPr marL="411480">
              <a:lnSpc>
                <a:spcPct val="100000"/>
              </a:lnSpc>
              <a:spcBef>
                <a:spcPts val="685"/>
              </a:spcBef>
            </a:pPr>
            <a:r>
              <a:rPr sz="1300" spc="1920" dirty="0">
                <a:solidFill>
                  <a:srgbClr val="CCCCFF"/>
                </a:solidFill>
                <a:latin typeface="OpenSymbol"/>
                <a:cs typeface="OpenSymbol"/>
              </a:rPr>
              <a:t></a:t>
            </a:r>
            <a:endParaRPr sz="1300">
              <a:latin typeface="OpenSymbol"/>
              <a:cs typeface="OpenSymbol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762000" y="1676400"/>
            <a:ext cx="7772400" cy="4114800"/>
          </a:xfrm>
          <a:custGeom>
            <a:avLst/>
            <a:gdLst/>
            <a:ahLst/>
            <a:cxnLst/>
            <a:rect l="l" t="t" r="r" b="b"/>
            <a:pathLst>
              <a:path w="7772400" h="4114800">
                <a:moveTo>
                  <a:pt x="7772400" y="0"/>
                </a:moveTo>
                <a:lnTo>
                  <a:pt x="0" y="0"/>
                </a:lnTo>
                <a:lnTo>
                  <a:pt x="0" y="4114800"/>
                </a:lnTo>
                <a:lnTo>
                  <a:pt x="7772400" y="4114800"/>
                </a:lnTo>
                <a:close/>
              </a:path>
            </a:pathLst>
          </a:custGeom>
          <a:solidFill>
            <a:srgbClr val="66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839469" y="1670870"/>
            <a:ext cx="7409180" cy="39820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1790" indent="-339090">
              <a:lnSpc>
                <a:spcPct val="100000"/>
              </a:lnSpc>
              <a:spcBef>
                <a:spcPts val="430"/>
              </a:spcBef>
              <a:buFont typeface="Liberation Sans Narrow"/>
              <a:buChar char="•"/>
              <a:tabLst>
                <a:tab pos="351155" algn="l"/>
                <a:tab pos="351790" algn="l"/>
              </a:tabLst>
            </a:pPr>
            <a:r>
              <a:rPr sz="2750" b="1" spc="5" dirty="0">
                <a:latin typeface="Liberation Sans Narrow"/>
                <a:cs typeface="Liberation Sans Narrow"/>
              </a:rPr>
              <a:t>Consigner,s</a:t>
            </a:r>
            <a:r>
              <a:rPr sz="2750" b="1" dirty="0">
                <a:latin typeface="Liberation Sans Narrow"/>
                <a:cs typeface="Liberation Sans Narrow"/>
              </a:rPr>
              <a:t> </a:t>
            </a:r>
            <a:r>
              <a:rPr sz="2750" b="1" spc="5" dirty="0">
                <a:latin typeface="Liberation Sans Narrow"/>
                <a:cs typeface="Liberation Sans Narrow"/>
              </a:rPr>
              <a:t>Responsibilities</a:t>
            </a:r>
            <a:endParaRPr sz="2750">
              <a:latin typeface="Liberation Sans Narrow"/>
              <a:cs typeface="Liberation Sans Narrow"/>
            </a:endParaRPr>
          </a:p>
          <a:p>
            <a:pPr marL="748030" lvl="1" indent="-283210">
              <a:lnSpc>
                <a:spcPct val="100000"/>
              </a:lnSpc>
              <a:spcBef>
                <a:spcPts val="270"/>
              </a:spcBef>
              <a:buSzPct val="114634"/>
              <a:buFont typeface="Liberation Sans Narrow"/>
              <a:buChar char="–"/>
              <a:tabLst>
                <a:tab pos="747395" algn="l"/>
                <a:tab pos="748030" algn="l"/>
              </a:tabLst>
            </a:pPr>
            <a:r>
              <a:rPr sz="2050" b="1" spc="5" dirty="0">
                <a:latin typeface="Liberation Sans Narrow"/>
                <a:cs typeface="Liberation Sans Narrow"/>
              </a:rPr>
              <a:t>Tremcard with </a:t>
            </a:r>
            <a:r>
              <a:rPr sz="2050" b="1" spc="10" dirty="0">
                <a:latin typeface="Liberation Sans Narrow"/>
                <a:cs typeface="Liberation Sans Narrow"/>
              </a:rPr>
              <a:t>way</a:t>
            </a:r>
            <a:r>
              <a:rPr sz="2050" b="1" spc="-25" dirty="0">
                <a:latin typeface="Liberation Sans Narrow"/>
                <a:cs typeface="Liberation Sans Narrow"/>
              </a:rPr>
              <a:t> </a:t>
            </a:r>
            <a:r>
              <a:rPr sz="2050" b="1" dirty="0">
                <a:latin typeface="Liberation Sans Narrow"/>
                <a:cs typeface="Liberation Sans Narrow"/>
              </a:rPr>
              <a:t>bill.</a:t>
            </a:r>
            <a:endParaRPr sz="2050">
              <a:latin typeface="Liberation Sans Narrow"/>
              <a:cs typeface="Liberation Sans Narrow"/>
            </a:endParaRPr>
          </a:p>
          <a:p>
            <a:pPr marL="748030" lvl="1" indent="-283210">
              <a:lnSpc>
                <a:spcPct val="100000"/>
              </a:lnSpc>
              <a:spcBef>
                <a:spcPts val="190"/>
              </a:spcBef>
              <a:buSzPct val="114634"/>
              <a:buFont typeface="Liberation Sans Narrow"/>
              <a:buChar char="–"/>
              <a:tabLst>
                <a:tab pos="747395" algn="l"/>
                <a:tab pos="748030" algn="l"/>
              </a:tabLst>
            </a:pPr>
            <a:r>
              <a:rPr sz="2050" b="1" spc="5" dirty="0">
                <a:latin typeface="Liberation Sans Narrow"/>
                <a:cs typeface="Liberation Sans Narrow"/>
              </a:rPr>
              <a:t>Hazard Information </a:t>
            </a:r>
            <a:r>
              <a:rPr sz="2050" b="1" spc="10" dirty="0">
                <a:latin typeface="Liberation Sans Narrow"/>
                <a:cs typeface="Liberation Sans Narrow"/>
              </a:rPr>
              <a:t>to </a:t>
            </a:r>
            <a:r>
              <a:rPr sz="2050" b="1" spc="5" dirty="0">
                <a:latin typeface="Liberation Sans Narrow"/>
                <a:cs typeface="Liberation Sans Narrow"/>
              </a:rPr>
              <a:t>the transporter in</a:t>
            </a:r>
            <a:r>
              <a:rPr sz="2050" b="1" spc="-60" dirty="0">
                <a:latin typeface="Liberation Sans Narrow"/>
                <a:cs typeface="Liberation Sans Narrow"/>
              </a:rPr>
              <a:t> </a:t>
            </a:r>
            <a:r>
              <a:rPr sz="2050" b="1" spc="5" dirty="0">
                <a:latin typeface="Liberation Sans Narrow"/>
                <a:cs typeface="Liberation Sans Narrow"/>
              </a:rPr>
              <a:t>advance.</a:t>
            </a:r>
            <a:endParaRPr sz="2050">
              <a:latin typeface="Liberation Sans Narrow"/>
              <a:cs typeface="Liberation Sans Narrow"/>
            </a:endParaRPr>
          </a:p>
          <a:p>
            <a:pPr marL="748030" lvl="1" indent="-283210">
              <a:lnSpc>
                <a:spcPct val="100000"/>
              </a:lnSpc>
              <a:spcBef>
                <a:spcPts val="190"/>
              </a:spcBef>
              <a:buSzPct val="114634"/>
              <a:buFont typeface="Liberation Sans Narrow"/>
              <a:buChar char="–"/>
              <a:tabLst>
                <a:tab pos="747395" algn="l"/>
                <a:tab pos="748030" algn="l"/>
              </a:tabLst>
            </a:pPr>
            <a:r>
              <a:rPr sz="2050" b="1" spc="10" dirty="0">
                <a:latin typeface="Liberation Sans Narrow"/>
                <a:cs typeface="Liberation Sans Narrow"/>
              </a:rPr>
              <a:t>Ensure </a:t>
            </a:r>
            <a:r>
              <a:rPr sz="2050" b="1" spc="5" dirty="0">
                <a:latin typeface="Liberation Sans Narrow"/>
                <a:cs typeface="Liberation Sans Narrow"/>
              </a:rPr>
              <a:t>driver </a:t>
            </a:r>
            <a:r>
              <a:rPr sz="2050" b="1" spc="10" dirty="0">
                <a:latin typeface="Liberation Sans Narrow"/>
                <a:cs typeface="Liberation Sans Narrow"/>
              </a:rPr>
              <a:t>has been </a:t>
            </a:r>
            <a:r>
              <a:rPr sz="2050" b="1" spc="5" dirty="0">
                <a:latin typeface="Liberation Sans Narrow"/>
                <a:cs typeface="Liberation Sans Narrow"/>
              </a:rPr>
              <a:t>trained</a:t>
            </a:r>
            <a:r>
              <a:rPr sz="2050" b="1" spc="-65" dirty="0">
                <a:latin typeface="Liberation Sans Narrow"/>
                <a:cs typeface="Liberation Sans Narrow"/>
              </a:rPr>
              <a:t> </a:t>
            </a:r>
            <a:r>
              <a:rPr sz="2050" b="1" spc="5" dirty="0">
                <a:latin typeface="Liberation Sans Narrow"/>
                <a:cs typeface="Liberation Sans Narrow"/>
              </a:rPr>
              <a:t>adequately.</a:t>
            </a:r>
            <a:endParaRPr sz="2050">
              <a:latin typeface="Liberation Sans Narrow"/>
              <a:cs typeface="Liberation Sans Narrow"/>
            </a:endParaRPr>
          </a:p>
          <a:p>
            <a:pPr marL="748030" marR="158750" lvl="1" indent="-283210">
              <a:lnSpc>
                <a:spcPct val="99800"/>
              </a:lnSpc>
              <a:spcBef>
                <a:spcPts val="200"/>
              </a:spcBef>
              <a:buSzPct val="114634"/>
              <a:buFont typeface="Liberation Sans Narrow"/>
              <a:buChar char="–"/>
              <a:tabLst>
                <a:tab pos="747395" algn="l"/>
                <a:tab pos="748030" algn="l"/>
              </a:tabLst>
            </a:pPr>
            <a:r>
              <a:rPr sz="2050" b="1" spc="10" dirty="0">
                <a:latin typeface="Liberation Sans Narrow"/>
                <a:cs typeface="Liberation Sans Narrow"/>
              </a:rPr>
              <a:t>Ensure </a:t>
            </a:r>
            <a:r>
              <a:rPr sz="2050" b="1" spc="5" dirty="0">
                <a:latin typeface="Liberation Sans Narrow"/>
                <a:cs typeface="Liberation Sans Narrow"/>
              </a:rPr>
              <a:t>that </a:t>
            </a:r>
            <a:r>
              <a:rPr sz="2050" b="1" spc="10" dirty="0">
                <a:latin typeface="Liberation Sans Narrow"/>
                <a:cs typeface="Liberation Sans Narrow"/>
              </a:rPr>
              <a:t>the </a:t>
            </a:r>
            <a:r>
              <a:rPr sz="2050" b="1" spc="5" dirty="0">
                <a:latin typeface="Liberation Sans Narrow"/>
                <a:cs typeface="Liberation Sans Narrow"/>
              </a:rPr>
              <a:t>driver </a:t>
            </a:r>
            <a:r>
              <a:rPr sz="2050" b="1" spc="10" dirty="0">
                <a:latin typeface="Liberation Sans Narrow"/>
                <a:cs typeface="Liberation Sans Narrow"/>
              </a:rPr>
              <a:t>has undergone </a:t>
            </a:r>
            <a:r>
              <a:rPr sz="2050" b="1" spc="5" dirty="0">
                <a:latin typeface="Liberation Sans Narrow"/>
                <a:cs typeface="Liberation Sans Narrow"/>
              </a:rPr>
              <a:t>statutory training </a:t>
            </a:r>
            <a:r>
              <a:rPr sz="2050" b="1" spc="15" dirty="0">
                <a:latin typeface="Liberation Sans Narrow"/>
                <a:cs typeface="Liberation Sans Narrow"/>
              </a:rPr>
              <a:t>on  </a:t>
            </a:r>
            <a:r>
              <a:rPr sz="2050" b="1" spc="5" dirty="0">
                <a:latin typeface="Liberation Sans Narrow"/>
                <a:cs typeface="Liberation Sans Narrow"/>
              </a:rPr>
              <a:t>transport </a:t>
            </a:r>
            <a:r>
              <a:rPr sz="2050" b="1" spc="10" dirty="0">
                <a:latin typeface="Liberation Sans Narrow"/>
                <a:cs typeface="Liberation Sans Narrow"/>
              </a:rPr>
              <a:t>of dangerous </a:t>
            </a:r>
            <a:r>
              <a:rPr sz="2050" b="1" spc="5" dirty="0">
                <a:latin typeface="Liberation Sans Narrow"/>
                <a:cs typeface="Liberation Sans Narrow"/>
              </a:rPr>
              <a:t>materials </a:t>
            </a:r>
            <a:r>
              <a:rPr sz="2050" b="1" spc="10" dirty="0">
                <a:latin typeface="Liberation Sans Narrow"/>
                <a:cs typeface="Liberation Sans Narrow"/>
              </a:rPr>
              <a:t>and </a:t>
            </a:r>
            <a:r>
              <a:rPr sz="2050" b="1" spc="5" dirty="0">
                <a:latin typeface="Liberation Sans Narrow"/>
                <a:cs typeface="Liberation Sans Narrow"/>
              </a:rPr>
              <a:t>his license </a:t>
            </a:r>
            <a:r>
              <a:rPr sz="2050" b="1" spc="10" dirty="0">
                <a:latin typeface="Liberation Sans Narrow"/>
                <a:cs typeface="Liberation Sans Narrow"/>
              </a:rPr>
              <a:t>has been duly  endorsed </a:t>
            </a:r>
            <a:r>
              <a:rPr sz="2050" b="1" spc="15" dirty="0">
                <a:latin typeface="Liberation Sans Narrow"/>
                <a:cs typeface="Liberation Sans Narrow"/>
              </a:rPr>
              <a:t>by </a:t>
            </a:r>
            <a:r>
              <a:rPr sz="2050" b="1" spc="10" dirty="0">
                <a:latin typeface="Liberation Sans Narrow"/>
                <a:cs typeface="Liberation Sans Narrow"/>
              </a:rPr>
              <a:t>the </a:t>
            </a:r>
            <a:r>
              <a:rPr sz="2050" b="1" spc="5" dirty="0">
                <a:latin typeface="Liberation Sans Narrow"/>
                <a:cs typeface="Liberation Sans Narrow"/>
              </a:rPr>
              <a:t>respective</a:t>
            </a:r>
            <a:r>
              <a:rPr sz="2050" b="1" spc="-55" dirty="0">
                <a:latin typeface="Liberation Sans Narrow"/>
                <a:cs typeface="Liberation Sans Narrow"/>
              </a:rPr>
              <a:t> </a:t>
            </a:r>
            <a:r>
              <a:rPr sz="2050" b="1" spc="5" dirty="0">
                <a:latin typeface="Liberation Sans Narrow"/>
                <a:cs typeface="Liberation Sans Narrow"/>
              </a:rPr>
              <a:t>RTO.</a:t>
            </a:r>
            <a:endParaRPr sz="2050">
              <a:latin typeface="Liberation Sans Narrow"/>
              <a:cs typeface="Liberation Sans Narrow"/>
            </a:endParaRPr>
          </a:p>
          <a:p>
            <a:pPr marL="748030" marR="5080" lvl="1" indent="-283210">
              <a:lnSpc>
                <a:spcPct val="99600"/>
              </a:lnSpc>
              <a:spcBef>
                <a:spcPts val="280"/>
              </a:spcBef>
              <a:buSzPct val="114634"/>
              <a:buFont typeface="Liberation Sans Narrow"/>
              <a:buChar char="–"/>
              <a:tabLst>
                <a:tab pos="747395" algn="l"/>
                <a:tab pos="748030" algn="l"/>
              </a:tabLst>
            </a:pPr>
            <a:r>
              <a:rPr sz="2050" b="1" spc="10" dirty="0">
                <a:latin typeface="Liberation Sans Narrow"/>
                <a:cs typeface="Liberation Sans Narrow"/>
              </a:rPr>
              <a:t>Ensure </a:t>
            </a:r>
            <a:r>
              <a:rPr sz="2050" b="1" spc="5" dirty="0">
                <a:latin typeface="Liberation Sans Narrow"/>
                <a:cs typeface="Liberation Sans Narrow"/>
              </a:rPr>
              <a:t>that </a:t>
            </a:r>
            <a:r>
              <a:rPr sz="2050" b="1" spc="10" dirty="0">
                <a:latin typeface="Liberation Sans Narrow"/>
                <a:cs typeface="Liberation Sans Narrow"/>
              </a:rPr>
              <a:t>the </a:t>
            </a:r>
            <a:r>
              <a:rPr sz="2050" b="1" spc="5" dirty="0">
                <a:latin typeface="Liberation Sans Narrow"/>
                <a:cs typeface="Liberation Sans Narrow"/>
              </a:rPr>
              <a:t>vehicle meets </a:t>
            </a:r>
            <a:r>
              <a:rPr sz="2050" b="1" spc="10" dirty="0">
                <a:latin typeface="Liberation Sans Narrow"/>
                <a:cs typeface="Liberation Sans Narrow"/>
              </a:rPr>
              <a:t>the </a:t>
            </a:r>
            <a:r>
              <a:rPr sz="2050" b="1" spc="5" dirty="0">
                <a:latin typeface="Liberation Sans Narrow"/>
                <a:cs typeface="Liberation Sans Narrow"/>
              </a:rPr>
              <a:t>requirements </a:t>
            </a:r>
            <a:r>
              <a:rPr sz="2050" b="1" spc="10" dirty="0">
                <a:latin typeface="Liberation Sans Narrow"/>
                <a:cs typeface="Liberation Sans Narrow"/>
              </a:rPr>
              <a:t>and Emergency  </a:t>
            </a:r>
            <a:r>
              <a:rPr sz="2050" b="1" spc="5" dirty="0">
                <a:latin typeface="Liberation Sans Narrow"/>
                <a:cs typeface="Liberation Sans Narrow"/>
              </a:rPr>
              <a:t>information panels </a:t>
            </a:r>
            <a:r>
              <a:rPr sz="2050" b="1" spc="10" dirty="0">
                <a:latin typeface="Liberation Sans Narrow"/>
                <a:cs typeface="Liberation Sans Narrow"/>
              </a:rPr>
              <a:t>have been </a:t>
            </a:r>
            <a:r>
              <a:rPr sz="2050" b="1" spc="5" dirty="0">
                <a:latin typeface="Liberation Sans Narrow"/>
                <a:cs typeface="Liberation Sans Narrow"/>
              </a:rPr>
              <a:t>displayed at </a:t>
            </a:r>
            <a:r>
              <a:rPr sz="2050" b="1" spc="10" dirty="0">
                <a:latin typeface="Liberation Sans Narrow"/>
                <a:cs typeface="Liberation Sans Narrow"/>
              </a:rPr>
              <a:t>both the </a:t>
            </a:r>
            <a:r>
              <a:rPr sz="2050" b="1" spc="5" dirty="0">
                <a:latin typeface="Liberation Sans Narrow"/>
                <a:cs typeface="Liberation Sans Narrow"/>
              </a:rPr>
              <a:t>sides </a:t>
            </a:r>
            <a:r>
              <a:rPr sz="2050" b="1" spc="10" dirty="0">
                <a:latin typeface="Liberation Sans Narrow"/>
                <a:cs typeface="Liberation Sans Narrow"/>
              </a:rPr>
              <a:t>and on  the</a:t>
            </a:r>
            <a:r>
              <a:rPr sz="2050" b="1" spc="-15" dirty="0">
                <a:latin typeface="Liberation Sans Narrow"/>
                <a:cs typeface="Liberation Sans Narrow"/>
              </a:rPr>
              <a:t> </a:t>
            </a:r>
            <a:r>
              <a:rPr sz="2050" b="1" spc="5" dirty="0">
                <a:latin typeface="Liberation Sans Narrow"/>
                <a:cs typeface="Liberation Sans Narrow"/>
              </a:rPr>
              <a:t>rear.</a:t>
            </a:r>
            <a:endParaRPr sz="2050">
              <a:latin typeface="Liberation Sans Narrow"/>
              <a:cs typeface="Liberation Sans Narrow"/>
            </a:endParaRPr>
          </a:p>
          <a:p>
            <a:pPr marL="464820">
              <a:lnSpc>
                <a:spcPct val="100000"/>
              </a:lnSpc>
              <a:spcBef>
                <a:spcPts val="760"/>
              </a:spcBef>
            </a:pPr>
            <a:r>
              <a:rPr sz="1450" spc="2085" dirty="0">
                <a:solidFill>
                  <a:srgbClr val="CCCCFF"/>
                </a:solidFill>
                <a:latin typeface="OpenSymbol"/>
                <a:cs typeface="OpenSymbol"/>
              </a:rPr>
              <a:t></a:t>
            </a:r>
            <a:endParaRPr sz="14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" y="234950"/>
            <a:ext cx="7773670" cy="1282700"/>
            <a:chOff x="762000" y="234950"/>
            <a:chExt cx="7773670" cy="1282700"/>
          </a:xfrm>
        </p:grpSpPr>
        <p:sp>
          <p:nvSpPr>
            <p:cNvPr id="3" name="object 3"/>
            <p:cNvSpPr/>
            <p:nvPr/>
          </p:nvSpPr>
          <p:spPr>
            <a:xfrm>
              <a:off x="762000" y="23495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666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000" y="24257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6767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24892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686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00" y="25654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696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000" y="264159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6A6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000" y="27050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6B6B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000" y="27813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6B6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0" y="28575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6C6C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000" y="29210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6D6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2000" y="29971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6E6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2000" y="307339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6F6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2000" y="31368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7070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2000" y="32131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707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2000" y="32893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7171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2000" y="33528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7272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2000" y="34290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737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2000" y="35052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747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2000" y="35687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757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2000" y="36448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7575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2000" y="37211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767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2000" y="37846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7777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2000" y="38607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787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2000" y="39370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7979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2000" y="40005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7A7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2000" y="40767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7A7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2000" y="41528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7B7B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000" y="42291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7C7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2000" y="42926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7D7D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2000" y="43687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7E7E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2000" y="44450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7F7F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2000" y="45085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8080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62000" y="45847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8080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62000" y="46609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818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2000" y="47244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828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62000" y="48005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8383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62000" y="487679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848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62000" y="49402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8585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62000" y="50165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858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62000" y="50927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8686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62000" y="51562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8787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62000" y="52324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8888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62000" y="530859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8989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62000" y="53720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8A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2000" y="54482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8A8A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62000" y="55245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8B8B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62000" y="55880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8C8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62000" y="56642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8D8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62000" y="57404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8E8E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62000" y="58039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8F8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62000" y="58800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8F8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62000" y="595629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9090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62000" y="60197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9191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62000" y="60960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9292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62000" y="61722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939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62000" y="62357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9494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62000" y="63119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9595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62000" y="638809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959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62000" y="64515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9696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62000" y="65278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9797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62000" y="66040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989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62000" y="668019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999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62000" y="67436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9A9A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62000" y="68199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9A9A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62000" y="689609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9B9B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62000" y="69595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9C9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62000" y="70358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9D9D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62000" y="71120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9E9E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62000" y="71755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62000" y="72516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9F9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62000" y="73279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A0A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62000" y="73914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A1A1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62000" y="74675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A2A2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62000" y="75438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A3A3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62000" y="76073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A4A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62000" y="76835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A4A4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62000" y="775969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A5A5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62000" y="78231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A6A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62000" y="78994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A7A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62000" y="797559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A8A8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62000" y="80390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20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A9A9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62000" y="81153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AAA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62000" y="81915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AAAA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62000" y="82550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ABA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62000" y="83311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ACAC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62000" y="84074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ADAD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62000" y="84709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AEAE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62000" y="85470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AFA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62000" y="86233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AFAF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62000" y="86868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B0B0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62000" y="87630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B1B1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62000" y="883919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B2B2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62000" y="89026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B3B3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62000" y="89789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B4B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62000" y="905509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B4B4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62000" y="91185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B5B5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62000" y="91948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B6B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62000" y="92710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B7B7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62000" y="93345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B8B8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62000" y="94106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B9B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62000" y="94869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B9B9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62000" y="95504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BABA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62000" y="96265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BBBB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62000" y="97028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BCBC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62000" y="97663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BDB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62000" y="98425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BEBE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62000" y="991869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BFBF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62000" y="99821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BFBF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62000" y="100584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C0C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62000" y="1013459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C1C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62000" y="101980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C2C2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62000" y="102743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C3C3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62000" y="103505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C4C4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62000" y="104140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C4C4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62000" y="104901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C5C5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62000" y="1056639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C6C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62000" y="106298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C7C7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62000" y="107061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C8C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62000" y="107823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C9C9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62000" y="108458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C9C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62000" y="109220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CACA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62000" y="109981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CCC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62000" y="1107439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CCCC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62000" y="111378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CDCD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62000" y="112141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CEC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62000" y="112903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CEC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62000" y="113538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CFC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62000" y="114300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D0D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62000" y="1150619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D1D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62000" y="115696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D2D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62000" y="116458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D3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2000" y="117221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D4D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62000" y="117856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D4D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62000" y="118618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D5D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62000" y="119380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D6D6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62000" y="120015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D7D7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62000" y="120776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D8D8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62000" y="1215389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D9D9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62000" y="122173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D9D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62000" y="122936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DADA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62000" y="123698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DBDB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62000" y="124333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DCDC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62000" y="125095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DDDD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62000" y="1258569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DED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62000" y="126491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DEDE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62000" y="127253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DFD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62000" y="128016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E0E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62000" y="128651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E1E1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62000" y="129413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E2E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62000" y="130175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E3E3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62000" y="130810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E3E3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62000" y="131571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E4E4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62000" y="1323339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E5E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62000" y="132968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E6E6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62000" y="133731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E7E7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62000" y="134493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E8E8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62000" y="135128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E9E9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62000" y="135890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E9E9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762000" y="1366519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EAE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62000" y="137286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EBEB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62000" y="138048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ECE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762000" y="138811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EDED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762000" y="139446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EEEE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762000" y="140208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EEEE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762000" y="140970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EFE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762000" y="141605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F0F0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762000" y="142366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F1F1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762000" y="1431289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F2F2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762000" y="143763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F3F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62000" y="144526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F3F3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762000" y="145288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F4F4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762000" y="145923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F5F5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762000" y="146685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F6F6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762000" y="1474469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F7F7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762000" y="148081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F8F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762000" y="1488439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F8F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762000" y="1496060"/>
              <a:ext cx="7773670" cy="6350"/>
            </a:xfrm>
            <a:custGeom>
              <a:avLst/>
              <a:gdLst/>
              <a:ahLst/>
              <a:cxnLst/>
              <a:rect l="l" t="t" r="r" b="b"/>
              <a:pathLst>
                <a:path w="7773670" h="6350">
                  <a:moveTo>
                    <a:pt x="777367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3670" y="635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F9F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762000" y="150241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3670" y="7619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FAF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762000" y="1510030"/>
              <a:ext cx="7773670" cy="7620"/>
            </a:xfrm>
            <a:custGeom>
              <a:avLst/>
              <a:gdLst/>
              <a:ahLst/>
              <a:cxnLst/>
              <a:rect l="l" t="t" r="r" b="b"/>
              <a:pathLst>
                <a:path w="7773670" h="7619">
                  <a:moveTo>
                    <a:pt x="7773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3670" y="7620"/>
                  </a:lnTo>
                  <a:lnTo>
                    <a:pt x="7773670" y="0"/>
                  </a:lnTo>
                  <a:close/>
                </a:path>
              </a:pathLst>
            </a:custGeom>
            <a:solidFill>
              <a:srgbClr val="FBF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1" name="object 181"/>
          <p:cNvSpPr txBox="1">
            <a:spLocks noGrp="1"/>
          </p:cNvSpPr>
          <p:nvPr>
            <p:ph type="title"/>
          </p:nvPr>
        </p:nvSpPr>
        <p:spPr>
          <a:xfrm>
            <a:off x="762000" y="228600"/>
            <a:ext cx="7772400" cy="1295400"/>
          </a:xfrm>
          <a:prstGeom prst="rect">
            <a:avLst/>
          </a:prstGeom>
          <a:ln w="9344">
            <a:solidFill>
              <a:srgbClr val="CC33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89535" marR="433705">
              <a:lnSpc>
                <a:spcPct val="100000"/>
              </a:lnSpc>
              <a:spcBef>
                <a:spcPts val="540"/>
              </a:spcBef>
            </a:pPr>
            <a:r>
              <a:rPr dirty="0">
                <a:solidFill>
                  <a:srgbClr val="000000"/>
                </a:solidFill>
                <a:latin typeface="Liberation Sans Narrow"/>
                <a:cs typeface="Liberation Sans Narrow"/>
              </a:rPr>
              <a:t>Salient </a:t>
            </a:r>
            <a:r>
              <a:rPr spc="-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Features </a:t>
            </a:r>
            <a:r>
              <a:rPr dirty="0">
                <a:solidFill>
                  <a:srgbClr val="000000"/>
                </a:solidFill>
                <a:latin typeface="Liberation Sans Narrow"/>
                <a:cs typeface="Liberation Sans Narrow"/>
              </a:rPr>
              <a:t>of Central </a:t>
            </a:r>
            <a:r>
              <a:rPr spc="-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Motor Vehicle  </a:t>
            </a:r>
            <a:r>
              <a:rPr dirty="0">
                <a:solidFill>
                  <a:srgbClr val="000000"/>
                </a:solidFill>
                <a:latin typeface="Liberation Sans Narrow"/>
                <a:cs typeface="Liberation Sans Narrow"/>
              </a:rPr>
              <a:t>Rules</a:t>
            </a:r>
          </a:p>
        </p:txBody>
      </p:sp>
      <p:sp>
        <p:nvSpPr>
          <p:cNvPr id="182" name="object 182"/>
          <p:cNvSpPr/>
          <p:nvPr/>
        </p:nvSpPr>
        <p:spPr>
          <a:xfrm>
            <a:off x="685800" y="1981200"/>
            <a:ext cx="7848600" cy="4419600"/>
          </a:xfrm>
          <a:custGeom>
            <a:avLst/>
            <a:gdLst/>
            <a:ahLst/>
            <a:cxnLst/>
            <a:rect l="l" t="t" r="r" b="b"/>
            <a:pathLst>
              <a:path w="7848600" h="4419600">
                <a:moveTo>
                  <a:pt x="7848600" y="0"/>
                </a:moveTo>
                <a:lnTo>
                  <a:pt x="0" y="0"/>
                </a:lnTo>
                <a:lnTo>
                  <a:pt x="0" y="4419600"/>
                </a:lnTo>
                <a:lnTo>
                  <a:pt x="7848600" y="4419600"/>
                </a:lnTo>
                <a:close/>
              </a:path>
            </a:pathLst>
          </a:custGeom>
          <a:solidFill>
            <a:srgbClr val="66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35"/>
              </a:lnSpc>
            </a:pPr>
            <a:r>
              <a:rPr spc="-5" dirty="0"/>
              <a:t>Consignee’s</a:t>
            </a:r>
            <a:r>
              <a:rPr dirty="0"/>
              <a:t> </a:t>
            </a:r>
            <a:r>
              <a:rPr spc="-5" dirty="0"/>
              <a:t>responsibilities</a:t>
            </a:r>
          </a:p>
          <a:p>
            <a:pPr marL="400050" marR="699135" indent="-285750">
              <a:lnSpc>
                <a:spcPts val="2680"/>
              </a:lnSpc>
              <a:spcBef>
                <a:spcPts val="795"/>
              </a:spcBef>
            </a:pPr>
            <a:r>
              <a:rPr sz="2750" b="0" spc="10" dirty="0">
                <a:latin typeface="Liberation Sans Narrow"/>
                <a:cs typeface="Liberation Sans Narrow"/>
              </a:rPr>
              <a:t>– </a:t>
            </a:r>
            <a:r>
              <a:rPr sz="3450" spc="-7" baseline="2415" dirty="0"/>
              <a:t>Before allowing into the premises, ensure that all the  </a:t>
            </a:r>
            <a:r>
              <a:rPr sz="2300" spc="-5" dirty="0"/>
              <a:t>requirements of the rules have been </a:t>
            </a:r>
            <a:r>
              <a:rPr sz="2300" dirty="0"/>
              <a:t>met</a:t>
            </a:r>
            <a:r>
              <a:rPr sz="2300" spc="45" dirty="0"/>
              <a:t> </a:t>
            </a:r>
            <a:r>
              <a:rPr sz="2300" spc="-5" dirty="0"/>
              <a:t>with.</a:t>
            </a:r>
            <a:endParaRPr sz="23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r>
              <a:rPr spc="-5" dirty="0"/>
              <a:t>Driver’s</a:t>
            </a:r>
            <a:r>
              <a:rPr spc="-10" dirty="0"/>
              <a:t> </a:t>
            </a:r>
            <a:r>
              <a:rPr spc="-5" dirty="0"/>
              <a:t>Responsibilities</a:t>
            </a:r>
          </a:p>
          <a:p>
            <a:pPr marL="400050" marR="296545" indent="-285750">
              <a:lnSpc>
                <a:spcPts val="2690"/>
              </a:lnSpc>
              <a:spcBef>
                <a:spcPts val="785"/>
              </a:spcBef>
            </a:pPr>
            <a:r>
              <a:rPr sz="2750" b="0" spc="10" dirty="0">
                <a:latin typeface="Liberation Sans Narrow"/>
                <a:cs typeface="Liberation Sans Narrow"/>
              </a:rPr>
              <a:t>– </a:t>
            </a:r>
            <a:r>
              <a:rPr sz="3450" spc="-7" baseline="1207" dirty="0"/>
              <a:t>Ensure that he </a:t>
            </a:r>
            <a:r>
              <a:rPr sz="3450" baseline="1207" dirty="0"/>
              <a:t>is aware </a:t>
            </a:r>
            <a:r>
              <a:rPr sz="3450" spc="-7" baseline="1207" dirty="0"/>
              <a:t>of </a:t>
            </a:r>
            <a:r>
              <a:rPr sz="3450" baseline="1207" dirty="0"/>
              <a:t>all </a:t>
            </a:r>
            <a:r>
              <a:rPr sz="3450" spc="-7" baseline="1207" dirty="0"/>
              <a:t>the hazards, precautionary  </a:t>
            </a:r>
            <a:r>
              <a:rPr sz="2300" spc="-5" dirty="0"/>
              <a:t>measures </a:t>
            </a:r>
            <a:r>
              <a:rPr sz="2300" dirty="0"/>
              <a:t>and </a:t>
            </a:r>
            <a:r>
              <a:rPr sz="2300" spc="-5" dirty="0"/>
              <a:t>emergency response</a:t>
            </a:r>
            <a:r>
              <a:rPr sz="2300" spc="25" dirty="0"/>
              <a:t> </a:t>
            </a:r>
            <a:r>
              <a:rPr sz="2300" spc="-5" dirty="0"/>
              <a:t>procedures.</a:t>
            </a:r>
            <a:endParaRPr sz="2300">
              <a:latin typeface="Liberation Sans Narrow"/>
              <a:cs typeface="Liberation Sans Narrow"/>
            </a:endParaRPr>
          </a:p>
          <a:p>
            <a:pPr marL="400050" indent="-285750">
              <a:lnSpc>
                <a:spcPts val="2690"/>
              </a:lnSpc>
              <a:spcBef>
                <a:spcPts val="710"/>
              </a:spcBef>
            </a:pPr>
            <a:r>
              <a:rPr sz="2750" b="0" spc="10" dirty="0">
                <a:latin typeface="Liberation Sans Narrow"/>
                <a:cs typeface="Liberation Sans Narrow"/>
              </a:rPr>
              <a:t>– </a:t>
            </a:r>
            <a:r>
              <a:rPr sz="3450" baseline="1207" dirty="0"/>
              <a:t>He </a:t>
            </a:r>
            <a:r>
              <a:rPr sz="3450" spc="-7" baseline="1207" dirty="0"/>
              <a:t>will report </a:t>
            </a:r>
            <a:r>
              <a:rPr sz="3450" baseline="1207" dirty="0"/>
              <a:t>to </a:t>
            </a:r>
            <a:r>
              <a:rPr sz="3450" spc="-7" baseline="1207" dirty="0"/>
              <a:t>the nearest police station and warn public.  </a:t>
            </a:r>
            <a:r>
              <a:rPr sz="2300" dirty="0"/>
              <a:t>He </a:t>
            </a:r>
            <a:r>
              <a:rPr sz="2300" spc="-5" dirty="0"/>
              <a:t>will </a:t>
            </a:r>
            <a:r>
              <a:rPr sz="2300" dirty="0"/>
              <a:t>also </a:t>
            </a:r>
            <a:r>
              <a:rPr sz="2300" spc="-5" dirty="0"/>
              <a:t>inform consigner, transporter </a:t>
            </a:r>
            <a:r>
              <a:rPr sz="2300" dirty="0"/>
              <a:t>and</a:t>
            </a:r>
            <a:r>
              <a:rPr sz="2300" spc="20" dirty="0"/>
              <a:t> </a:t>
            </a:r>
            <a:r>
              <a:rPr sz="2300" spc="-5" dirty="0"/>
              <a:t>consignee.</a:t>
            </a:r>
            <a:endParaRPr sz="2300">
              <a:latin typeface="Liberation Sans Narrow"/>
              <a:cs typeface="Liberation Sans Narrow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838200" y="2133600"/>
            <a:ext cx="7848600" cy="4419600"/>
          </a:xfrm>
          <a:custGeom>
            <a:avLst/>
            <a:gdLst/>
            <a:ahLst/>
            <a:cxnLst/>
            <a:rect l="l" t="t" r="r" b="b"/>
            <a:pathLst>
              <a:path w="7848600" h="4419600">
                <a:moveTo>
                  <a:pt x="7848600" y="0"/>
                </a:moveTo>
                <a:lnTo>
                  <a:pt x="0" y="0"/>
                </a:lnTo>
                <a:lnTo>
                  <a:pt x="0" y="4419600"/>
                </a:lnTo>
                <a:lnTo>
                  <a:pt x="7848600" y="4419600"/>
                </a:lnTo>
                <a:close/>
              </a:path>
            </a:pathLst>
          </a:custGeom>
          <a:solidFill>
            <a:srgbClr val="66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 txBox="1"/>
          <p:nvPr/>
        </p:nvSpPr>
        <p:spPr>
          <a:xfrm>
            <a:off x="737869" y="2167890"/>
            <a:ext cx="7700645" cy="3421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32765" algn="l"/>
              </a:tabLst>
            </a:pPr>
            <a:r>
              <a:rPr sz="4800" spc="209" baseline="23437" dirty="0">
                <a:latin typeface="Liberation Sans Narrow"/>
                <a:cs typeface="Liberation Sans Narrow"/>
              </a:rPr>
              <a:t>•</a:t>
            </a:r>
            <a:r>
              <a:rPr sz="4800" spc="209" baseline="2604" dirty="0">
                <a:latin typeface="Liberation Sans Narrow"/>
                <a:cs typeface="Liberation Sans Narrow"/>
              </a:rPr>
              <a:t>•	</a:t>
            </a:r>
            <a:r>
              <a:rPr sz="3200" b="1" spc="-5" dirty="0">
                <a:latin typeface="Liberation Sans Narrow"/>
                <a:cs typeface="Liberation Sans Narrow"/>
              </a:rPr>
              <a:t>Consignee’s</a:t>
            </a:r>
            <a:r>
              <a:rPr sz="3200" b="1" dirty="0">
                <a:latin typeface="Liberation Sans Narrow"/>
                <a:cs typeface="Liberation Sans Narrow"/>
              </a:rPr>
              <a:t> </a:t>
            </a:r>
            <a:r>
              <a:rPr sz="3200" b="1" spc="-5" dirty="0">
                <a:latin typeface="Liberation Sans Narrow"/>
                <a:cs typeface="Liberation Sans Narrow"/>
              </a:rPr>
              <a:t>responsibilities</a:t>
            </a:r>
            <a:endParaRPr sz="3200">
              <a:latin typeface="Liberation Sans Narrow"/>
              <a:cs typeface="Liberation Sans Narrow"/>
            </a:endParaRPr>
          </a:p>
          <a:p>
            <a:pPr marL="933450" marR="736600" indent="-285750">
              <a:lnSpc>
                <a:spcPts val="2690"/>
              </a:lnSpc>
              <a:spcBef>
                <a:spcPts val="785"/>
              </a:spcBef>
              <a:buSzPct val="119565"/>
              <a:buFont typeface="Liberation Sans Narrow"/>
              <a:buChar char="–"/>
              <a:tabLst>
                <a:tab pos="933450" algn="l"/>
              </a:tabLst>
            </a:pPr>
            <a:r>
              <a:rPr sz="3450" b="1" spc="-7" baseline="1207" dirty="0">
                <a:latin typeface="Liberation Sans Narrow"/>
                <a:cs typeface="Liberation Sans Narrow"/>
              </a:rPr>
              <a:t>Before allowing into the premises, ensure that </a:t>
            </a:r>
            <a:r>
              <a:rPr sz="3450" b="1" baseline="1207" dirty="0">
                <a:latin typeface="Liberation Sans Narrow"/>
                <a:cs typeface="Liberation Sans Narrow"/>
              </a:rPr>
              <a:t>all </a:t>
            </a:r>
            <a:r>
              <a:rPr sz="3450" b="1" spc="-7" baseline="1207" dirty="0">
                <a:latin typeface="Liberation Sans Narrow"/>
                <a:cs typeface="Liberation Sans Narrow"/>
              </a:rPr>
              <a:t>the </a:t>
            </a:r>
            <a:r>
              <a:rPr sz="2300" b="1" spc="-5" dirty="0">
                <a:latin typeface="Liberation Sans Narrow"/>
                <a:cs typeface="Liberation Sans Narrow"/>
              </a:rPr>
              <a:t> requirements of the rules have </a:t>
            </a:r>
            <a:r>
              <a:rPr sz="2300" b="1" dirty="0">
                <a:latin typeface="Liberation Sans Narrow"/>
                <a:cs typeface="Liberation Sans Narrow"/>
              </a:rPr>
              <a:t>been met</a:t>
            </a:r>
            <a:r>
              <a:rPr sz="2300" b="1" spc="25" dirty="0">
                <a:latin typeface="Liberation Sans Narrow"/>
                <a:cs typeface="Liberation Sans Narrow"/>
              </a:rPr>
              <a:t> </a:t>
            </a:r>
            <a:r>
              <a:rPr sz="2300" b="1" spc="-5" dirty="0">
                <a:latin typeface="Liberation Sans Narrow"/>
                <a:cs typeface="Liberation Sans Narrow"/>
              </a:rPr>
              <a:t>with.</a:t>
            </a:r>
            <a:endParaRPr sz="2300">
              <a:latin typeface="Liberation Sans Narrow"/>
              <a:cs typeface="Liberation Sans Narrow"/>
            </a:endParaRPr>
          </a:p>
          <a:p>
            <a:pPr marL="38100">
              <a:lnSpc>
                <a:spcPct val="100000"/>
              </a:lnSpc>
              <a:spcBef>
                <a:spcPts val="725"/>
              </a:spcBef>
              <a:tabLst>
                <a:tab pos="532765" algn="l"/>
              </a:tabLst>
            </a:pPr>
            <a:r>
              <a:rPr sz="4800" spc="209" baseline="23437" dirty="0">
                <a:latin typeface="Liberation Sans Narrow"/>
                <a:cs typeface="Liberation Sans Narrow"/>
              </a:rPr>
              <a:t>•</a:t>
            </a:r>
            <a:r>
              <a:rPr sz="4800" spc="209" baseline="2604" dirty="0">
                <a:latin typeface="Liberation Sans Narrow"/>
                <a:cs typeface="Liberation Sans Narrow"/>
              </a:rPr>
              <a:t>•	</a:t>
            </a:r>
            <a:r>
              <a:rPr sz="3200" b="1" spc="-5" dirty="0">
                <a:latin typeface="Liberation Sans Narrow"/>
                <a:cs typeface="Liberation Sans Narrow"/>
              </a:rPr>
              <a:t>Driver’s</a:t>
            </a:r>
            <a:r>
              <a:rPr sz="3200" b="1" dirty="0">
                <a:latin typeface="Liberation Sans Narrow"/>
                <a:cs typeface="Liberation Sans Narrow"/>
              </a:rPr>
              <a:t> </a:t>
            </a:r>
            <a:r>
              <a:rPr sz="3200" b="1" spc="-5" dirty="0">
                <a:latin typeface="Liberation Sans Narrow"/>
                <a:cs typeface="Liberation Sans Narrow"/>
              </a:rPr>
              <a:t>Responsibilities</a:t>
            </a:r>
            <a:endParaRPr sz="3200">
              <a:latin typeface="Liberation Sans Narrow"/>
              <a:cs typeface="Liberation Sans Narrow"/>
            </a:endParaRPr>
          </a:p>
          <a:p>
            <a:pPr marL="933450" marR="335915" indent="-285750">
              <a:lnSpc>
                <a:spcPts val="2680"/>
              </a:lnSpc>
              <a:spcBef>
                <a:spcPts val="795"/>
              </a:spcBef>
              <a:buSzPct val="119565"/>
              <a:buFont typeface="Liberation Sans Narrow"/>
              <a:buChar char="–"/>
              <a:tabLst>
                <a:tab pos="933450" algn="l"/>
              </a:tabLst>
            </a:pPr>
            <a:r>
              <a:rPr sz="3450" b="1" spc="-7" baseline="1207" dirty="0">
                <a:latin typeface="Liberation Sans Narrow"/>
                <a:cs typeface="Liberation Sans Narrow"/>
              </a:rPr>
              <a:t>Ensure that </a:t>
            </a:r>
            <a:r>
              <a:rPr sz="3450" b="1" baseline="1207" dirty="0">
                <a:latin typeface="Liberation Sans Narrow"/>
                <a:cs typeface="Liberation Sans Narrow"/>
              </a:rPr>
              <a:t>he is aware </a:t>
            </a:r>
            <a:r>
              <a:rPr sz="3450" b="1" spc="-7" baseline="1207" dirty="0">
                <a:latin typeface="Liberation Sans Narrow"/>
                <a:cs typeface="Liberation Sans Narrow"/>
              </a:rPr>
              <a:t>of </a:t>
            </a:r>
            <a:r>
              <a:rPr sz="3450" b="1" baseline="1207" dirty="0">
                <a:latin typeface="Liberation Sans Narrow"/>
                <a:cs typeface="Liberation Sans Narrow"/>
              </a:rPr>
              <a:t>all </a:t>
            </a:r>
            <a:r>
              <a:rPr sz="3450" b="1" spc="-7" baseline="1207" dirty="0">
                <a:latin typeface="Liberation Sans Narrow"/>
                <a:cs typeface="Liberation Sans Narrow"/>
              </a:rPr>
              <a:t>the hazards, precautionary </a:t>
            </a:r>
            <a:r>
              <a:rPr sz="2300" b="1" spc="-5" dirty="0">
                <a:latin typeface="Liberation Sans Narrow"/>
                <a:cs typeface="Liberation Sans Narrow"/>
              </a:rPr>
              <a:t> measures </a:t>
            </a:r>
            <a:r>
              <a:rPr sz="2300" b="1" dirty="0">
                <a:latin typeface="Liberation Sans Narrow"/>
                <a:cs typeface="Liberation Sans Narrow"/>
              </a:rPr>
              <a:t>and </a:t>
            </a:r>
            <a:r>
              <a:rPr sz="2300" b="1" spc="-5" dirty="0">
                <a:latin typeface="Liberation Sans Narrow"/>
                <a:cs typeface="Liberation Sans Narrow"/>
              </a:rPr>
              <a:t>emergency response</a:t>
            </a:r>
            <a:r>
              <a:rPr sz="2300" b="1" spc="25" dirty="0">
                <a:latin typeface="Liberation Sans Narrow"/>
                <a:cs typeface="Liberation Sans Narrow"/>
              </a:rPr>
              <a:t> </a:t>
            </a:r>
            <a:r>
              <a:rPr sz="2300" b="1" spc="-5" dirty="0">
                <a:latin typeface="Liberation Sans Narrow"/>
                <a:cs typeface="Liberation Sans Narrow"/>
              </a:rPr>
              <a:t>procedures.</a:t>
            </a:r>
            <a:endParaRPr sz="2300">
              <a:latin typeface="Liberation Sans Narrow"/>
              <a:cs typeface="Liberation Sans Narrow"/>
            </a:endParaRPr>
          </a:p>
          <a:p>
            <a:pPr marL="933450" marR="30480" indent="-285750">
              <a:lnSpc>
                <a:spcPts val="2680"/>
              </a:lnSpc>
              <a:spcBef>
                <a:spcPts val="730"/>
              </a:spcBef>
              <a:buSzPct val="119565"/>
              <a:buFont typeface="Liberation Sans Narrow"/>
              <a:buChar char="–"/>
              <a:tabLst>
                <a:tab pos="933450" algn="l"/>
              </a:tabLst>
            </a:pPr>
            <a:r>
              <a:rPr sz="3450" b="1" spc="-7" baseline="2415" dirty="0">
                <a:latin typeface="Liberation Sans Narrow"/>
                <a:cs typeface="Liberation Sans Narrow"/>
              </a:rPr>
              <a:t>He will report </a:t>
            </a:r>
            <a:r>
              <a:rPr sz="3450" b="1" baseline="2415" dirty="0">
                <a:latin typeface="Liberation Sans Narrow"/>
                <a:cs typeface="Liberation Sans Narrow"/>
              </a:rPr>
              <a:t>to </a:t>
            </a:r>
            <a:r>
              <a:rPr sz="3450" b="1" spc="-7" baseline="2415" dirty="0">
                <a:latin typeface="Liberation Sans Narrow"/>
                <a:cs typeface="Liberation Sans Narrow"/>
              </a:rPr>
              <a:t>the nearest police station and </a:t>
            </a:r>
            <a:r>
              <a:rPr sz="3450" b="1" baseline="2415" dirty="0">
                <a:latin typeface="Liberation Sans Narrow"/>
                <a:cs typeface="Liberation Sans Narrow"/>
              </a:rPr>
              <a:t>warn </a:t>
            </a:r>
            <a:r>
              <a:rPr sz="3450" b="1" spc="-7" baseline="2415" dirty="0">
                <a:latin typeface="Liberation Sans Narrow"/>
                <a:cs typeface="Liberation Sans Narrow"/>
              </a:rPr>
              <a:t>public. </a:t>
            </a:r>
            <a:r>
              <a:rPr sz="2300" b="1" spc="-5" dirty="0">
                <a:latin typeface="Liberation Sans Narrow"/>
                <a:cs typeface="Liberation Sans Narrow"/>
              </a:rPr>
              <a:t> He will </a:t>
            </a:r>
            <a:r>
              <a:rPr sz="2300" b="1" dirty="0">
                <a:latin typeface="Liberation Sans Narrow"/>
                <a:cs typeface="Liberation Sans Narrow"/>
              </a:rPr>
              <a:t>also </a:t>
            </a:r>
            <a:r>
              <a:rPr sz="2300" b="1" spc="-5" dirty="0">
                <a:latin typeface="Liberation Sans Narrow"/>
                <a:cs typeface="Liberation Sans Narrow"/>
              </a:rPr>
              <a:t>inform consigner, transporter </a:t>
            </a:r>
            <a:r>
              <a:rPr sz="2300" b="1" dirty="0">
                <a:latin typeface="Liberation Sans Narrow"/>
                <a:cs typeface="Liberation Sans Narrow"/>
              </a:rPr>
              <a:t>and</a:t>
            </a:r>
            <a:r>
              <a:rPr sz="2300" b="1" spc="30" dirty="0">
                <a:latin typeface="Liberation Sans Narrow"/>
                <a:cs typeface="Liberation Sans Narrow"/>
              </a:rPr>
              <a:t> </a:t>
            </a:r>
            <a:r>
              <a:rPr sz="2300" b="1" spc="-5" dirty="0">
                <a:latin typeface="Liberation Sans Narrow"/>
                <a:cs typeface="Liberation Sans Narrow"/>
              </a:rPr>
              <a:t>consignee.</a:t>
            </a:r>
            <a:endParaRPr sz="23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930" y="290603"/>
            <a:ext cx="7774940" cy="1151255"/>
            <a:chOff x="455930" y="290603"/>
            <a:chExt cx="7774940" cy="1151255"/>
          </a:xfrm>
        </p:grpSpPr>
        <p:sp>
          <p:nvSpPr>
            <p:cNvPr id="3" name="object 3"/>
            <p:cNvSpPr/>
            <p:nvPr/>
          </p:nvSpPr>
          <p:spPr>
            <a:xfrm>
              <a:off x="455930" y="31115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666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5930" y="31877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676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5930" y="32512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686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5930" y="33274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6969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5930" y="34036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6A6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930" y="34671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6B6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5930" y="35433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6C6C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5930" y="36195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6D6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5930" y="36830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6E6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930" y="37592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6F6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5930" y="38354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7070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5930" y="38989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7171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930" y="39751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7272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930" y="40513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737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5930" y="41148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747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5930" y="41910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757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5930" y="42672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767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5930" y="43307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777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5930" y="44069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787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5930" y="44831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797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5930" y="45466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797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5930" y="46228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7A7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5930" y="46990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7B7B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5930" y="47625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7C7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5930" y="48387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7D7D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5930" y="49149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7E7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5930" y="49784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7F7F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5930" y="50546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08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5930" y="51308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18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5930" y="51943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28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5930" y="52705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383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5930" y="53467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48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5930" y="54102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585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5930" y="54864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686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5930" y="55626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78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5930" y="56261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888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5930" y="57023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989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5930" y="57785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A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5930" y="58420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B8B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5930" y="59182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C8C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5930" y="59944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C8C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5930" y="60579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D8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5930" y="61341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E8E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5930" y="62103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8F8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5930" y="62738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9090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5930" y="63500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9191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5930" y="64262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9292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5930" y="64897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939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5930" y="65659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9494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5930" y="66421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959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5930" y="67056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9696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5930" y="67818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9797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5930" y="68580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989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5930" y="69215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9999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55930" y="69977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9A9A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5930" y="707389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9B9B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5930" y="71373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9C9C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55930" y="72136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9D9D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55930" y="728979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9E9E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5930" y="73532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5930" y="74295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9F9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5930" y="75057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A0A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5930" y="75692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A1A1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5930" y="76453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A2A2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5930" y="77216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A3A3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5930" y="77851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A4A4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5930" y="78612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A5A5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5930" y="79375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A6A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5930" y="80010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20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A7A7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5930" y="80772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A8A8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5930" y="815339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A9A9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5930" y="82168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AAA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5930" y="82931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ABA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55930" y="836929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ACA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55930" y="84327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ADAD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55930" y="85090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AEAE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55930" y="85852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AFA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5930" y="86487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B0B0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55930" y="87248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B1B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55930" y="88011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B2B2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55930" y="88646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B2B2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55930" y="89407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B3B3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55930" y="90170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B4B4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55930" y="90805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B5B5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55930" y="91567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B6B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55930" y="923289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B7B7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55930" y="92963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B8B8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55930" y="93726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B9B9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55930" y="944879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BAB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55930" y="95122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BBBB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55930" y="95885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BCBC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55930" y="96647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BDBD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55930" y="97282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BEBE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55930" y="98043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BFBF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55930" y="98806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0C0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55930" y="99441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1C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55930" y="100202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2C2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55930" y="100965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3C3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55930" y="101727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4C4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55930" y="102362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5C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55930" y="103123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5C5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55930" y="103886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6C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5930" y="104521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7C7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55930" y="105282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8C8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55930" y="106045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9C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55930" y="106680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ACA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55930" y="107442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CC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55930" y="1082039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CC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55930" y="108838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DCD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55930" y="109601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EC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55930" y="110363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CFC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55930" y="110998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D0D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55930" y="111760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D1D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55930" y="112522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D2D2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55930" y="113157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D3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55930" y="113918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D4D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55930" y="1146809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D5D5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55930" y="115315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D6D6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55930" y="116078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D7D7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55930" y="116840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D8D8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55930" y="117475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D8D8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55930" y="118237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D9D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55930" y="1189989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DAD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55930" y="119633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DBDB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55930" y="120395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DCDC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55930" y="121158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DDDD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55930" y="121793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DEDE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55930" y="122555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DFD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55930" y="123317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0E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55930" y="123952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1E1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455930" y="124713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2E2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55930" y="1254759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3E3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55930" y="126110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4E4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55930" y="126873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5E5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55930" y="127635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6E6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455930" y="128270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7E7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55930" y="129032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8E8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55930" y="1297939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9E9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55930" y="130428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AE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55930" y="131190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BE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55930" y="131953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BEB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55930" y="132588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CE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55930" y="133350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DED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55930" y="134112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EEE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55930" y="134747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EFE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55930" y="135508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F0F0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55930" y="1362709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F1F1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55930" y="136905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F2F2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55930" y="137668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F3F3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55930" y="138430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F4F4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55930" y="139065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F5F5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55930" y="139827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F6F6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55930" y="1405889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F7F7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55930" y="141223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F8F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55930" y="1419859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7774940" y="7619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F9F9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55930" y="1427480"/>
              <a:ext cx="7774940" cy="6350"/>
            </a:xfrm>
            <a:custGeom>
              <a:avLst/>
              <a:gdLst/>
              <a:ahLst/>
              <a:cxnLst/>
              <a:rect l="l" t="t" r="r" b="b"/>
              <a:pathLst>
                <a:path w="7774940" h="6350">
                  <a:moveTo>
                    <a:pt x="77749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7774940" y="635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FAFA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55930" y="1433830"/>
              <a:ext cx="7774940" cy="7620"/>
            </a:xfrm>
            <a:custGeom>
              <a:avLst/>
              <a:gdLst/>
              <a:ahLst/>
              <a:cxnLst/>
              <a:rect l="l" t="t" r="r" b="b"/>
              <a:pathLst>
                <a:path w="7774940" h="7619">
                  <a:moveTo>
                    <a:pt x="7774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774940" y="7620"/>
                  </a:lnTo>
                  <a:lnTo>
                    <a:pt x="7774940" y="0"/>
                  </a:lnTo>
                  <a:close/>
                </a:path>
              </a:pathLst>
            </a:custGeom>
            <a:solidFill>
              <a:srgbClr val="FBF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0" name="object 16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772400" cy="1143000"/>
          </a:xfrm>
          <a:prstGeom prst="rect">
            <a:avLst/>
          </a:prstGeom>
          <a:ln w="9344">
            <a:solidFill>
              <a:srgbClr val="CC33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90170" marR="434340">
              <a:lnSpc>
                <a:spcPts val="4560"/>
              </a:lnSpc>
              <a:spcBef>
                <a:spcPts val="90"/>
              </a:spcBef>
            </a:pPr>
            <a:r>
              <a:rPr spc="-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Salient Features </a:t>
            </a:r>
            <a:r>
              <a:rPr dirty="0">
                <a:solidFill>
                  <a:srgbClr val="000000"/>
                </a:solidFill>
                <a:latin typeface="Liberation Sans Narrow"/>
                <a:cs typeface="Liberation Sans Narrow"/>
              </a:rPr>
              <a:t>of Central </a:t>
            </a:r>
            <a:r>
              <a:rPr spc="-5" dirty="0">
                <a:solidFill>
                  <a:srgbClr val="000000"/>
                </a:solidFill>
                <a:latin typeface="Liberation Sans Narrow"/>
                <a:cs typeface="Liberation Sans Narrow"/>
              </a:rPr>
              <a:t>Motor Vehicle  </a:t>
            </a:r>
            <a:r>
              <a:rPr dirty="0">
                <a:solidFill>
                  <a:srgbClr val="000000"/>
                </a:solidFill>
                <a:latin typeface="Liberation Sans Narrow"/>
                <a:cs typeface="Liberation Sans Narrow"/>
              </a:rPr>
              <a:t>Rules</a:t>
            </a:r>
          </a:p>
        </p:txBody>
      </p:sp>
      <p:sp>
        <p:nvSpPr>
          <p:cNvPr id="161" name="object 161"/>
          <p:cNvSpPr/>
          <p:nvPr/>
        </p:nvSpPr>
        <p:spPr>
          <a:xfrm>
            <a:off x="685800" y="1981200"/>
            <a:ext cx="7772400" cy="4114800"/>
          </a:xfrm>
          <a:custGeom>
            <a:avLst/>
            <a:gdLst/>
            <a:ahLst/>
            <a:cxnLst/>
            <a:rect l="l" t="t" r="r" b="b"/>
            <a:pathLst>
              <a:path w="7772400" h="4114800">
                <a:moveTo>
                  <a:pt x="7772400" y="0"/>
                </a:moveTo>
                <a:lnTo>
                  <a:pt x="0" y="0"/>
                </a:lnTo>
                <a:lnTo>
                  <a:pt x="0" y="4114800"/>
                </a:lnTo>
                <a:lnTo>
                  <a:pt x="7772400" y="4114800"/>
                </a:lnTo>
                <a:close/>
              </a:path>
            </a:pathLst>
          </a:custGeom>
          <a:solidFill>
            <a:srgbClr val="66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763269" y="2015490"/>
            <a:ext cx="7567295" cy="285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Liberation Sans Narrow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Liberation Sans Narrow"/>
                <a:cs typeface="Liberation Sans Narrow"/>
              </a:rPr>
              <a:t>Transporter’s Responsibilities</a:t>
            </a:r>
            <a:endParaRPr sz="3200">
              <a:latin typeface="Liberation Sans Narrow"/>
              <a:cs typeface="Liberation Sans Narrow"/>
            </a:endParaRPr>
          </a:p>
          <a:p>
            <a:pPr marL="755015" marR="140970" lvl="1" indent="-285750">
              <a:lnSpc>
                <a:spcPct val="97000"/>
              </a:lnSpc>
              <a:spcBef>
                <a:spcPts val="285"/>
              </a:spcBef>
              <a:buSzPct val="119565"/>
              <a:buFont typeface="Liberation Sans Narrow"/>
              <a:buChar char="–"/>
              <a:tabLst>
                <a:tab pos="755650" algn="l"/>
              </a:tabLst>
            </a:pPr>
            <a:r>
              <a:rPr sz="3450" b="1" spc="-7" baseline="1207" dirty="0">
                <a:latin typeface="Liberation Sans Narrow"/>
                <a:cs typeface="Liberation Sans Narrow"/>
              </a:rPr>
              <a:t>Ensure that the vehicle is fit condition and driver </a:t>
            </a:r>
            <a:r>
              <a:rPr sz="3450" b="1" baseline="1207" dirty="0">
                <a:latin typeface="Liberation Sans Narrow"/>
                <a:cs typeface="Liberation Sans Narrow"/>
              </a:rPr>
              <a:t>has been </a:t>
            </a:r>
            <a:r>
              <a:rPr sz="2300" b="1" dirty="0">
                <a:latin typeface="Liberation Sans Narrow"/>
                <a:cs typeface="Liberation Sans Narrow"/>
              </a:rPr>
              <a:t> </a:t>
            </a:r>
            <a:r>
              <a:rPr sz="2300" b="1" spc="-5" dirty="0">
                <a:latin typeface="Liberation Sans Narrow"/>
                <a:cs typeface="Liberation Sans Narrow"/>
              </a:rPr>
              <a:t>trained properly about the information </a:t>
            </a:r>
            <a:r>
              <a:rPr sz="2300" b="1" dirty="0">
                <a:latin typeface="Liberation Sans Narrow"/>
                <a:cs typeface="Liberation Sans Narrow"/>
              </a:rPr>
              <a:t>received </a:t>
            </a:r>
            <a:r>
              <a:rPr sz="2300" b="1" spc="-5" dirty="0">
                <a:latin typeface="Liberation Sans Narrow"/>
                <a:cs typeface="Liberation Sans Narrow"/>
              </a:rPr>
              <a:t>from the  consignee.</a:t>
            </a:r>
            <a:endParaRPr sz="2300">
              <a:latin typeface="Liberation Sans Narrow"/>
              <a:cs typeface="Liberation Sans Narrow"/>
            </a:endParaRPr>
          </a:p>
          <a:p>
            <a:pPr marL="755015" marR="249554" lvl="1" indent="-285750">
              <a:lnSpc>
                <a:spcPts val="2690"/>
              </a:lnSpc>
              <a:spcBef>
                <a:spcPts val="790"/>
              </a:spcBef>
              <a:buSzPct val="119565"/>
              <a:buFont typeface="Liberation Sans Narrow"/>
              <a:buChar char="–"/>
              <a:tabLst>
                <a:tab pos="755650" algn="l"/>
              </a:tabLst>
            </a:pPr>
            <a:r>
              <a:rPr sz="3450" b="1" spc="-7" baseline="1207" dirty="0">
                <a:latin typeface="Liberation Sans Narrow"/>
                <a:cs typeface="Liberation Sans Narrow"/>
              </a:rPr>
              <a:t>Ensure that the Emergency information panels </a:t>
            </a:r>
            <a:r>
              <a:rPr sz="3450" b="1" baseline="1207" dirty="0">
                <a:latin typeface="Liberation Sans Narrow"/>
                <a:cs typeface="Liberation Sans Narrow"/>
              </a:rPr>
              <a:t>have </a:t>
            </a:r>
            <a:r>
              <a:rPr sz="3450" b="1" spc="-7" baseline="1207" dirty="0">
                <a:latin typeface="Liberation Sans Narrow"/>
                <a:cs typeface="Liberation Sans Narrow"/>
              </a:rPr>
              <a:t>been </a:t>
            </a:r>
            <a:r>
              <a:rPr sz="2300" b="1" spc="-5" dirty="0">
                <a:latin typeface="Liberation Sans Narrow"/>
                <a:cs typeface="Liberation Sans Narrow"/>
              </a:rPr>
              <a:t> duly painted or posted </a:t>
            </a:r>
            <a:r>
              <a:rPr sz="2300" b="1" dirty="0">
                <a:latin typeface="Liberation Sans Narrow"/>
                <a:cs typeface="Liberation Sans Narrow"/>
              </a:rPr>
              <a:t>on </a:t>
            </a:r>
            <a:r>
              <a:rPr sz="2300" b="1" spc="-5" dirty="0">
                <a:latin typeface="Liberation Sans Narrow"/>
                <a:cs typeface="Liberation Sans Narrow"/>
              </a:rPr>
              <a:t>the</a:t>
            </a:r>
            <a:r>
              <a:rPr sz="2300" b="1" spc="10" dirty="0">
                <a:latin typeface="Liberation Sans Narrow"/>
                <a:cs typeface="Liberation Sans Narrow"/>
              </a:rPr>
              <a:t> </a:t>
            </a:r>
            <a:r>
              <a:rPr sz="2300" b="1" spc="-5" dirty="0">
                <a:latin typeface="Liberation Sans Narrow"/>
                <a:cs typeface="Liberation Sans Narrow"/>
              </a:rPr>
              <a:t>vehicle.</a:t>
            </a:r>
            <a:endParaRPr sz="2300">
              <a:latin typeface="Liberation Sans Narrow"/>
              <a:cs typeface="Liberation Sans Narrow"/>
            </a:endParaRPr>
          </a:p>
          <a:p>
            <a:pPr marL="755650" lvl="1" indent="-286385">
              <a:lnSpc>
                <a:spcPct val="100000"/>
              </a:lnSpc>
              <a:spcBef>
                <a:spcPts val="110"/>
              </a:spcBef>
              <a:buSzPct val="119565"/>
              <a:buFont typeface="Liberation Sans Narrow"/>
              <a:buChar char="–"/>
              <a:tabLst>
                <a:tab pos="755650" algn="l"/>
              </a:tabLst>
            </a:pPr>
            <a:r>
              <a:rPr sz="3450" b="1" spc="-7" baseline="1207" dirty="0">
                <a:latin typeface="Liberation Sans Narrow"/>
                <a:cs typeface="Liberation Sans Narrow"/>
              </a:rPr>
              <a:t>Ensure that the driver’s </a:t>
            </a:r>
            <a:r>
              <a:rPr sz="3450" b="1" baseline="1207" dirty="0">
                <a:latin typeface="Liberation Sans Narrow"/>
                <a:cs typeface="Liberation Sans Narrow"/>
              </a:rPr>
              <a:t>license </a:t>
            </a:r>
            <a:r>
              <a:rPr sz="3450" b="1" spc="-7" baseline="1207" dirty="0">
                <a:latin typeface="Liberation Sans Narrow"/>
                <a:cs typeface="Liberation Sans Narrow"/>
              </a:rPr>
              <a:t>has been endorsed by</a:t>
            </a:r>
            <a:r>
              <a:rPr sz="3450" b="1" spc="82" baseline="1207" dirty="0">
                <a:latin typeface="Liberation Sans Narrow"/>
                <a:cs typeface="Liberation Sans Narrow"/>
              </a:rPr>
              <a:t> </a:t>
            </a:r>
            <a:r>
              <a:rPr sz="3450" b="1" baseline="1207" dirty="0">
                <a:latin typeface="Liberation Sans Narrow"/>
                <a:cs typeface="Liberation Sans Narrow"/>
              </a:rPr>
              <a:t>RTO.</a:t>
            </a:r>
            <a:endParaRPr sz="3450" baseline="1207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530" y="325120"/>
            <a:ext cx="565467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Hazard wise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Classification</a:t>
            </a: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00"/>
                </a:solidFill>
              </a:rPr>
              <a:t>As </a:t>
            </a:r>
            <a:r>
              <a:rPr sz="1700" dirty="0">
                <a:solidFill>
                  <a:srgbClr val="000000"/>
                </a:solidFill>
              </a:rPr>
              <a:t>recommended </a:t>
            </a:r>
            <a:r>
              <a:rPr sz="1700" spc="-5" dirty="0">
                <a:solidFill>
                  <a:srgbClr val="000000"/>
                </a:solidFill>
              </a:rPr>
              <a:t>by National </a:t>
            </a:r>
            <a:r>
              <a:rPr sz="1700" dirty="0">
                <a:solidFill>
                  <a:srgbClr val="000000"/>
                </a:solidFill>
              </a:rPr>
              <a:t>Academy of Science</a:t>
            </a:r>
            <a:r>
              <a:rPr sz="1700" spc="-60" dirty="0">
                <a:solidFill>
                  <a:srgbClr val="000000"/>
                </a:solidFill>
              </a:rPr>
              <a:t> </a:t>
            </a:r>
            <a:r>
              <a:rPr sz="1700" dirty="0">
                <a:solidFill>
                  <a:srgbClr val="000000"/>
                </a:solidFill>
              </a:rPr>
              <a:t>(USA)</a:t>
            </a:r>
            <a:endParaRPr sz="1700"/>
          </a:p>
        </p:txBody>
      </p:sp>
      <p:sp>
        <p:nvSpPr>
          <p:cNvPr id="3" name="object 3"/>
          <p:cNvSpPr/>
          <p:nvPr/>
        </p:nvSpPr>
        <p:spPr>
          <a:xfrm>
            <a:off x="685800" y="1524000"/>
            <a:ext cx="7772400" cy="4800600"/>
          </a:xfrm>
          <a:custGeom>
            <a:avLst/>
            <a:gdLst/>
            <a:ahLst/>
            <a:cxnLst/>
            <a:rect l="l" t="t" r="r" b="b"/>
            <a:pathLst>
              <a:path w="7772400" h="4800600">
                <a:moveTo>
                  <a:pt x="3886200" y="4800600"/>
                </a:moveTo>
                <a:lnTo>
                  <a:pt x="0" y="4800600"/>
                </a:lnTo>
                <a:lnTo>
                  <a:pt x="0" y="0"/>
                </a:lnTo>
                <a:lnTo>
                  <a:pt x="7772400" y="0"/>
                </a:lnTo>
                <a:lnTo>
                  <a:pt x="7772400" y="4800600"/>
                </a:lnTo>
                <a:lnTo>
                  <a:pt x="3886200" y="4800600"/>
                </a:lnTo>
                <a:close/>
              </a:path>
            </a:pathLst>
          </a:custGeom>
          <a:ln w="934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7869" y="1889759"/>
            <a:ext cx="7486015" cy="416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lr>
                <a:srgbClr val="CCCCFF"/>
              </a:buClr>
              <a:buSzPct val="79629"/>
              <a:buFont typeface="OpenSymbol"/>
              <a:buChar char=""/>
              <a:tabLst>
                <a:tab pos="381000" algn="l"/>
              </a:tabLst>
            </a:pPr>
            <a:r>
              <a:rPr sz="2700" spc="-10" dirty="0">
                <a:solidFill>
                  <a:srgbClr val="980033"/>
                </a:solidFill>
                <a:latin typeface="Arial"/>
                <a:cs typeface="Arial"/>
              </a:rPr>
              <a:t>Fire</a:t>
            </a:r>
            <a:r>
              <a:rPr sz="2700" spc="-5" dirty="0">
                <a:solidFill>
                  <a:srgbClr val="980033"/>
                </a:solidFill>
                <a:latin typeface="Arial"/>
                <a:cs typeface="Arial"/>
              </a:rPr>
              <a:t> Hazard</a:t>
            </a:r>
            <a:endParaRPr sz="27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SzPct val="79629"/>
              <a:buFont typeface="OpenSymbol"/>
              <a:buChar char=""/>
              <a:tabLst>
                <a:tab pos="381000" algn="l"/>
              </a:tabLst>
            </a:pPr>
            <a:r>
              <a:rPr sz="2700" spc="-5" dirty="0">
                <a:solidFill>
                  <a:srgbClr val="FF3300"/>
                </a:solidFill>
                <a:latin typeface="Arial"/>
                <a:cs typeface="Arial"/>
              </a:rPr>
              <a:t>Vapour Irritant Health</a:t>
            </a:r>
            <a:r>
              <a:rPr sz="2700" spc="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FF3300"/>
                </a:solidFill>
                <a:latin typeface="Arial"/>
                <a:cs typeface="Arial"/>
              </a:rPr>
              <a:t>Hazard</a:t>
            </a:r>
            <a:endParaRPr sz="27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20"/>
              </a:spcBef>
              <a:buClr>
                <a:srgbClr val="CCCCFF"/>
              </a:buClr>
              <a:buSzPct val="79629"/>
              <a:buFont typeface="OpenSymbol"/>
              <a:buChar char=""/>
              <a:tabLst>
                <a:tab pos="381000" algn="l"/>
              </a:tabLst>
            </a:pPr>
            <a:r>
              <a:rPr sz="2700" spc="-5" dirty="0">
                <a:solidFill>
                  <a:srgbClr val="FF9800"/>
                </a:solidFill>
                <a:latin typeface="Arial"/>
                <a:cs typeface="Arial"/>
              </a:rPr>
              <a:t>Liquid </a:t>
            </a:r>
            <a:r>
              <a:rPr sz="2700" spc="-10" dirty="0">
                <a:solidFill>
                  <a:srgbClr val="FF9800"/>
                </a:solidFill>
                <a:latin typeface="Arial"/>
                <a:cs typeface="Arial"/>
              </a:rPr>
              <a:t>Solid </a:t>
            </a:r>
            <a:r>
              <a:rPr sz="2700" spc="-5" dirty="0">
                <a:solidFill>
                  <a:srgbClr val="FF9800"/>
                </a:solidFill>
                <a:latin typeface="Arial"/>
                <a:cs typeface="Arial"/>
              </a:rPr>
              <a:t>Irritant Health</a:t>
            </a:r>
            <a:r>
              <a:rPr sz="2700" spc="10" dirty="0">
                <a:solidFill>
                  <a:srgbClr val="FF9800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FF9800"/>
                </a:solidFill>
                <a:latin typeface="Arial"/>
                <a:cs typeface="Arial"/>
              </a:rPr>
              <a:t>Hazard.</a:t>
            </a:r>
            <a:endParaRPr sz="27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SzPct val="79629"/>
              <a:buFont typeface="OpenSymbol"/>
              <a:buChar char=""/>
              <a:tabLst>
                <a:tab pos="381000" algn="l"/>
              </a:tabLst>
            </a:pPr>
            <a:r>
              <a:rPr sz="2700" spc="-10" dirty="0">
                <a:solidFill>
                  <a:srgbClr val="FF3300"/>
                </a:solidFill>
                <a:latin typeface="Arial"/>
                <a:cs typeface="Arial"/>
              </a:rPr>
              <a:t>Poison </a:t>
            </a:r>
            <a:r>
              <a:rPr sz="2700" spc="-5" dirty="0">
                <a:solidFill>
                  <a:srgbClr val="FF3300"/>
                </a:solidFill>
                <a:latin typeface="Arial"/>
                <a:cs typeface="Arial"/>
              </a:rPr>
              <a:t>Health</a:t>
            </a:r>
            <a:r>
              <a:rPr sz="2700" spc="1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FF3300"/>
                </a:solidFill>
                <a:latin typeface="Arial"/>
                <a:cs typeface="Arial"/>
              </a:rPr>
              <a:t>Hazard</a:t>
            </a:r>
            <a:endParaRPr sz="27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20"/>
              </a:spcBef>
              <a:buClr>
                <a:srgbClr val="CCCCFF"/>
              </a:buClr>
              <a:buSzPct val="79629"/>
              <a:buFont typeface="OpenSymbol"/>
              <a:buChar char=""/>
              <a:tabLst>
                <a:tab pos="381000" algn="l"/>
              </a:tabLst>
            </a:pPr>
            <a:r>
              <a:rPr sz="2700" spc="-5" dirty="0">
                <a:solidFill>
                  <a:srgbClr val="0098CC"/>
                </a:solidFill>
                <a:latin typeface="Arial"/>
                <a:cs typeface="Arial"/>
              </a:rPr>
              <a:t>Human </a:t>
            </a:r>
            <a:r>
              <a:rPr sz="2700" spc="-10" dirty="0">
                <a:solidFill>
                  <a:srgbClr val="0098CC"/>
                </a:solidFill>
                <a:latin typeface="Arial"/>
                <a:cs typeface="Arial"/>
              </a:rPr>
              <a:t>Toxicity </a:t>
            </a:r>
            <a:r>
              <a:rPr sz="2700" spc="-5" dirty="0">
                <a:solidFill>
                  <a:srgbClr val="0098CC"/>
                </a:solidFill>
                <a:latin typeface="Arial"/>
                <a:cs typeface="Arial"/>
              </a:rPr>
              <a:t>water Pollution Health</a:t>
            </a:r>
            <a:r>
              <a:rPr sz="2700" spc="40" dirty="0">
                <a:solidFill>
                  <a:srgbClr val="0098CC"/>
                </a:solidFill>
                <a:latin typeface="Arial"/>
                <a:cs typeface="Arial"/>
              </a:rPr>
              <a:t> </a:t>
            </a:r>
            <a:r>
              <a:rPr sz="2700" spc="-450" dirty="0">
                <a:solidFill>
                  <a:srgbClr val="0098CC"/>
                </a:solidFill>
                <a:latin typeface="Arial"/>
                <a:cs typeface="Arial"/>
              </a:rPr>
              <a:t>hazard</a:t>
            </a:r>
            <a:r>
              <a:rPr sz="2700" spc="-450" dirty="0">
                <a:solidFill>
                  <a:srgbClr val="CCCCFF"/>
                </a:solidFill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SzPct val="79629"/>
              <a:buFont typeface="OpenSymbol"/>
              <a:buChar char=""/>
              <a:tabLst>
                <a:tab pos="381000" algn="l"/>
              </a:tabLst>
            </a:pPr>
            <a:r>
              <a:rPr sz="2700" spc="-5" dirty="0">
                <a:solidFill>
                  <a:srgbClr val="9800FF"/>
                </a:solidFill>
                <a:latin typeface="Arial"/>
                <a:cs typeface="Arial"/>
              </a:rPr>
              <a:t>Aquatic </a:t>
            </a:r>
            <a:r>
              <a:rPr sz="2700" spc="-10" dirty="0">
                <a:solidFill>
                  <a:srgbClr val="9800FF"/>
                </a:solidFill>
                <a:latin typeface="Arial"/>
                <a:cs typeface="Arial"/>
              </a:rPr>
              <a:t>Toxicity </a:t>
            </a:r>
            <a:r>
              <a:rPr sz="2700" spc="-5" dirty="0">
                <a:solidFill>
                  <a:srgbClr val="9800FF"/>
                </a:solidFill>
                <a:latin typeface="Arial"/>
                <a:cs typeface="Arial"/>
              </a:rPr>
              <a:t>water Pollution Health</a:t>
            </a:r>
            <a:r>
              <a:rPr sz="2700" spc="25" dirty="0">
                <a:solidFill>
                  <a:srgbClr val="9800FF"/>
                </a:solidFill>
                <a:latin typeface="Arial"/>
                <a:cs typeface="Arial"/>
              </a:rPr>
              <a:t> </a:t>
            </a:r>
            <a:r>
              <a:rPr sz="2700" spc="-490" dirty="0">
                <a:solidFill>
                  <a:srgbClr val="9800FF"/>
                </a:solidFill>
                <a:latin typeface="Arial"/>
                <a:cs typeface="Arial"/>
              </a:rPr>
              <a:t>hazard.</a:t>
            </a:r>
            <a:endParaRPr sz="27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SzPct val="79629"/>
              <a:buFont typeface="OpenSymbol"/>
              <a:buChar char=""/>
              <a:tabLst>
                <a:tab pos="381000" algn="l"/>
              </a:tabLst>
            </a:pPr>
            <a:r>
              <a:rPr sz="2700" spc="-5" dirty="0">
                <a:solidFill>
                  <a:srgbClr val="3398FF"/>
                </a:solidFill>
                <a:latin typeface="Arial"/>
                <a:cs typeface="Arial"/>
              </a:rPr>
              <a:t>Aesthetic Effect water Pollution</a:t>
            </a:r>
            <a:r>
              <a:rPr sz="2700" spc="15" dirty="0">
                <a:solidFill>
                  <a:srgbClr val="3398FF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3398FF"/>
                </a:solidFill>
                <a:latin typeface="Arial"/>
                <a:cs typeface="Arial"/>
              </a:rPr>
              <a:t>hazard.</a:t>
            </a:r>
            <a:endParaRPr sz="27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20"/>
              </a:spcBef>
              <a:buSzPct val="79629"/>
              <a:buFont typeface="OpenSymbol"/>
              <a:buChar char=""/>
              <a:tabLst>
                <a:tab pos="381000" algn="l"/>
              </a:tabLst>
            </a:pPr>
            <a:r>
              <a:rPr sz="2700" spc="-5" dirty="0">
                <a:solidFill>
                  <a:srgbClr val="CCCCFF"/>
                </a:solidFill>
                <a:latin typeface="Arial"/>
                <a:cs typeface="Arial"/>
              </a:rPr>
              <a:t>Reactivity hazard with other</a:t>
            </a:r>
            <a:r>
              <a:rPr sz="2700" spc="10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CCCCFF"/>
                </a:solidFill>
                <a:latin typeface="Arial"/>
                <a:cs typeface="Arial"/>
              </a:rPr>
              <a:t>Chemicals.</a:t>
            </a:r>
            <a:endParaRPr sz="27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30"/>
              </a:spcBef>
              <a:buClr>
                <a:srgbClr val="CCCCFF"/>
              </a:buClr>
              <a:buSzPct val="79629"/>
              <a:buFont typeface="OpenSymbol"/>
              <a:buChar char=""/>
              <a:tabLst>
                <a:tab pos="381000" algn="l"/>
              </a:tabLst>
            </a:pPr>
            <a:r>
              <a:rPr sz="2700" spc="-5" dirty="0">
                <a:solidFill>
                  <a:srgbClr val="33CC33"/>
                </a:solidFill>
                <a:latin typeface="Arial"/>
                <a:cs typeface="Arial"/>
              </a:rPr>
              <a:t>Water </a:t>
            </a:r>
            <a:r>
              <a:rPr sz="2700" dirty="0">
                <a:solidFill>
                  <a:srgbClr val="33CC33"/>
                </a:solidFill>
                <a:latin typeface="Arial"/>
                <a:cs typeface="Arial"/>
              </a:rPr>
              <a:t>reactivity</a:t>
            </a:r>
            <a:r>
              <a:rPr sz="2700" spc="-10" dirty="0">
                <a:solidFill>
                  <a:srgbClr val="33CC33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33CC33"/>
                </a:solidFill>
                <a:latin typeface="Arial"/>
                <a:cs typeface="Arial"/>
              </a:rPr>
              <a:t>Hazard.</a:t>
            </a:r>
            <a:endParaRPr sz="27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20"/>
              </a:spcBef>
              <a:buClr>
                <a:srgbClr val="CCCCFF"/>
              </a:buClr>
              <a:buSzPct val="79629"/>
              <a:buFont typeface="OpenSymbol"/>
              <a:buChar char=""/>
              <a:tabLst>
                <a:tab pos="381000" algn="l"/>
              </a:tabLst>
            </a:pPr>
            <a:r>
              <a:rPr sz="2700" spc="-10" dirty="0">
                <a:solidFill>
                  <a:srgbClr val="3333FF"/>
                </a:solidFill>
                <a:latin typeface="Arial"/>
                <a:cs typeface="Arial"/>
              </a:rPr>
              <a:t>Self </a:t>
            </a:r>
            <a:r>
              <a:rPr sz="2700" spc="-5" dirty="0">
                <a:solidFill>
                  <a:srgbClr val="3333FF"/>
                </a:solidFill>
                <a:latin typeface="Arial"/>
                <a:cs typeface="Arial"/>
              </a:rPr>
              <a:t>reactivity</a:t>
            </a:r>
            <a:r>
              <a:rPr sz="270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3333FF"/>
                </a:solidFill>
                <a:latin typeface="Arial"/>
                <a:cs typeface="Arial"/>
              </a:rPr>
              <a:t>Hazard.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ln w="9344">
            <a:solidFill>
              <a:srgbClr val="FF3300"/>
            </a:solidFill>
          </a:ln>
        </p:spPr>
        <p:txBody>
          <a:bodyPr vert="horz" wrap="square" lIns="0" tIns="2819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220"/>
              </a:spcBef>
            </a:pPr>
            <a:r>
              <a:rPr spc="-5" dirty="0">
                <a:solidFill>
                  <a:srgbClr val="FF3300"/>
                </a:solidFill>
              </a:rPr>
              <a:t>Road Transport</a:t>
            </a:r>
            <a:r>
              <a:rPr spc="-10" dirty="0">
                <a:solidFill>
                  <a:srgbClr val="FF3300"/>
                </a:solidFill>
              </a:rPr>
              <a:t> </a:t>
            </a:r>
            <a:r>
              <a:rPr spc="-5" dirty="0">
                <a:solidFill>
                  <a:srgbClr val="FF3300"/>
                </a:solidFill>
              </a:rPr>
              <a:t>Hazards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2527" y="1595527"/>
            <a:ext cx="8239125" cy="4539615"/>
            <a:chOff x="452527" y="1595527"/>
            <a:chExt cx="8239125" cy="4539615"/>
          </a:xfrm>
        </p:grpSpPr>
        <p:sp>
          <p:nvSpPr>
            <p:cNvPr id="4" name="object 4"/>
            <p:cNvSpPr/>
            <p:nvPr/>
          </p:nvSpPr>
          <p:spPr>
            <a:xfrm>
              <a:off x="455930" y="1601469"/>
              <a:ext cx="8232140" cy="175260"/>
            </a:xfrm>
            <a:custGeom>
              <a:avLst/>
              <a:gdLst/>
              <a:ahLst/>
              <a:cxnLst/>
              <a:rect l="l" t="t" r="r" b="b"/>
              <a:pathLst>
                <a:path w="8232140" h="175260">
                  <a:moveTo>
                    <a:pt x="8232140" y="86360"/>
                  </a:moveTo>
                  <a:lnTo>
                    <a:pt x="8230870" y="86360"/>
                  </a:lnTo>
                  <a:lnTo>
                    <a:pt x="8230870" y="0"/>
                  </a:lnTo>
                  <a:lnTo>
                    <a:pt x="1270" y="0"/>
                  </a:lnTo>
                  <a:lnTo>
                    <a:pt x="1270" y="86360"/>
                  </a:lnTo>
                  <a:lnTo>
                    <a:pt x="0" y="86360"/>
                  </a:lnTo>
                  <a:lnTo>
                    <a:pt x="0" y="175260"/>
                  </a:lnTo>
                  <a:lnTo>
                    <a:pt x="8232140" y="175260"/>
                  </a:lnTo>
                  <a:lnTo>
                    <a:pt x="8232140" y="86360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5929" y="177673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99C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5929" y="186563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9AC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5929" y="195453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9BCE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929" y="204343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9CCF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5929" y="213233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9DD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5929" y="222123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9ED1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5929" y="231013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9FD2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929" y="239903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A0D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5929" y="248793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A1D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5929" y="257683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A2D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929" y="266573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A3D6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929" y="275463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A4D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5929" y="284353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A5D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5929" y="293243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A6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5929" y="302133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A7D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5929" y="311023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A8DB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5929" y="319913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A9D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5929" y="328803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AAD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5929" y="337693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ABD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5929" y="346583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ACDF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5929" y="355473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ADE0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5929" y="364363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AEE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5929" y="373253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AFE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5929" y="3821430"/>
              <a:ext cx="8232140" cy="87630"/>
            </a:xfrm>
            <a:custGeom>
              <a:avLst/>
              <a:gdLst/>
              <a:ahLst/>
              <a:cxnLst/>
              <a:rect l="l" t="t" r="r" b="b"/>
              <a:pathLst>
                <a:path w="8232140" h="87629">
                  <a:moveTo>
                    <a:pt x="8232140" y="0"/>
                  </a:moveTo>
                  <a:lnTo>
                    <a:pt x="0" y="0"/>
                  </a:lnTo>
                  <a:lnTo>
                    <a:pt x="0" y="87630"/>
                  </a:lnTo>
                  <a:lnTo>
                    <a:pt x="8232140" y="8763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B0E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5929" y="3909059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B1E4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5929" y="3997959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B2E5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5929" y="4086859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B3E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5929" y="4175759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B4E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5929" y="4264659"/>
              <a:ext cx="8232140" cy="90170"/>
            </a:xfrm>
            <a:custGeom>
              <a:avLst/>
              <a:gdLst/>
              <a:ahLst/>
              <a:cxnLst/>
              <a:rect l="l" t="t" r="r" b="b"/>
              <a:pathLst>
                <a:path w="8232140" h="90170">
                  <a:moveTo>
                    <a:pt x="8232140" y="0"/>
                  </a:moveTo>
                  <a:lnTo>
                    <a:pt x="0" y="0"/>
                  </a:lnTo>
                  <a:lnTo>
                    <a:pt x="0" y="90169"/>
                  </a:lnTo>
                  <a:lnTo>
                    <a:pt x="8232140" y="90169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B5E8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5929" y="435483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B6E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5929" y="444373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B7EA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5929" y="453263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B8EB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5929" y="4621530"/>
              <a:ext cx="8232140" cy="87630"/>
            </a:xfrm>
            <a:custGeom>
              <a:avLst/>
              <a:gdLst/>
              <a:ahLst/>
              <a:cxnLst/>
              <a:rect l="l" t="t" r="r" b="b"/>
              <a:pathLst>
                <a:path w="8232140" h="87629">
                  <a:moveTo>
                    <a:pt x="8232140" y="0"/>
                  </a:moveTo>
                  <a:lnTo>
                    <a:pt x="0" y="0"/>
                  </a:lnTo>
                  <a:lnTo>
                    <a:pt x="0" y="87630"/>
                  </a:lnTo>
                  <a:lnTo>
                    <a:pt x="8232140" y="8763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B9EC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5929" y="4709159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BAED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5929" y="4798059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BBEE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5929" y="488696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BCE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5929" y="497586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BD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5929" y="506476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8232140" y="88900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BEF1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5929" y="515366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899"/>
                  </a:lnTo>
                  <a:lnTo>
                    <a:pt x="8232140" y="88899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BFF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5929" y="524256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899"/>
                  </a:lnTo>
                  <a:lnTo>
                    <a:pt x="8232140" y="88899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C0F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5929" y="533146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899"/>
                  </a:lnTo>
                  <a:lnTo>
                    <a:pt x="8232140" y="88899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C1F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5929" y="542036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899"/>
                  </a:lnTo>
                  <a:lnTo>
                    <a:pt x="8232140" y="88899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C2F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5929" y="550926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899"/>
                  </a:lnTo>
                  <a:lnTo>
                    <a:pt x="8232140" y="88899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C3F6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5929" y="559816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899"/>
                  </a:lnTo>
                  <a:lnTo>
                    <a:pt x="8232140" y="88899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C4F7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5929" y="568706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899"/>
                  </a:lnTo>
                  <a:lnTo>
                    <a:pt x="8232140" y="88899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C5F8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5929" y="577596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899"/>
                  </a:lnTo>
                  <a:lnTo>
                    <a:pt x="8232140" y="88899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C6F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5929" y="586486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899"/>
                  </a:lnTo>
                  <a:lnTo>
                    <a:pt x="8232140" y="88899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C7FA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5929" y="595376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899"/>
                  </a:lnTo>
                  <a:lnTo>
                    <a:pt x="8232140" y="88899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C8FB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5929" y="6042660"/>
              <a:ext cx="8232140" cy="88900"/>
            </a:xfrm>
            <a:custGeom>
              <a:avLst/>
              <a:gdLst/>
              <a:ahLst/>
              <a:cxnLst/>
              <a:rect l="l" t="t" r="r" b="b"/>
              <a:pathLst>
                <a:path w="8232140" h="88900">
                  <a:moveTo>
                    <a:pt x="8232140" y="0"/>
                  </a:moveTo>
                  <a:lnTo>
                    <a:pt x="0" y="0"/>
                  </a:lnTo>
                  <a:lnTo>
                    <a:pt x="0" y="88899"/>
                  </a:lnTo>
                  <a:lnTo>
                    <a:pt x="8232140" y="88899"/>
                  </a:lnTo>
                  <a:lnTo>
                    <a:pt x="8232140" y="0"/>
                  </a:lnTo>
                  <a:close/>
                </a:path>
              </a:pathLst>
            </a:custGeom>
            <a:solidFill>
              <a:srgbClr val="C9F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7199" y="1600200"/>
              <a:ext cx="8229600" cy="4530090"/>
            </a:xfrm>
            <a:custGeom>
              <a:avLst/>
              <a:gdLst/>
              <a:ahLst/>
              <a:cxnLst/>
              <a:rect l="l" t="t" r="r" b="b"/>
              <a:pathLst>
                <a:path w="8229600" h="4530090">
                  <a:moveTo>
                    <a:pt x="4114800" y="4530090"/>
                  </a:moveTo>
                  <a:lnTo>
                    <a:pt x="0" y="4530090"/>
                  </a:lnTo>
                  <a:lnTo>
                    <a:pt x="0" y="0"/>
                  </a:lnTo>
                  <a:lnTo>
                    <a:pt x="8229600" y="0"/>
                  </a:lnTo>
                  <a:lnTo>
                    <a:pt x="8229600" y="4530090"/>
                  </a:lnTo>
                  <a:lnTo>
                    <a:pt x="4114800" y="453009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09269" y="1533643"/>
            <a:ext cx="6463665" cy="309943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95"/>
              </a:spcBef>
            </a:pPr>
            <a:r>
              <a:rPr sz="3825" spc="982" baseline="10893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3200" spc="655" dirty="0">
                <a:solidFill>
                  <a:srgbClr val="980033"/>
                </a:solidFill>
                <a:latin typeface="Arial"/>
                <a:cs typeface="Arial"/>
              </a:rPr>
              <a:t>Causes</a:t>
            </a:r>
            <a:r>
              <a:rPr sz="3200" spc="-25" dirty="0">
                <a:solidFill>
                  <a:srgbClr val="980033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980033"/>
                </a:solidFill>
                <a:latin typeface="Arial"/>
                <a:cs typeface="Arial"/>
              </a:rPr>
              <a:t>of </a:t>
            </a:r>
            <a:r>
              <a:rPr sz="3200" spc="-5" dirty="0">
                <a:solidFill>
                  <a:srgbClr val="980033"/>
                </a:solidFill>
                <a:latin typeface="Arial"/>
                <a:cs typeface="Arial"/>
              </a:rPr>
              <a:t>Accidents:</a:t>
            </a:r>
            <a:endParaRPr sz="32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670"/>
              </a:spcBef>
            </a:pPr>
            <a:r>
              <a:rPr sz="2850" spc="4065" baseline="14619" dirty="0">
                <a:solidFill>
                  <a:srgbClr val="CCCCFF"/>
                </a:solidFill>
                <a:latin typeface="OpenSymbol"/>
                <a:cs typeface="OpenSymbol"/>
              </a:rPr>
              <a:t></a:t>
            </a:r>
            <a:r>
              <a:rPr sz="2850" spc="-592" baseline="14619" dirty="0">
                <a:solidFill>
                  <a:srgbClr val="CCCCFF"/>
                </a:solidFill>
                <a:latin typeface="OpenSymbol"/>
                <a:cs typeface="OpenSymbol"/>
              </a:rPr>
              <a:t> </a:t>
            </a:r>
            <a:r>
              <a:rPr sz="2700" spc="-5" dirty="0">
                <a:solidFill>
                  <a:srgbClr val="980033"/>
                </a:solidFill>
                <a:latin typeface="Arial"/>
                <a:cs typeface="Arial"/>
              </a:rPr>
              <a:t>Road Accidents and over turning.</a:t>
            </a:r>
            <a:endParaRPr sz="27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670"/>
              </a:spcBef>
            </a:pPr>
            <a:r>
              <a:rPr sz="2850" spc="4065" baseline="14619" dirty="0">
                <a:solidFill>
                  <a:srgbClr val="CCCCFF"/>
                </a:solidFill>
                <a:latin typeface="OpenSymbol"/>
                <a:cs typeface="OpenSymbol"/>
              </a:rPr>
              <a:t></a:t>
            </a:r>
            <a:r>
              <a:rPr sz="2850" spc="-585" baseline="14619" dirty="0">
                <a:solidFill>
                  <a:srgbClr val="CCCCFF"/>
                </a:solidFill>
                <a:latin typeface="OpenSymbol"/>
                <a:cs typeface="OpenSymbol"/>
              </a:rPr>
              <a:t> </a:t>
            </a:r>
            <a:r>
              <a:rPr sz="2700" spc="-5" dirty="0">
                <a:solidFill>
                  <a:srgbClr val="980033"/>
                </a:solidFill>
                <a:latin typeface="Arial"/>
                <a:cs typeface="Arial"/>
              </a:rPr>
              <a:t>Driver fault like overfilling.</a:t>
            </a:r>
            <a:endParaRPr sz="27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680"/>
              </a:spcBef>
            </a:pPr>
            <a:r>
              <a:rPr sz="2850" spc="4065" baseline="14619" dirty="0">
                <a:solidFill>
                  <a:srgbClr val="CCCCFF"/>
                </a:solidFill>
                <a:latin typeface="OpenSymbol"/>
                <a:cs typeface="OpenSymbol"/>
              </a:rPr>
              <a:t></a:t>
            </a:r>
            <a:r>
              <a:rPr sz="2850" spc="-569" baseline="14619" dirty="0">
                <a:solidFill>
                  <a:srgbClr val="CCCCFF"/>
                </a:solidFill>
                <a:latin typeface="OpenSymbol"/>
                <a:cs typeface="OpenSymbol"/>
              </a:rPr>
              <a:t> </a:t>
            </a:r>
            <a:r>
              <a:rPr sz="2700" spc="-10" dirty="0">
                <a:solidFill>
                  <a:srgbClr val="980033"/>
                </a:solidFill>
                <a:latin typeface="Arial"/>
                <a:cs typeface="Arial"/>
              </a:rPr>
              <a:t>Poor </a:t>
            </a:r>
            <a:r>
              <a:rPr sz="2700" spc="-5" dirty="0">
                <a:solidFill>
                  <a:srgbClr val="980033"/>
                </a:solidFill>
                <a:latin typeface="Arial"/>
                <a:cs typeface="Arial"/>
              </a:rPr>
              <a:t>maintenance of vehicle.</a:t>
            </a:r>
            <a:endParaRPr sz="27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670"/>
              </a:spcBef>
            </a:pPr>
            <a:r>
              <a:rPr sz="2850" spc="4065" baseline="14619" dirty="0">
                <a:solidFill>
                  <a:srgbClr val="CCCCFF"/>
                </a:solidFill>
                <a:latin typeface="OpenSymbol"/>
                <a:cs typeface="OpenSymbol"/>
              </a:rPr>
              <a:t></a:t>
            </a:r>
            <a:r>
              <a:rPr sz="2850" spc="-592" baseline="14619" dirty="0">
                <a:solidFill>
                  <a:srgbClr val="CCCCFF"/>
                </a:solidFill>
                <a:latin typeface="OpenSymbol"/>
                <a:cs typeface="OpenSymbol"/>
              </a:rPr>
              <a:t> </a:t>
            </a:r>
            <a:r>
              <a:rPr sz="2700" spc="-10" dirty="0">
                <a:solidFill>
                  <a:srgbClr val="980033"/>
                </a:solidFill>
                <a:latin typeface="Arial"/>
                <a:cs typeface="Arial"/>
              </a:rPr>
              <a:t>Poor </a:t>
            </a:r>
            <a:r>
              <a:rPr sz="2700" spc="-5" dirty="0">
                <a:solidFill>
                  <a:srgbClr val="980033"/>
                </a:solidFill>
                <a:latin typeface="Arial"/>
                <a:cs typeface="Arial"/>
              </a:rPr>
              <a:t>inspection.</a:t>
            </a:r>
            <a:endParaRPr sz="27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680"/>
              </a:spcBef>
            </a:pPr>
            <a:r>
              <a:rPr sz="2850" spc="4065" baseline="14619" dirty="0">
                <a:solidFill>
                  <a:srgbClr val="CCCCFF"/>
                </a:solidFill>
                <a:latin typeface="OpenSymbol"/>
                <a:cs typeface="OpenSymbol"/>
              </a:rPr>
              <a:t></a:t>
            </a:r>
            <a:r>
              <a:rPr sz="2850" spc="-577" baseline="14619" dirty="0">
                <a:solidFill>
                  <a:srgbClr val="CCCCFF"/>
                </a:solidFill>
                <a:latin typeface="OpenSymbol"/>
                <a:cs typeface="OpenSymbol"/>
              </a:rPr>
              <a:t> </a:t>
            </a:r>
            <a:r>
              <a:rPr sz="2700" spc="-5" dirty="0">
                <a:solidFill>
                  <a:srgbClr val="980033"/>
                </a:solidFill>
                <a:latin typeface="Arial"/>
                <a:cs typeface="Arial"/>
              </a:rPr>
              <a:t>Lack </a:t>
            </a:r>
            <a:r>
              <a:rPr sz="2700" spc="-10" dirty="0">
                <a:solidFill>
                  <a:srgbClr val="980033"/>
                </a:solidFill>
                <a:latin typeface="Arial"/>
                <a:cs typeface="Arial"/>
              </a:rPr>
              <a:t>of </a:t>
            </a:r>
            <a:r>
              <a:rPr sz="2700" spc="-5" dirty="0">
                <a:solidFill>
                  <a:srgbClr val="980033"/>
                </a:solidFill>
                <a:latin typeface="Arial"/>
                <a:cs typeface="Arial"/>
              </a:rPr>
              <a:t>proper </a:t>
            </a:r>
            <a:r>
              <a:rPr sz="2700" dirty="0">
                <a:solidFill>
                  <a:srgbClr val="980033"/>
                </a:solidFill>
                <a:latin typeface="Arial"/>
                <a:cs typeface="Arial"/>
              </a:rPr>
              <a:t>training </a:t>
            </a:r>
            <a:r>
              <a:rPr sz="2700" spc="-5" dirty="0">
                <a:solidFill>
                  <a:srgbClr val="980033"/>
                </a:solidFill>
                <a:latin typeface="Arial"/>
                <a:cs typeface="Arial"/>
              </a:rPr>
              <a:t>of </a:t>
            </a:r>
            <a:r>
              <a:rPr sz="2700" spc="-265" dirty="0">
                <a:solidFill>
                  <a:srgbClr val="980033"/>
                </a:solidFill>
                <a:latin typeface="Arial"/>
                <a:cs typeface="Arial"/>
              </a:rPr>
              <a:t>employees.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9179" y="304800"/>
            <a:ext cx="1104900" cy="1104900"/>
          </a:xfrm>
          <a:custGeom>
            <a:avLst/>
            <a:gdLst/>
            <a:ahLst/>
            <a:cxnLst/>
            <a:rect l="l" t="t" r="r" b="b"/>
            <a:pathLst>
              <a:path w="1104900" h="1104900">
                <a:moveTo>
                  <a:pt x="552450" y="0"/>
                </a:moveTo>
                <a:lnTo>
                  <a:pt x="503566" y="1960"/>
                </a:lnTo>
                <a:lnTo>
                  <a:pt x="456071" y="7745"/>
                </a:lnTo>
                <a:lnTo>
                  <a:pt x="410109" y="17212"/>
                </a:lnTo>
                <a:lnTo>
                  <a:pt x="365821" y="30217"/>
                </a:lnTo>
                <a:lnTo>
                  <a:pt x="323352" y="46618"/>
                </a:lnTo>
                <a:lnTo>
                  <a:pt x="282845" y="66270"/>
                </a:lnTo>
                <a:lnTo>
                  <a:pt x="244444" y="89030"/>
                </a:lnTo>
                <a:lnTo>
                  <a:pt x="208291" y="114756"/>
                </a:lnTo>
                <a:lnTo>
                  <a:pt x="174530" y="143304"/>
                </a:lnTo>
                <a:lnTo>
                  <a:pt x="143304" y="174530"/>
                </a:lnTo>
                <a:lnTo>
                  <a:pt x="114756" y="208291"/>
                </a:lnTo>
                <a:lnTo>
                  <a:pt x="89030" y="244444"/>
                </a:lnTo>
                <a:lnTo>
                  <a:pt x="66270" y="282845"/>
                </a:lnTo>
                <a:lnTo>
                  <a:pt x="46618" y="323352"/>
                </a:lnTo>
                <a:lnTo>
                  <a:pt x="30217" y="365821"/>
                </a:lnTo>
                <a:lnTo>
                  <a:pt x="17212" y="410109"/>
                </a:lnTo>
                <a:lnTo>
                  <a:pt x="7745" y="456071"/>
                </a:lnTo>
                <a:lnTo>
                  <a:pt x="1960" y="503566"/>
                </a:lnTo>
                <a:lnTo>
                  <a:pt x="0" y="552450"/>
                </a:lnTo>
                <a:lnTo>
                  <a:pt x="1960" y="601153"/>
                </a:lnTo>
                <a:lnTo>
                  <a:pt x="7745" y="648507"/>
                </a:lnTo>
                <a:lnTo>
                  <a:pt x="17212" y="694364"/>
                </a:lnTo>
                <a:lnTo>
                  <a:pt x="30217" y="738578"/>
                </a:lnTo>
                <a:lnTo>
                  <a:pt x="46618" y="781002"/>
                </a:lnTo>
                <a:lnTo>
                  <a:pt x="66270" y="821490"/>
                </a:lnTo>
                <a:lnTo>
                  <a:pt x="89030" y="859895"/>
                </a:lnTo>
                <a:lnTo>
                  <a:pt x="114756" y="896071"/>
                </a:lnTo>
                <a:lnTo>
                  <a:pt x="143304" y="929869"/>
                </a:lnTo>
                <a:lnTo>
                  <a:pt x="174530" y="961145"/>
                </a:lnTo>
                <a:lnTo>
                  <a:pt x="208291" y="989752"/>
                </a:lnTo>
                <a:lnTo>
                  <a:pt x="244444" y="1015542"/>
                </a:lnTo>
                <a:lnTo>
                  <a:pt x="282845" y="1038369"/>
                </a:lnTo>
                <a:lnTo>
                  <a:pt x="323352" y="1058087"/>
                </a:lnTo>
                <a:lnTo>
                  <a:pt x="365821" y="1074548"/>
                </a:lnTo>
                <a:lnTo>
                  <a:pt x="410109" y="1087607"/>
                </a:lnTo>
                <a:lnTo>
                  <a:pt x="456071" y="1097116"/>
                </a:lnTo>
                <a:lnTo>
                  <a:pt x="503566" y="1102929"/>
                </a:lnTo>
                <a:lnTo>
                  <a:pt x="552450" y="1104900"/>
                </a:lnTo>
                <a:lnTo>
                  <a:pt x="601153" y="1102929"/>
                </a:lnTo>
                <a:lnTo>
                  <a:pt x="648507" y="1097116"/>
                </a:lnTo>
                <a:lnTo>
                  <a:pt x="694364" y="1087607"/>
                </a:lnTo>
                <a:lnTo>
                  <a:pt x="738578" y="1074548"/>
                </a:lnTo>
                <a:lnTo>
                  <a:pt x="781002" y="1058087"/>
                </a:lnTo>
                <a:lnTo>
                  <a:pt x="821490" y="1038369"/>
                </a:lnTo>
                <a:lnTo>
                  <a:pt x="859895" y="1015542"/>
                </a:lnTo>
                <a:lnTo>
                  <a:pt x="896071" y="989752"/>
                </a:lnTo>
                <a:lnTo>
                  <a:pt x="929869" y="961145"/>
                </a:lnTo>
                <a:lnTo>
                  <a:pt x="961145" y="929869"/>
                </a:lnTo>
                <a:lnTo>
                  <a:pt x="989752" y="896071"/>
                </a:lnTo>
                <a:lnTo>
                  <a:pt x="1015542" y="859895"/>
                </a:lnTo>
                <a:lnTo>
                  <a:pt x="1038369" y="821490"/>
                </a:lnTo>
                <a:lnTo>
                  <a:pt x="1058087" y="781002"/>
                </a:lnTo>
                <a:lnTo>
                  <a:pt x="1074548" y="738578"/>
                </a:lnTo>
                <a:lnTo>
                  <a:pt x="1087607" y="694364"/>
                </a:lnTo>
                <a:lnTo>
                  <a:pt x="1097116" y="648507"/>
                </a:lnTo>
                <a:lnTo>
                  <a:pt x="1102929" y="601153"/>
                </a:lnTo>
                <a:lnTo>
                  <a:pt x="1104900" y="552450"/>
                </a:lnTo>
                <a:lnTo>
                  <a:pt x="1102929" y="503566"/>
                </a:lnTo>
                <a:lnTo>
                  <a:pt x="1097116" y="456071"/>
                </a:lnTo>
                <a:lnTo>
                  <a:pt x="1087607" y="410109"/>
                </a:lnTo>
                <a:lnTo>
                  <a:pt x="1074548" y="365821"/>
                </a:lnTo>
                <a:lnTo>
                  <a:pt x="1058087" y="323352"/>
                </a:lnTo>
                <a:lnTo>
                  <a:pt x="1038369" y="282845"/>
                </a:lnTo>
                <a:lnTo>
                  <a:pt x="1015542" y="244444"/>
                </a:lnTo>
                <a:lnTo>
                  <a:pt x="989752" y="208291"/>
                </a:lnTo>
                <a:lnTo>
                  <a:pt x="961145" y="174530"/>
                </a:lnTo>
                <a:lnTo>
                  <a:pt x="929869" y="143304"/>
                </a:lnTo>
                <a:lnTo>
                  <a:pt x="896071" y="114756"/>
                </a:lnTo>
                <a:lnTo>
                  <a:pt x="859895" y="89030"/>
                </a:lnTo>
                <a:lnTo>
                  <a:pt x="821490" y="66270"/>
                </a:lnTo>
                <a:lnTo>
                  <a:pt x="781002" y="46618"/>
                </a:lnTo>
                <a:lnTo>
                  <a:pt x="738578" y="30217"/>
                </a:lnTo>
                <a:lnTo>
                  <a:pt x="694364" y="17212"/>
                </a:lnTo>
                <a:lnTo>
                  <a:pt x="648507" y="7745"/>
                </a:lnTo>
                <a:lnTo>
                  <a:pt x="601153" y="1960"/>
                </a:lnTo>
                <a:lnTo>
                  <a:pt x="552450" y="0"/>
                </a:lnTo>
                <a:close/>
              </a:path>
            </a:pathLst>
          </a:custGeom>
          <a:solidFill>
            <a:srgbClr val="D8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83169" y="304800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29" h="1104900">
                <a:moveTo>
                  <a:pt x="551179" y="0"/>
                </a:moveTo>
                <a:lnTo>
                  <a:pt x="502486" y="1960"/>
                </a:lnTo>
                <a:lnTo>
                  <a:pt x="455162" y="7745"/>
                </a:lnTo>
                <a:lnTo>
                  <a:pt x="409350" y="17212"/>
                </a:lnTo>
                <a:lnTo>
                  <a:pt x="365196" y="30217"/>
                </a:lnTo>
                <a:lnTo>
                  <a:pt x="322844" y="46618"/>
                </a:lnTo>
                <a:lnTo>
                  <a:pt x="282439" y="66270"/>
                </a:lnTo>
                <a:lnTo>
                  <a:pt x="244124" y="89030"/>
                </a:lnTo>
                <a:lnTo>
                  <a:pt x="208044" y="114756"/>
                </a:lnTo>
                <a:lnTo>
                  <a:pt x="174344" y="143304"/>
                </a:lnTo>
                <a:lnTo>
                  <a:pt x="143169" y="174530"/>
                </a:lnTo>
                <a:lnTo>
                  <a:pt x="114661" y="208291"/>
                </a:lnTo>
                <a:lnTo>
                  <a:pt x="88967" y="244444"/>
                </a:lnTo>
                <a:lnTo>
                  <a:pt x="66230" y="282845"/>
                </a:lnTo>
                <a:lnTo>
                  <a:pt x="46595" y="323352"/>
                </a:lnTo>
                <a:lnTo>
                  <a:pt x="30205" y="365821"/>
                </a:lnTo>
                <a:lnTo>
                  <a:pt x="17207" y="410109"/>
                </a:lnTo>
                <a:lnTo>
                  <a:pt x="7744" y="456071"/>
                </a:lnTo>
                <a:lnTo>
                  <a:pt x="1960" y="503566"/>
                </a:lnTo>
                <a:lnTo>
                  <a:pt x="0" y="552450"/>
                </a:lnTo>
                <a:lnTo>
                  <a:pt x="1960" y="601153"/>
                </a:lnTo>
                <a:lnTo>
                  <a:pt x="7744" y="648507"/>
                </a:lnTo>
                <a:lnTo>
                  <a:pt x="17207" y="694364"/>
                </a:lnTo>
                <a:lnTo>
                  <a:pt x="30205" y="738578"/>
                </a:lnTo>
                <a:lnTo>
                  <a:pt x="46595" y="781002"/>
                </a:lnTo>
                <a:lnTo>
                  <a:pt x="66230" y="821490"/>
                </a:lnTo>
                <a:lnTo>
                  <a:pt x="88967" y="859895"/>
                </a:lnTo>
                <a:lnTo>
                  <a:pt x="114661" y="896071"/>
                </a:lnTo>
                <a:lnTo>
                  <a:pt x="143169" y="929869"/>
                </a:lnTo>
                <a:lnTo>
                  <a:pt x="174344" y="961145"/>
                </a:lnTo>
                <a:lnTo>
                  <a:pt x="208044" y="989752"/>
                </a:lnTo>
                <a:lnTo>
                  <a:pt x="244124" y="1015542"/>
                </a:lnTo>
                <a:lnTo>
                  <a:pt x="282439" y="1038369"/>
                </a:lnTo>
                <a:lnTo>
                  <a:pt x="322844" y="1058087"/>
                </a:lnTo>
                <a:lnTo>
                  <a:pt x="365196" y="1074548"/>
                </a:lnTo>
                <a:lnTo>
                  <a:pt x="409350" y="1087607"/>
                </a:lnTo>
                <a:lnTo>
                  <a:pt x="455162" y="1097116"/>
                </a:lnTo>
                <a:lnTo>
                  <a:pt x="502486" y="1102929"/>
                </a:lnTo>
                <a:lnTo>
                  <a:pt x="551179" y="1104900"/>
                </a:lnTo>
                <a:lnTo>
                  <a:pt x="600063" y="1102929"/>
                </a:lnTo>
                <a:lnTo>
                  <a:pt x="647558" y="1097116"/>
                </a:lnTo>
                <a:lnTo>
                  <a:pt x="693520" y="1087607"/>
                </a:lnTo>
                <a:lnTo>
                  <a:pt x="737808" y="1074548"/>
                </a:lnTo>
                <a:lnTo>
                  <a:pt x="780277" y="1058087"/>
                </a:lnTo>
                <a:lnTo>
                  <a:pt x="820784" y="1038369"/>
                </a:lnTo>
                <a:lnTo>
                  <a:pt x="859185" y="1015542"/>
                </a:lnTo>
                <a:lnTo>
                  <a:pt x="895338" y="989752"/>
                </a:lnTo>
                <a:lnTo>
                  <a:pt x="929099" y="961145"/>
                </a:lnTo>
                <a:lnTo>
                  <a:pt x="960325" y="929869"/>
                </a:lnTo>
                <a:lnTo>
                  <a:pt x="988873" y="896071"/>
                </a:lnTo>
                <a:lnTo>
                  <a:pt x="1014599" y="859895"/>
                </a:lnTo>
                <a:lnTo>
                  <a:pt x="1037359" y="821490"/>
                </a:lnTo>
                <a:lnTo>
                  <a:pt x="1057011" y="781002"/>
                </a:lnTo>
                <a:lnTo>
                  <a:pt x="1073412" y="738578"/>
                </a:lnTo>
                <a:lnTo>
                  <a:pt x="1086417" y="694364"/>
                </a:lnTo>
                <a:lnTo>
                  <a:pt x="1095884" y="648507"/>
                </a:lnTo>
                <a:lnTo>
                  <a:pt x="1101669" y="601153"/>
                </a:lnTo>
                <a:lnTo>
                  <a:pt x="1103629" y="552450"/>
                </a:lnTo>
                <a:lnTo>
                  <a:pt x="1101669" y="503566"/>
                </a:lnTo>
                <a:lnTo>
                  <a:pt x="1095884" y="456071"/>
                </a:lnTo>
                <a:lnTo>
                  <a:pt x="1086417" y="410109"/>
                </a:lnTo>
                <a:lnTo>
                  <a:pt x="1073412" y="365821"/>
                </a:lnTo>
                <a:lnTo>
                  <a:pt x="1057011" y="323352"/>
                </a:lnTo>
                <a:lnTo>
                  <a:pt x="1037359" y="282845"/>
                </a:lnTo>
                <a:lnTo>
                  <a:pt x="1014599" y="244444"/>
                </a:lnTo>
                <a:lnTo>
                  <a:pt x="988873" y="208291"/>
                </a:lnTo>
                <a:lnTo>
                  <a:pt x="960325" y="174530"/>
                </a:lnTo>
                <a:lnTo>
                  <a:pt x="929099" y="143304"/>
                </a:lnTo>
                <a:lnTo>
                  <a:pt x="895338" y="114756"/>
                </a:lnTo>
                <a:lnTo>
                  <a:pt x="859185" y="89030"/>
                </a:lnTo>
                <a:lnTo>
                  <a:pt x="820784" y="66270"/>
                </a:lnTo>
                <a:lnTo>
                  <a:pt x="780277" y="46618"/>
                </a:lnTo>
                <a:lnTo>
                  <a:pt x="737808" y="30217"/>
                </a:lnTo>
                <a:lnTo>
                  <a:pt x="693520" y="17212"/>
                </a:lnTo>
                <a:lnTo>
                  <a:pt x="647558" y="7745"/>
                </a:lnTo>
                <a:lnTo>
                  <a:pt x="600063" y="1960"/>
                </a:lnTo>
                <a:lnTo>
                  <a:pt x="551179" y="0"/>
                </a:lnTo>
                <a:close/>
              </a:path>
            </a:pathLst>
          </a:custGeom>
          <a:solidFill>
            <a:srgbClr val="D8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1880" y="306070"/>
            <a:ext cx="1102360" cy="1104900"/>
          </a:xfrm>
          <a:custGeom>
            <a:avLst/>
            <a:gdLst/>
            <a:ahLst/>
            <a:cxnLst/>
            <a:rect l="l" t="t" r="r" b="b"/>
            <a:pathLst>
              <a:path w="1102360" h="1104900">
                <a:moveTo>
                  <a:pt x="551179" y="0"/>
                </a:moveTo>
                <a:lnTo>
                  <a:pt x="502486" y="1960"/>
                </a:lnTo>
                <a:lnTo>
                  <a:pt x="455162" y="7745"/>
                </a:lnTo>
                <a:lnTo>
                  <a:pt x="409350" y="17212"/>
                </a:lnTo>
                <a:lnTo>
                  <a:pt x="365196" y="30217"/>
                </a:lnTo>
                <a:lnTo>
                  <a:pt x="322844" y="46618"/>
                </a:lnTo>
                <a:lnTo>
                  <a:pt x="282439" y="66270"/>
                </a:lnTo>
                <a:lnTo>
                  <a:pt x="244124" y="89030"/>
                </a:lnTo>
                <a:lnTo>
                  <a:pt x="208044" y="114756"/>
                </a:lnTo>
                <a:lnTo>
                  <a:pt x="174344" y="143304"/>
                </a:lnTo>
                <a:lnTo>
                  <a:pt x="143169" y="174530"/>
                </a:lnTo>
                <a:lnTo>
                  <a:pt x="114661" y="208291"/>
                </a:lnTo>
                <a:lnTo>
                  <a:pt x="88967" y="244444"/>
                </a:lnTo>
                <a:lnTo>
                  <a:pt x="66230" y="282845"/>
                </a:lnTo>
                <a:lnTo>
                  <a:pt x="46595" y="323352"/>
                </a:lnTo>
                <a:lnTo>
                  <a:pt x="30205" y="365821"/>
                </a:lnTo>
                <a:lnTo>
                  <a:pt x="17207" y="410109"/>
                </a:lnTo>
                <a:lnTo>
                  <a:pt x="7744" y="456071"/>
                </a:lnTo>
                <a:lnTo>
                  <a:pt x="1960" y="503566"/>
                </a:lnTo>
                <a:lnTo>
                  <a:pt x="0" y="552450"/>
                </a:lnTo>
                <a:lnTo>
                  <a:pt x="1960" y="601153"/>
                </a:lnTo>
                <a:lnTo>
                  <a:pt x="7744" y="648507"/>
                </a:lnTo>
                <a:lnTo>
                  <a:pt x="17207" y="694364"/>
                </a:lnTo>
                <a:lnTo>
                  <a:pt x="30205" y="738578"/>
                </a:lnTo>
                <a:lnTo>
                  <a:pt x="46595" y="781002"/>
                </a:lnTo>
                <a:lnTo>
                  <a:pt x="66230" y="821490"/>
                </a:lnTo>
                <a:lnTo>
                  <a:pt x="88967" y="859895"/>
                </a:lnTo>
                <a:lnTo>
                  <a:pt x="114661" y="896071"/>
                </a:lnTo>
                <a:lnTo>
                  <a:pt x="143169" y="929869"/>
                </a:lnTo>
                <a:lnTo>
                  <a:pt x="174344" y="961145"/>
                </a:lnTo>
                <a:lnTo>
                  <a:pt x="208044" y="989752"/>
                </a:lnTo>
                <a:lnTo>
                  <a:pt x="244124" y="1015542"/>
                </a:lnTo>
                <a:lnTo>
                  <a:pt x="282439" y="1038369"/>
                </a:lnTo>
                <a:lnTo>
                  <a:pt x="322844" y="1058087"/>
                </a:lnTo>
                <a:lnTo>
                  <a:pt x="365196" y="1074548"/>
                </a:lnTo>
                <a:lnTo>
                  <a:pt x="409350" y="1087607"/>
                </a:lnTo>
                <a:lnTo>
                  <a:pt x="455162" y="1097116"/>
                </a:lnTo>
                <a:lnTo>
                  <a:pt x="502486" y="1102929"/>
                </a:lnTo>
                <a:lnTo>
                  <a:pt x="551179" y="1104900"/>
                </a:lnTo>
                <a:lnTo>
                  <a:pt x="599873" y="1102929"/>
                </a:lnTo>
                <a:lnTo>
                  <a:pt x="647197" y="1097116"/>
                </a:lnTo>
                <a:lnTo>
                  <a:pt x="693009" y="1087607"/>
                </a:lnTo>
                <a:lnTo>
                  <a:pt x="737163" y="1074548"/>
                </a:lnTo>
                <a:lnTo>
                  <a:pt x="779515" y="1058087"/>
                </a:lnTo>
                <a:lnTo>
                  <a:pt x="819920" y="1038369"/>
                </a:lnTo>
                <a:lnTo>
                  <a:pt x="858235" y="1015542"/>
                </a:lnTo>
                <a:lnTo>
                  <a:pt x="894315" y="989752"/>
                </a:lnTo>
                <a:lnTo>
                  <a:pt x="928015" y="961145"/>
                </a:lnTo>
                <a:lnTo>
                  <a:pt x="959190" y="929869"/>
                </a:lnTo>
                <a:lnTo>
                  <a:pt x="987698" y="896071"/>
                </a:lnTo>
                <a:lnTo>
                  <a:pt x="1013392" y="859895"/>
                </a:lnTo>
                <a:lnTo>
                  <a:pt x="1036129" y="821490"/>
                </a:lnTo>
                <a:lnTo>
                  <a:pt x="1055764" y="781002"/>
                </a:lnTo>
                <a:lnTo>
                  <a:pt x="1072154" y="738578"/>
                </a:lnTo>
                <a:lnTo>
                  <a:pt x="1085152" y="694364"/>
                </a:lnTo>
                <a:lnTo>
                  <a:pt x="1094615" y="648507"/>
                </a:lnTo>
                <a:lnTo>
                  <a:pt x="1100399" y="601153"/>
                </a:lnTo>
                <a:lnTo>
                  <a:pt x="1102359" y="552450"/>
                </a:lnTo>
                <a:lnTo>
                  <a:pt x="1100399" y="503566"/>
                </a:lnTo>
                <a:lnTo>
                  <a:pt x="1094615" y="456071"/>
                </a:lnTo>
                <a:lnTo>
                  <a:pt x="1085152" y="410109"/>
                </a:lnTo>
                <a:lnTo>
                  <a:pt x="1072154" y="365821"/>
                </a:lnTo>
                <a:lnTo>
                  <a:pt x="1055764" y="323352"/>
                </a:lnTo>
                <a:lnTo>
                  <a:pt x="1036129" y="282845"/>
                </a:lnTo>
                <a:lnTo>
                  <a:pt x="1013392" y="244444"/>
                </a:lnTo>
                <a:lnTo>
                  <a:pt x="987698" y="208291"/>
                </a:lnTo>
                <a:lnTo>
                  <a:pt x="959190" y="174530"/>
                </a:lnTo>
                <a:lnTo>
                  <a:pt x="928015" y="143304"/>
                </a:lnTo>
                <a:lnTo>
                  <a:pt x="894315" y="114756"/>
                </a:lnTo>
                <a:lnTo>
                  <a:pt x="858235" y="89030"/>
                </a:lnTo>
                <a:lnTo>
                  <a:pt x="819920" y="66270"/>
                </a:lnTo>
                <a:lnTo>
                  <a:pt x="779515" y="46618"/>
                </a:lnTo>
                <a:lnTo>
                  <a:pt x="737163" y="30217"/>
                </a:lnTo>
                <a:lnTo>
                  <a:pt x="693009" y="17212"/>
                </a:lnTo>
                <a:lnTo>
                  <a:pt x="647197" y="7745"/>
                </a:lnTo>
                <a:lnTo>
                  <a:pt x="599873" y="1960"/>
                </a:lnTo>
                <a:lnTo>
                  <a:pt x="551179" y="0"/>
                </a:lnTo>
                <a:close/>
              </a:path>
            </a:pathLst>
          </a:custGeom>
          <a:solidFill>
            <a:srgbClr val="D8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23329" y="304800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29" h="1104900">
                <a:moveTo>
                  <a:pt x="552450" y="0"/>
                </a:moveTo>
                <a:lnTo>
                  <a:pt x="503756" y="1960"/>
                </a:lnTo>
                <a:lnTo>
                  <a:pt x="456432" y="7745"/>
                </a:lnTo>
                <a:lnTo>
                  <a:pt x="410620" y="17212"/>
                </a:lnTo>
                <a:lnTo>
                  <a:pt x="366466" y="30217"/>
                </a:lnTo>
                <a:lnTo>
                  <a:pt x="324114" y="46618"/>
                </a:lnTo>
                <a:lnTo>
                  <a:pt x="283709" y="66270"/>
                </a:lnTo>
                <a:lnTo>
                  <a:pt x="245394" y="89030"/>
                </a:lnTo>
                <a:lnTo>
                  <a:pt x="209314" y="114756"/>
                </a:lnTo>
                <a:lnTo>
                  <a:pt x="175614" y="143304"/>
                </a:lnTo>
                <a:lnTo>
                  <a:pt x="144439" y="174530"/>
                </a:lnTo>
                <a:lnTo>
                  <a:pt x="115931" y="208291"/>
                </a:lnTo>
                <a:lnTo>
                  <a:pt x="90237" y="244444"/>
                </a:lnTo>
                <a:lnTo>
                  <a:pt x="67500" y="282845"/>
                </a:lnTo>
                <a:lnTo>
                  <a:pt x="47865" y="323352"/>
                </a:lnTo>
                <a:lnTo>
                  <a:pt x="31475" y="365821"/>
                </a:lnTo>
                <a:lnTo>
                  <a:pt x="18477" y="410109"/>
                </a:lnTo>
                <a:lnTo>
                  <a:pt x="9014" y="456071"/>
                </a:lnTo>
                <a:lnTo>
                  <a:pt x="3230" y="503566"/>
                </a:lnTo>
                <a:lnTo>
                  <a:pt x="1270" y="552450"/>
                </a:lnTo>
                <a:lnTo>
                  <a:pt x="3230" y="601153"/>
                </a:lnTo>
                <a:lnTo>
                  <a:pt x="9014" y="648507"/>
                </a:lnTo>
                <a:lnTo>
                  <a:pt x="18477" y="694364"/>
                </a:lnTo>
                <a:lnTo>
                  <a:pt x="31475" y="738578"/>
                </a:lnTo>
                <a:lnTo>
                  <a:pt x="47865" y="781002"/>
                </a:lnTo>
                <a:lnTo>
                  <a:pt x="67500" y="821490"/>
                </a:lnTo>
                <a:lnTo>
                  <a:pt x="90237" y="859895"/>
                </a:lnTo>
                <a:lnTo>
                  <a:pt x="115931" y="896071"/>
                </a:lnTo>
                <a:lnTo>
                  <a:pt x="144439" y="929869"/>
                </a:lnTo>
                <a:lnTo>
                  <a:pt x="175614" y="961145"/>
                </a:lnTo>
                <a:lnTo>
                  <a:pt x="209314" y="989752"/>
                </a:lnTo>
                <a:lnTo>
                  <a:pt x="245394" y="1015542"/>
                </a:lnTo>
                <a:lnTo>
                  <a:pt x="283709" y="1038369"/>
                </a:lnTo>
                <a:lnTo>
                  <a:pt x="324114" y="1058087"/>
                </a:lnTo>
                <a:lnTo>
                  <a:pt x="366466" y="1074548"/>
                </a:lnTo>
                <a:lnTo>
                  <a:pt x="410620" y="1087607"/>
                </a:lnTo>
                <a:lnTo>
                  <a:pt x="456432" y="1097116"/>
                </a:lnTo>
                <a:lnTo>
                  <a:pt x="503756" y="1102929"/>
                </a:lnTo>
                <a:lnTo>
                  <a:pt x="552450" y="1104900"/>
                </a:lnTo>
                <a:lnTo>
                  <a:pt x="601323" y="1102929"/>
                </a:lnTo>
                <a:lnTo>
                  <a:pt x="648788" y="1097116"/>
                </a:lnTo>
                <a:lnTo>
                  <a:pt x="694705" y="1087607"/>
                </a:lnTo>
                <a:lnTo>
                  <a:pt x="738933" y="1074548"/>
                </a:lnTo>
                <a:lnTo>
                  <a:pt x="781329" y="1058087"/>
                </a:lnTo>
                <a:lnTo>
                  <a:pt x="821754" y="1038369"/>
                </a:lnTo>
                <a:lnTo>
                  <a:pt x="860065" y="1015542"/>
                </a:lnTo>
                <a:lnTo>
                  <a:pt x="896122" y="989752"/>
                </a:lnTo>
                <a:lnTo>
                  <a:pt x="929784" y="961145"/>
                </a:lnTo>
                <a:lnTo>
                  <a:pt x="960910" y="929869"/>
                </a:lnTo>
                <a:lnTo>
                  <a:pt x="989359" y="896071"/>
                </a:lnTo>
                <a:lnTo>
                  <a:pt x="1014989" y="859895"/>
                </a:lnTo>
                <a:lnTo>
                  <a:pt x="1037659" y="821490"/>
                </a:lnTo>
                <a:lnTo>
                  <a:pt x="1057229" y="781002"/>
                </a:lnTo>
                <a:lnTo>
                  <a:pt x="1073557" y="738578"/>
                </a:lnTo>
                <a:lnTo>
                  <a:pt x="1086502" y="694364"/>
                </a:lnTo>
                <a:lnTo>
                  <a:pt x="1095923" y="648507"/>
                </a:lnTo>
                <a:lnTo>
                  <a:pt x="1101679" y="601153"/>
                </a:lnTo>
                <a:lnTo>
                  <a:pt x="1103629" y="552450"/>
                </a:lnTo>
                <a:lnTo>
                  <a:pt x="1101679" y="503566"/>
                </a:lnTo>
                <a:lnTo>
                  <a:pt x="1095923" y="456071"/>
                </a:lnTo>
                <a:lnTo>
                  <a:pt x="1086502" y="410109"/>
                </a:lnTo>
                <a:lnTo>
                  <a:pt x="1073557" y="365821"/>
                </a:lnTo>
                <a:lnTo>
                  <a:pt x="1057229" y="323352"/>
                </a:lnTo>
                <a:lnTo>
                  <a:pt x="1037659" y="282845"/>
                </a:lnTo>
                <a:lnTo>
                  <a:pt x="1014989" y="244444"/>
                </a:lnTo>
                <a:lnTo>
                  <a:pt x="989359" y="208291"/>
                </a:lnTo>
                <a:lnTo>
                  <a:pt x="960910" y="174530"/>
                </a:lnTo>
                <a:lnTo>
                  <a:pt x="929784" y="143304"/>
                </a:lnTo>
                <a:lnTo>
                  <a:pt x="896122" y="114756"/>
                </a:lnTo>
                <a:lnTo>
                  <a:pt x="860065" y="89030"/>
                </a:lnTo>
                <a:lnTo>
                  <a:pt x="821754" y="66270"/>
                </a:lnTo>
                <a:lnTo>
                  <a:pt x="781329" y="46618"/>
                </a:lnTo>
                <a:lnTo>
                  <a:pt x="738933" y="30217"/>
                </a:lnTo>
                <a:lnTo>
                  <a:pt x="694705" y="17212"/>
                </a:lnTo>
                <a:lnTo>
                  <a:pt x="648788" y="7745"/>
                </a:lnTo>
                <a:lnTo>
                  <a:pt x="601323" y="1960"/>
                </a:lnTo>
                <a:lnTo>
                  <a:pt x="552450" y="0"/>
                </a:lnTo>
                <a:close/>
              </a:path>
              <a:path w="1103629" h="1104900">
                <a:moveTo>
                  <a:pt x="1103629" y="0"/>
                </a:moveTo>
                <a:lnTo>
                  <a:pt x="1103629" y="0"/>
                </a:lnTo>
              </a:path>
              <a:path w="1103629" h="1104900">
                <a:moveTo>
                  <a:pt x="0" y="1104900"/>
                </a:moveTo>
                <a:lnTo>
                  <a:pt x="0" y="110490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14400" y="290603"/>
            <a:ext cx="7162800" cy="5729605"/>
            <a:chOff x="914400" y="290603"/>
            <a:chExt cx="7162800" cy="5729605"/>
          </a:xfrm>
        </p:grpSpPr>
        <p:sp>
          <p:nvSpPr>
            <p:cNvPr id="7" name="object 7"/>
            <p:cNvSpPr/>
            <p:nvPr/>
          </p:nvSpPr>
          <p:spPr>
            <a:xfrm>
              <a:off x="2358389" y="304800"/>
              <a:ext cx="1103630" cy="1104900"/>
            </a:xfrm>
            <a:custGeom>
              <a:avLst/>
              <a:gdLst/>
              <a:ahLst/>
              <a:cxnLst/>
              <a:rect l="l" t="t" r="r" b="b"/>
              <a:pathLst>
                <a:path w="1103629" h="1104900">
                  <a:moveTo>
                    <a:pt x="552450" y="0"/>
                  </a:moveTo>
                  <a:lnTo>
                    <a:pt x="503566" y="1960"/>
                  </a:lnTo>
                  <a:lnTo>
                    <a:pt x="456071" y="7745"/>
                  </a:lnTo>
                  <a:lnTo>
                    <a:pt x="410109" y="17212"/>
                  </a:lnTo>
                  <a:lnTo>
                    <a:pt x="365821" y="30217"/>
                  </a:lnTo>
                  <a:lnTo>
                    <a:pt x="323352" y="46618"/>
                  </a:lnTo>
                  <a:lnTo>
                    <a:pt x="282845" y="66270"/>
                  </a:lnTo>
                  <a:lnTo>
                    <a:pt x="244444" y="89030"/>
                  </a:lnTo>
                  <a:lnTo>
                    <a:pt x="208291" y="114756"/>
                  </a:lnTo>
                  <a:lnTo>
                    <a:pt x="174530" y="143304"/>
                  </a:lnTo>
                  <a:lnTo>
                    <a:pt x="143304" y="174530"/>
                  </a:lnTo>
                  <a:lnTo>
                    <a:pt x="114756" y="208291"/>
                  </a:lnTo>
                  <a:lnTo>
                    <a:pt x="89030" y="244444"/>
                  </a:lnTo>
                  <a:lnTo>
                    <a:pt x="66270" y="282845"/>
                  </a:lnTo>
                  <a:lnTo>
                    <a:pt x="46618" y="323352"/>
                  </a:lnTo>
                  <a:lnTo>
                    <a:pt x="30217" y="365821"/>
                  </a:lnTo>
                  <a:lnTo>
                    <a:pt x="17212" y="410109"/>
                  </a:lnTo>
                  <a:lnTo>
                    <a:pt x="7745" y="456071"/>
                  </a:lnTo>
                  <a:lnTo>
                    <a:pt x="1960" y="503566"/>
                  </a:lnTo>
                  <a:lnTo>
                    <a:pt x="0" y="552450"/>
                  </a:lnTo>
                  <a:lnTo>
                    <a:pt x="1960" y="601153"/>
                  </a:lnTo>
                  <a:lnTo>
                    <a:pt x="7745" y="648507"/>
                  </a:lnTo>
                  <a:lnTo>
                    <a:pt x="17212" y="694364"/>
                  </a:lnTo>
                  <a:lnTo>
                    <a:pt x="30217" y="738578"/>
                  </a:lnTo>
                  <a:lnTo>
                    <a:pt x="46618" y="781002"/>
                  </a:lnTo>
                  <a:lnTo>
                    <a:pt x="66270" y="821490"/>
                  </a:lnTo>
                  <a:lnTo>
                    <a:pt x="89030" y="859895"/>
                  </a:lnTo>
                  <a:lnTo>
                    <a:pt x="114756" y="896071"/>
                  </a:lnTo>
                  <a:lnTo>
                    <a:pt x="143304" y="929869"/>
                  </a:lnTo>
                  <a:lnTo>
                    <a:pt x="174530" y="961145"/>
                  </a:lnTo>
                  <a:lnTo>
                    <a:pt x="208291" y="989752"/>
                  </a:lnTo>
                  <a:lnTo>
                    <a:pt x="244444" y="1015542"/>
                  </a:lnTo>
                  <a:lnTo>
                    <a:pt x="282845" y="1038369"/>
                  </a:lnTo>
                  <a:lnTo>
                    <a:pt x="323352" y="1058087"/>
                  </a:lnTo>
                  <a:lnTo>
                    <a:pt x="365821" y="1074548"/>
                  </a:lnTo>
                  <a:lnTo>
                    <a:pt x="410109" y="1087607"/>
                  </a:lnTo>
                  <a:lnTo>
                    <a:pt x="456071" y="1097116"/>
                  </a:lnTo>
                  <a:lnTo>
                    <a:pt x="503566" y="1102929"/>
                  </a:lnTo>
                  <a:lnTo>
                    <a:pt x="552450" y="1104900"/>
                  </a:lnTo>
                  <a:lnTo>
                    <a:pt x="601143" y="1102929"/>
                  </a:lnTo>
                  <a:lnTo>
                    <a:pt x="648467" y="1097116"/>
                  </a:lnTo>
                  <a:lnTo>
                    <a:pt x="694279" y="1087607"/>
                  </a:lnTo>
                  <a:lnTo>
                    <a:pt x="738433" y="1074548"/>
                  </a:lnTo>
                  <a:lnTo>
                    <a:pt x="780785" y="1058087"/>
                  </a:lnTo>
                  <a:lnTo>
                    <a:pt x="821190" y="1038369"/>
                  </a:lnTo>
                  <a:lnTo>
                    <a:pt x="859505" y="1015542"/>
                  </a:lnTo>
                  <a:lnTo>
                    <a:pt x="895585" y="989752"/>
                  </a:lnTo>
                  <a:lnTo>
                    <a:pt x="929285" y="961145"/>
                  </a:lnTo>
                  <a:lnTo>
                    <a:pt x="960460" y="929869"/>
                  </a:lnTo>
                  <a:lnTo>
                    <a:pt x="988968" y="896071"/>
                  </a:lnTo>
                  <a:lnTo>
                    <a:pt x="1014662" y="859895"/>
                  </a:lnTo>
                  <a:lnTo>
                    <a:pt x="1037399" y="821490"/>
                  </a:lnTo>
                  <a:lnTo>
                    <a:pt x="1057034" y="781002"/>
                  </a:lnTo>
                  <a:lnTo>
                    <a:pt x="1073424" y="738578"/>
                  </a:lnTo>
                  <a:lnTo>
                    <a:pt x="1086422" y="694364"/>
                  </a:lnTo>
                  <a:lnTo>
                    <a:pt x="1095885" y="648507"/>
                  </a:lnTo>
                  <a:lnTo>
                    <a:pt x="1101669" y="601153"/>
                  </a:lnTo>
                  <a:lnTo>
                    <a:pt x="1103630" y="552450"/>
                  </a:lnTo>
                  <a:lnTo>
                    <a:pt x="1101669" y="503566"/>
                  </a:lnTo>
                  <a:lnTo>
                    <a:pt x="1095885" y="456071"/>
                  </a:lnTo>
                  <a:lnTo>
                    <a:pt x="1086422" y="410109"/>
                  </a:lnTo>
                  <a:lnTo>
                    <a:pt x="1073424" y="365821"/>
                  </a:lnTo>
                  <a:lnTo>
                    <a:pt x="1057034" y="323352"/>
                  </a:lnTo>
                  <a:lnTo>
                    <a:pt x="1037399" y="282845"/>
                  </a:lnTo>
                  <a:lnTo>
                    <a:pt x="1014662" y="244444"/>
                  </a:lnTo>
                  <a:lnTo>
                    <a:pt x="988968" y="208291"/>
                  </a:lnTo>
                  <a:lnTo>
                    <a:pt x="960460" y="174530"/>
                  </a:lnTo>
                  <a:lnTo>
                    <a:pt x="929285" y="143304"/>
                  </a:lnTo>
                  <a:lnTo>
                    <a:pt x="895585" y="114756"/>
                  </a:lnTo>
                  <a:lnTo>
                    <a:pt x="859505" y="89030"/>
                  </a:lnTo>
                  <a:lnTo>
                    <a:pt x="821190" y="66270"/>
                  </a:lnTo>
                  <a:lnTo>
                    <a:pt x="780785" y="46618"/>
                  </a:lnTo>
                  <a:lnTo>
                    <a:pt x="738433" y="30217"/>
                  </a:lnTo>
                  <a:lnTo>
                    <a:pt x="694279" y="17212"/>
                  </a:lnTo>
                  <a:lnTo>
                    <a:pt x="648467" y="7745"/>
                  </a:lnTo>
                  <a:lnTo>
                    <a:pt x="601143" y="1960"/>
                  </a:lnTo>
                  <a:lnTo>
                    <a:pt x="552450" y="0"/>
                  </a:lnTo>
                  <a:close/>
                </a:path>
                <a:path w="1103629" h="1104900">
                  <a:moveTo>
                    <a:pt x="1103630" y="0"/>
                  </a:moveTo>
                  <a:lnTo>
                    <a:pt x="1103630" y="0"/>
                  </a:lnTo>
                </a:path>
                <a:path w="1103629" h="1104900">
                  <a:moveTo>
                    <a:pt x="0" y="1104900"/>
                  </a:moveTo>
                  <a:lnTo>
                    <a:pt x="0" y="1104900"/>
                  </a:lnTo>
                </a:path>
              </a:pathLst>
            </a:custGeom>
            <a:ln w="28393">
              <a:solidFill>
                <a:srgbClr val="D8D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4400" y="1371600"/>
              <a:ext cx="7162800" cy="4648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98750" y="415290"/>
            <a:ext cx="3514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LPG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Tank Truck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Under</a:t>
            </a:r>
            <a:r>
              <a:rPr sz="240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Fire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783590"/>
            <a:ext cx="7557770" cy="1252220"/>
          </a:xfrm>
          <a:prstGeom prst="rect">
            <a:avLst/>
          </a:prstGeom>
          <a:ln w="9344">
            <a:solidFill>
              <a:srgbClr val="A4002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 marR="675005">
              <a:lnSpc>
                <a:spcPct val="100000"/>
              </a:lnSpc>
              <a:spcBef>
                <a:spcPts val="370"/>
              </a:spcBef>
            </a:pPr>
            <a:r>
              <a:rPr spc="-5" dirty="0">
                <a:solidFill>
                  <a:srgbClr val="980033"/>
                </a:solidFill>
              </a:rPr>
              <a:t>Special Requirements for  </a:t>
            </a:r>
            <a:r>
              <a:rPr dirty="0">
                <a:solidFill>
                  <a:srgbClr val="980033"/>
                </a:solidFill>
              </a:rPr>
              <a:t>Flammable </a:t>
            </a:r>
            <a:r>
              <a:rPr spc="-5" dirty="0">
                <a:solidFill>
                  <a:srgbClr val="980033"/>
                </a:solidFill>
              </a:rPr>
              <a:t>Material Tank</a:t>
            </a:r>
            <a:r>
              <a:rPr spc="-50" dirty="0">
                <a:solidFill>
                  <a:srgbClr val="980033"/>
                </a:solidFill>
              </a:rPr>
              <a:t> </a:t>
            </a:r>
            <a:r>
              <a:rPr spc="-5" dirty="0">
                <a:solidFill>
                  <a:srgbClr val="980033"/>
                </a:solidFill>
              </a:rPr>
              <a:t>Truck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670" y="1972309"/>
            <a:ext cx="5377180" cy="42595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81000" marR="30480" indent="-342900">
              <a:lnSpc>
                <a:spcPts val="3020"/>
              </a:lnSpc>
              <a:spcBef>
                <a:spcPts val="480"/>
              </a:spcBef>
              <a:buClr>
                <a:srgbClr val="CCCCFF"/>
              </a:buClr>
              <a:buSzPct val="80357"/>
              <a:buFont typeface="OpenSymbol"/>
              <a:buChar char=""/>
              <a:tabLst>
                <a:tab pos="381000" algn="l"/>
              </a:tabLst>
            </a:pPr>
            <a:r>
              <a:rPr sz="2800" spc="-5" dirty="0">
                <a:solidFill>
                  <a:srgbClr val="0033CC"/>
                </a:solidFill>
                <a:latin typeface="Arial"/>
                <a:cs typeface="Arial"/>
              </a:rPr>
              <a:t>Fire proof Screen </a:t>
            </a:r>
            <a:r>
              <a:rPr sz="2800" spc="-10" dirty="0">
                <a:solidFill>
                  <a:srgbClr val="0033CC"/>
                </a:solidFill>
                <a:latin typeface="Arial"/>
                <a:cs typeface="Arial"/>
              </a:rPr>
              <a:t>between </a:t>
            </a:r>
            <a:r>
              <a:rPr lang="en-IN" sz="2800" spc="-10" dirty="0">
                <a:solidFill>
                  <a:srgbClr val="0033CC"/>
                </a:solidFill>
                <a:latin typeface="Arial"/>
                <a:cs typeface="Arial"/>
              </a:rPr>
              <a:t>load </a:t>
            </a:r>
            <a:r>
              <a:rPr sz="2800" spc="-880" dirty="0">
                <a:solidFill>
                  <a:srgbClr val="0033CC"/>
                </a:solidFill>
                <a:latin typeface="Arial"/>
                <a:cs typeface="Arial"/>
              </a:rPr>
              <a:t>l</a:t>
            </a:r>
            <a:r>
              <a:rPr lang="en-IN" sz="2800" spc="-880" dirty="0">
                <a:solidFill>
                  <a:srgbClr val="0033CC"/>
                </a:solidFill>
                <a:latin typeface="Arial"/>
                <a:cs typeface="Arial"/>
              </a:rPr>
              <a:t>&amp;     </a:t>
            </a:r>
            <a:r>
              <a:rPr sz="2800" dirty="0">
                <a:solidFill>
                  <a:srgbClr val="0033CC"/>
                </a:solidFill>
                <a:latin typeface="Arial"/>
                <a:cs typeface="Arial"/>
              </a:rPr>
              <a:t>crew</a:t>
            </a:r>
            <a:r>
              <a:rPr sz="2800" spc="-3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CC"/>
                </a:solidFill>
                <a:latin typeface="Arial"/>
                <a:cs typeface="Arial"/>
              </a:rPr>
              <a:t>cab.</a:t>
            </a:r>
            <a:endParaRPr sz="2800" dirty="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320"/>
              </a:spcBef>
              <a:buClr>
                <a:srgbClr val="CCCCFF"/>
              </a:buClr>
              <a:buSzPct val="80357"/>
              <a:buFont typeface="OpenSymbol"/>
              <a:buChar char=""/>
              <a:tabLst>
                <a:tab pos="381000" algn="l"/>
              </a:tabLst>
            </a:pPr>
            <a:r>
              <a:rPr sz="2800" spc="-10" dirty="0">
                <a:solidFill>
                  <a:srgbClr val="0033CC"/>
                </a:solidFill>
                <a:latin typeface="Arial"/>
                <a:cs typeface="Arial"/>
              </a:rPr>
              <a:t>Exhaust </a:t>
            </a:r>
            <a:r>
              <a:rPr sz="2800" dirty="0">
                <a:solidFill>
                  <a:srgbClr val="0033CC"/>
                </a:solidFill>
                <a:latin typeface="Arial"/>
                <a:cs typeface="Arial"/>
              </a:rPr>
              <a:t>in </a:t>
            </a:r>
            <a:r>
              <a:rPr sz="2800" spc="-5" dirty="0">
                <a:solidFill>
                  <a:srgbClr val="0033CC"/>
                </a:solidFill>
                <a:latin typeface="Arial"/>
                <a:cs typeface="Arial"/>
              </a:rPr>
              <a:t>front of the</a:t>
            </a:r>
            <a:r>
              <a:rPr sz="2800" spc="1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800" spc="-254" dirty="0">
                <a:solidFill>
                  <a:srgbClr val="0033CC"/>
                </a:solidFill>
                <a:latin typeface="Arial"/>
                <a:cs typeface="Arial"/>
              </a:rPr>
              <a:t>screen.</a:t>
            </a:r>
            <a:endParaRPr sz="2800" dirty="0">
              <a:latin typeface="Arial"/>
              <a:cs typeface="Arial"/>
            </a:endParaRPr>
          </a:p>
          <a:p>
            <a:pPr marL="381000" marR="223520" indent="-342900">
              <a:lnSpc>
                <a:spcPts val="3020"/>
              </a:lnSpc>
              <a:spcBef>
                <a:spcPts val="745"/>
              </a:spcBef>
              <a:buClr>
                <a:srgbClr val="CCCCFF"/>
              </a:buClr>
              <a:buSzPct val="80357"/>
              <a:buFont typeface="OpenSymbol"/>
              <a:buChar char=""/>
              <a:tabLst>
                <a:tab pos="381000" algn="l"/>
              </a:tabLst>
            </a:pPr>
            <a:r>
              <a:rPr sz="2800" spc="-5" dirty="0">
                <a:solidFill>
                  <a:srgbClr val="0033CC"/>
                </a:solidFill>
                <a:latin typeface="Arial"/>
                <a:cs typeface="Arial"/>
              </a:rPr>
              <a:t>Voltage of lighting current </a:t>
            </a:r>
            <a:r>
              <a:rPr sz="2800" spc="-880" dirty="0">
                <a:solidFill>
                  <a:srgbClr val="0033CC"/>
                </a:solidFill>
                <a:latin typeface="Arial"/>
                <a:cs typeface="Arial"/>
              </a:rPr>
              <a:t>less </a:t>
            </a:r>
            <a:r>
              <a:rPr sz="2800" spc="-77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CC"/>
                </a:solidFill>
                <a:latin typeface="Arial"/>
                <a:cs typeface="Arial"/>
              </a:rPr>
              <a:t>than 24</a:t>
            </a:r>
            <a:r>
              <a:rPr sz="2800" spc="-1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CC"/>
                </a:solidFill>
                <a:latin typeface="Arial"/>
                <a:cs typeface="Arial"/>
              </a:rPr>
              <a:t>volts.</a:t>
            </a:r>
            <a:endParaRPr sz="2800" dirty="0">
              <a:latin typeface="Arial"/>
              <a:cs typeface="Arial"/>
            </a:endParaRPr>
          </a:p>
          <a:p>
            <a:pPr marL="381000" marR="50800" indent="-342900">
              <a:lnSpc>
                <a:spcPts val="3020"/>
              </a:lnSpc>
              <a:spcBef>
                <a:spcPts val="700"/>
              </a:spcBef>
              <a:buClr>
                <a:srgbClr val="CCCCFF"/>
              </a:buClr>
              <a:buSzPct val="80357"/>
              <a:buFont typeface="OpenSymbol"/>
              <a:buChar char=""/>
              <a:tabLst>
                <a:tab pos="381000" algn="l"/>
              </a:tabLst>
            </a:pPr>
            <a:r>
              <a:rPr sz="2800" spc="-5" dirty="0">
                <a:solidFill>
                  <a:srgbClr val="0033CC"/>
                </a:solidFill>
                <a:latin typeface="Arial"/>
                <a:cs typeface="Arial"/>
              </a:rPr>
              <a:t>Arrangement </a:t>
            </a:r>
            <a:r>
              <a:rPr sz="2800" dirty="0">
                <a:solidFill>
                  <a:srgbClr val="0033CC"/>
                </a:solidFill>
                <a:latin typeface="Arial"/>
                <a:cs typeface="Arial"/>
              </a:rPr>
              <a:t>to cut off </a:t>
            </a:r>
            <a:r>
              <a:rPr sz="2800" spc="-229" dirty="0">
                <a:solidFill>
                  <a:srgbClr val="0033CC"/>
                </a:solidFill>
                <a:latin typeface="Arial"/>
                <a:cs typeface="Arial"/>
              </a:rPr>
              <a:t>power  </a:t>
            </a:r>
            <a:r>
              <a:rPr sz="2800" spc="-5" dirty="0">
                <a:solidFill>
                  <a:srgbClr val="0033CC"/>
                </a:solidFill>
                <a:latin typeface="Arial"/>
                <a:cs typeface="Arial"/>
              </a:rPr>
              <a:t>quickly </a:t>
            </a:r>
            <a:r>
              <a:rPr sz="2800" spc="-10" dirty="0">
                <a:solidFill>
                  <a:srgbClr val="0033CC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0033CC"/>
                </a:solidFill>
                <a:latin typeface="Arial"/>
                <a:cs typeface="Arial"/>
              </a:rPr>
              <a:t>double pole</a:t>
            </a:r>
            <a:r>
              <a:rPr sz="2800" spc="-3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CC"/>
                </a:solidFill>
                <a:latin typeface="Arial"/>
                <a:cs typeface="Arial"/>
              </a:rPr>
              <a:t>switch.</a:t>
            </a:r>
            <a:endParaRPr sz="2800" dirty="0">
              <a:latin typeface="Arial"/>
              <a:cs typeface="Arial"/>
            </a:endParaRPr>
          </a:p>
          <a:p>
            <a:pPr marL="381000" marR="403225" indent="-342900">
              <a:lnSpc>
                <a:spcPts val="3020"/>
              </a:lnSpc>
              <a:spcBef>
                <a:spcPts val="700"/>
              </a:spcBef>
              <a:buClr>
                <a:srgbClr val="CCCCFF"/>
              </a:buClr>
              <a:buSzPct val="80357"/>
              <a:buFont typeface="OpenSymbol"/>
              <a:buChar char=""/>
              <a:tabLst>
                <a:tab pos="381000" algn="l"/>
              </a:tabLst>
            </a:pPr>
            <a:r>
              <a:rPr sz="2800" spc="-5" dirty="0">
                <a:solidFill>
                  <a:srgbClr val="0033CC"/>
                </a:solidFill>
                <a:latin typeface="Arial"/>
                <a:cs typeface="Arial"/>
              </a:rPr>
              <a:t>Double pole wiring and </a:t>
            </a:r>
            <a:r>
              <a:rPr sz="2800" spc="-745" dirty="0">
                <a:solidFill>
                  <a:srgbClr val="0033CC"/>
                </a:solidFill>
                <a:latin typeface="Arial"/>
                <a:cs typeface="Arial"/>
              </a:rPr>
              <a:t>flame  </a:t>
            </a:r>
            <a:r>
              <a:rPr sz="2800" spc="-5" dirty="0">
                <a:solidFill>
                  <a:srgbClr val="0033CC"/>
                </a:solidFill>
                <a:latin typeface="Arial"/>
                <a:cs typeface="Arial"/>
              </a:rPr>
              <a:t>proof </a:t>
            </a:r>
            <a:r>
              <a:rPr sz="2800" dirty="0">
                <a:solidFill>
                  <a:srgbClr val="0033CC"/>
                </a:solidFill>
                <a:latin typeface="Arial"/>
                <a:cs typeface="Arial"/>
              </a:rPr>
              <a:t>electrical </a:t>
            </a:r>
            <a:r>
              <a:rPr sz="2800" spc="-5" dirty="0">
                <a:solidFill>
                  <a:srgbClr val="0033CC"/>
                </a:solidFill>
                <a:latin typeface="Arial"/>
                <a:cs typeface="Arial"/>
              </a:rPr>
              <a:t>fittings (For  </a:t>
            </a:r>
            <a:r>
              <a:rPr sz="2800" dirty="0">
                <a:solidFill>
                  <a:srgbClr val="0033CC"/>
                </a:solidFill>
                <a:latin typeface="Arial"/>
                <a:cs typeface="Arial"/>
              </a:rPr>
              <a:t>flammable</a:t>
            </a:r>
            <a:r>
              <a:rPr sz="2800" spc="-1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CC"/>
                </a:solidFill>
                <a:latin typeface="Arial"/>
                <a:cs typeface="Arial"/>
              </a:rPr>
              <a:t>substances).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05527" y="2967127"/>
            <a:ext cx="3362144" cy="2865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73619" y="3034029"/>
            <a:ext cx="1254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 marR="5080" indent="-22479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Fire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proof  </a:t>
            </a:r>
            <a:r>
              <a:rPr sz="2400" spc="-5" dirty="0">
                <a:latin typeface="Times New Roman"/>
                <a:cs typeface="Times New Roman"/>
              </a:rPr>
              <a:t>screen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6109" y="3188970"/>
            <a:ext cx="1007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xhau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28600"/>
            <a:ext cx="7772400" cy="1676400"/>
          </a:xfrm>
          <a:custGeom>
            <a:avLst/>
            <a:gdLst/>
            <a:ahLst/>
            <a:cxnLst/>
            <a:rect l="l" t="t" r="r" b="b"/>
            <a:pathLst>
              <a:path w="7772400" h="1676400">
                <a:moveTo>
                  <a:pt x="3886200" y="1676400"/>
                </a:moveTo>
                <a:lnTo>
                  <a:pt x="0" y="1676400"/>
                </a:lnTo>
                <a:lnTo>
                  <a:pt x="0" y="0"/>
                </a:lnTo>
                <a:lnTo>
                  <a:pt x="7772400" y="0"/>
                </a:lnTo>
                <a:lnTo>
                  <a:pt x="7772400" y="1676400"/>
                </a:lnTo>
                <a:lnTo>
                  <a:pt x="3886200" y="1676400"/>
                </a:lnTo>
                <a:close/>
              </a:path>
            </a:pathLst>
          </a:custGeom>
          <a:ln w="9344">
            <a:solidFill>
              <a:srgbClr val="A40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3269" y="474979"/>
            <a:ext cx="681228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980033"/>
                </a:solidFill>
              </a:rPr>
              <a:t>Special Requirements for  </a:t>
            </a:r>
            <a:r>
              <a:rPr dirty="0">
                <a:solidFill>
                  <a:srgbClr val="980033"/>
                </a:solidFill>
              </a:rPr>
              <a:t>Flammable </a:t>
            </a:r>
            <a:r>
              <a:rPr spc="-5" dirty="0">
                <a:solidFill>
                  <a:srgbClr val="980033"/>
                </a:solidFill>
              </a:rPr>
              <a:t>Material Tank</a:t>
            </a:r>
            <a:r>
              <a:rPr spc="-80" dirty="0">
                <a:solidFill>
                  <a:srgbClr val="980033"/>
                </a:solidFill>
              </a:rPr>
              <a:t> </a:t>
            </a:r>
            <a:r>
              <a:rPr dirty="0">
                <a:solidFill>
                  <a:srgbClr val="980033"/>
                </a:solidFill>
              </a:rPr>
              <a:t>Truck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608666" y="1597977"/>
            <a:ext cx="3507104" cy="2117090"/>
            <a:chOff x="5608666" y="1597977"/>
            <a:chExt cx="3507104" cy="2117090"/>
          </a:xfrm>
        </p:grpSpPr>
        <p:sp>
          <p:nvSpPr>
            <p:cNvPr id="5" name="object 5"/>
            <p:cNvSpPr/>
            <p:nvPr/>
          </p:nvSpPr>
          <p:spPr>
            <a:xfrm>
              <a:off x="7780020" y="2727959"/>
              <a:ext cx="327660" cy="411480"/>
            </a:xfrm>
            <a:custGeom>
              <a:avLst/>
              <a:gdLst/>
              <a:ahLst/>
              <a:cxnLst/>
              <a:rect l="l" t="t" r="r" b="b"/>
              <a:pathLst>
                <a:path w="327659" h="411480">
                  <a:moveTo>
                    <a:pt x="327660" y="241300"/>
                  </a:moveTo>
                  <a:lnTo>
                    <a:pt x="311150" y="99060"/>
                  </a:lnTo>
                  <a:lnTo>
                    <a:pt x="274320" y="16510"/>
                  </a:lnTo>
                  <a:lnTo>
                    <a:pt x="224790" y="6350"/>
                  </a:lnTo>
                  <a:lnTo>
                    <a:pt x="171272" y="13881"/>
                  </a:lnTo>
                  <a:lnTo>
                    <a:pt x="170180" y="11430"/>
                  </a:lnTo>
                  <a:lnTo>
                    <a:pt x="123190" y="0"/>
                  </a:lnTo>
                  <a:lnTo>
                    <a:pt x="41910" y="11430"/>
                  </a:lnTo>
                  <a:lnTo>
                    <a:pt x="3810" y="86360"/>
                  </a:lnTo>
                  <a:lnTo>
                    <a:pt x="0" y="222250"/>
                  </a:lnTo>
                  <a:lnTo>
                    <a:pt x="7620" y="312420"/>
                  </a:lnTo>
                  <a:lnTo>
                    <a:pt x="30480" y="370840"/>
                  </a:lnTo>
                  <a:lnTo>
                    <a:pt x="64770" y="394970"/>
                  </a:lnTo>
                  <a:lnTo>
                    <a:pt x="93980" y="407670"/>
                  </a:lnTo>
                  <a:lnTo>
                    <a:pt x="165100" y="398780"/>
                  </a:lnTo>
                  <a:lnTo>
                    <a:pt x="166243" y="397446"/>
                  </a:lnTo>
                  <a:lnTo>
                    <a:pt x="166370" y="397510"/>
                  </a:lnTo>
                  <a:lnTo>
                    <a:pt x="195580" y="411480"/>
                  </a:lnTo>
                  <a:lnTo>
                    <a:pt x="267970" y="401320"/>
                  </a:lnTo>
                  <a:lnTo>
                    <a:pt x="303530" y="361950"/>
                  </a:lnTo>
                  <a:lnTo>
                    <a:pt x="327660" y="241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71789" y="2830829"/>
              <a:ext cx="77469" cy="1981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81139" y="2313939"/>
              <a:ext cx="149860" cy="317500"/>
            </a:xfrm>
            <a:custGeom>
              <a:avLst/>
              <a:gdLst/>
              <a:ahLst/>
              <a:cxnLst/>
              <a:rect l="l" t="t" r="r" b="b"/>
              <a:pathLst>
                <a:path w="149859" h="317500">
                  <a:moveTo>
                    <a:pt x="66039" y="0"/>
                  </a:moveTo>
                  <a:lnTo>
                    <a:pt x="27939" y="31750"/>
                  </a:lnTo>
                  <a:lnTo>
                    <a:pt x="8889" y="78739"/>
                  </a:lnTo>
                  <a:lnTo>
                    <a:pt x="0" y="138430"/>
                  </a:lnTo>
                  <a:lnTo>
                    <a:pt x="0" y="170180"/>
                  </a:lnTo>
                  <a:lnTo>
                    <a:pt x="10159" y="227330"/>
                  </a:lnTo>
                  <a:lnTo>
                    <a:pt x="26669" y="275589"/>
                  </a:lnTo>
                  <a:lnTo>
                    <a:pt x="52069" y="307339"/>
                  </a:lnTo>
                  <a:lnTo>
                    <a:pt x="81279" y="317500"/>
                  </a:lnTo>
                  <a:lnTo>
                    <a:pt x="96519" y="312420"/>
                  </a:lnTo>
                  <a:lnTo>
                    <a:pt x="121919" y="281939"/>
                  </a:lnTo>
                  <a:lnTo>
                    <a:pt x="139700" y="236220"/>
                  </a:lnTo>
                  <a:lnTo>
                    <a:pt x="148589" y="179070"/>
                  </a:lnTo>
                  <a:lnTo>
                    <a:pt x="149859" y="149860"/>
                  </a:lnTo>
                  <a:lnTo>
                    <a:pt x="146050" y="118110"/>
                  </a:lnTo>
                  <a:lnTo>
                    <a:pt x="132079" y="60960"/>
                  </a:lnTo>
                  <a:lnTo>
                    <a:pt x="109219" y="20320"/>
                  </a:lnTo>
                  <a:lnTo>
                    <a:pt x="66039" y="0"/>
                  </a:lnTo>
                  <a:close/>
                </a:path>
              </a:pathLst>
            </a:custGeom>
            <a:solidFill>
              <a:srgbClr val="671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39559" y="2153919"/>
              <a:ext cx="1663700" cy="464820"/>
            </a:xfrm>
            <a:custGeom>
              <a:avLst/>
              <a:gdLst/>
              <a:ahLst/>
              <a:cxnLst/>
              <a:rect l="l" t="t" r="r" b="b"/>
              <a:pathLst>
                <a:path w="1663700" h="464819">
                  <a:moveTo>
                    <a:pt x="1623060" y="0"/>
                  </a:moveTo>
                  <a:lnTo>
                    <a:pt x="0" y="161289"/>
                  </a:lnTo>
                  <a:lnTo>
                    <a:pt x="43180" y="199389"/>
                  </a:lnTo>
                  <a:lnTo>
                    <a:pt x="77470" y="267969"/>
                  </a:lnTo>
                  <a:lnTo>
                    <a:pt x="82550" y="383539"/>
                  </a:lnTo>
                  <a:lnTo>
                    <a:pt x="33020" y="464819"/>
                  </a:lnTo>
                  <a:lnTo>
                    <a:pt x="1659890" y="143509"/>
                  </a:lnTo>
                  <a:lnTo>
                    <a:pt x="1663700" y="67309"/>
                  </a:lnTo>
                  <a:lnTo>
                    <a:pt x="1623060" y="0"/>
                  </a:lnTo>
                  <a:close/>
                </a:path>
              </a:pathLst>
            </a:custGeom>
            <a:solidFill>
              <a:srgbClr val="BE5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41769" y="2594609"/>
              <a:ext cx="149860" cy="314960"/>
            </a:xfrm>
            <a:custGeom>
              <a:avLst/>
              <a:gdLst/>
              <a:ahLst/>
              <a:cxnLst/>
              <a:rect l="l" t="t" r="r" b="b"/>
              <a:pathLst>
                <a:path w="149859" h="314960">
                  <a:moveTo>
                    <a:pt x="68579" y="0"/>
                  </a:moveTo>
                  <a:lnTo>
                    <a:pt x="27939" y="31750"/>
                  </a:lnTo>
                  <a:lnTo>
                    <a:pt x="8889" y="78739"/>
                  </a:lnTo>
                  <a:lnTo>
                    <a:pt x="0" y="135889"/>
                  </a:lnTo>
                  <a:lnTo>
                    <a:pt x="0" y="167639"/>
                  </a:lnTo>
                  <a:lnTo>
                    <a:pt x="10159" y="227329"/>
                  </a:lnTo>
                  <a:lnTo>
                    <a:pt x="26670" y="275589"/>
                  </a:lnTo>
                  <a:lnTo>
                    <a:pt x="52070" y="307339"/>
                  </a:lnTo>
                  <a:lnTo>
                    <a:pt x="82550" y="314960"/>
                  </a:lnTo>
                  <a:lnTo>
                    <a:pt x="97789" y="309879"/>
                  </a:lnTo>
                  <a:lnTo>
                    <a:pt x="132079" y="260350"/>
                  </a:lnTo>
                  <a:lnTo>
                    <a:pt x="147320" y="208279"/>
                  </a:lnTo>
                  <a:lnTo>
                    <a:pt x="149859" y="147319"/>
                  </a:lnTo>
                  <a:lnTo>
                    <a:pt x="146050" y="115569"/>
                  </a:lnTo>
                  <a:lnTo>
                    <a:pt x="132079" y="60960"/>
                  </a:lnTo>
                  <a:lnTo>
                    <a:pt x="109220" y="2031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671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00189" y="2430779"/>
              <a:ext cx="1663700" cy="466090"/>
            </a:xfrm>
            <a:custGeom>
              <a:avLst/>
              <a:gdLst/>
              <a:ahLst/>
              <a:cxnLst/>
              <a:rect l="l" t="t" r="r" b="b"/>
              <a:pathLst>
                <a:path w="1663700" h="466089">
                  <a:moveTo>
                    <a:pt x="1624329" y="0"/>
                  </a:moveTo>
                  <a:lnTo>
                    <a:pt x="0" y="165100"/>
                  </a:lnTo>
                  <a:lnTo>
                    <a:pt x="43179" y="200660"/>
                  </a:lnTo>
                  <a:lnTo>
                    <a:pt x="77469" y="269240"/>
                  </a:lnTo>
                  <a:lnTo>
                    <a:pt x="82550" y="384810"/>
                  </a:lnTo>
                  <a:lnTo>
                    <a:pt x="31750" y="466090"/>
                  </a:lnTo>
                  <a:lnTo>
                    <a:pt x="1659889" y="142240"/>
                  </a:lnTo>
                  <a:lnTo>
                    <a:pt x="1663700" y="68580"/>
                  </a:lnTo>
                  <a:lnTo>
                    <a:pt x="1624329" y="0"/>
                  </a:lnTo>
                  <a:close/>
                </a:path>
              </a:pathLst>
            </a:custGeom>
            <a:solidFill>
              <a:srgbClr val="BE5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41159" y="2984500"/>
              <a:ext cx="224790" cy="405130"/>
            </a:xfrm>
            <a:custGeom>
              <a:avLst/>
              <a:gdLst/>
              <a:ahLst/>
              <a:cxnLst/>
              <a:rect l="l" t="t" r="r" b="b"/>
              <a:pathLst>
                <a:path w="224790" h="405129">
                  <a:moveTo>
                    <a:pt x="123190" y="0"/>
                  </a:moveTo>
                  <a:lnTo>
                    <a:pt x="43180" y="11429"/>
                  </a:lnTo>
                  <a:lnTo>
                    <a:pt x="3810" y="86360"/>
                  </a:lnTo>
                  <a:lnTo>
                    <a:pt x="0" y="222250"/>
                  </a:lnTo>
                  <a:lnTo>
                    <a:pt x="8890" y="311150"/>
                  </a:lnTo>
                  <a:lnTo>
                    <a:pt x="30480" y="369570"/>
                  </a:lnTo>
                  <a:lnTo>
                    <a:pt x="66040" y="391160"/>
                  </a:lnTo>
                  <a:lnTo>
                    <a:pt x="95250" y="405129"/>
                  </a:lnTo>
                  <a:lnTo>
                    <a:pt x="167640" y="394970"/>
                  </a:lnTo>
                  <a:lnTo>
                    <a:pt x="201930" y="354329"/>
                  </a:lnTo>
                  <a:lnTo>
                    <a:pt x="224790" y="234950"/>
                  </a:lnTo>
                  <a:lnTo>
                    <a:pt x="210820" y="95250"/>
                  </a:lnTo>
                  <a:lnTo>
                    <a:pt x="172720" y="10160"/>
                  </a:lnTo>
                  <a:lnTo>
                    <a:pt x="1231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31329" y="3081019"/>
              <a:ext cx="77470" cy="196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95390" y="2551429"/>
              <a:ext cx="2534920" cy="937260"/>
            </a:xfrm>
            <a:custGeom>
              <a:avLst/>
              <a:gdLst/>
              <a:ahLst/>
              <a:cxnLst/>
              <a:rect l="l" t="t" r="r" b="b"/>
              <a:pathLst>
                <a:path w="2534920" h="937260">
                  <a:moveTo>
                    <a:pt x="2534335" y="161480"/>
                  </a:moveTo>
                  <a:lnTo>
                    <a:pt x="2524201" y="38188"/>
                  </a:lnTo>
                  <a:lnTo>
                    <a:pt x="2199640" y="0"/>
                  </a:lnTo>
                  <a:lnTo>
                    <a:pt x="209550" y="350520"/>
                  </a:lnTo>
                  <a:lnTo>
                    <a:pt x="320040" y="590550"/>
                  </a:lnTo>
                  <a:lnTo>
                    <a:pt x="488340" y="594868"/>
                  </a:lnTo>
                  <a:lnTo>
                    <a:pt x="478790" y="681990"/>
                  </a:lnTo>
                  <a:lnTo>
                    <a:pt x="0" y="816610"/>
                  </a:lnTo>
                  <a:lnTo>
                    <a:pt x="3810" y="900430"/>
                  </a:lnTo>
                  <a:lnTo>
                    <a:pt x="60960" y="937260"/>
                  </a:lnTo>
                  <a:lnTo>
                    <a:pt x="359410" y="859790"/>
                  </a:lnTo>
                  <a:lnTo>
                    <a:pt x="637540" y="792480"/>
                  </a:lnTo>
                  <a:lnTo>
                    <a:pt x="635000" y="678180"/>
                  </a:lnTo>
                  <a:lnTo>
                    <a:pt x="560070" y="674370"/>
                  </a:lnTo>
                  <a:lnTo>
                    <a:pt x="560920" y="596734"/>
                  </a:lnTo>
                  <a:lnTo>
                    <a:pt x="617220" y="598170"/>
                  </a:lnTo>
                  <a:lnTo>
                    <a:pt x="2391410" y="181610"/>
                  </a:lnTo>
                  <a:lnTo>
                    <a:pt x="2534335" y="161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70039" y="2590800"/>
              <a:ext cx="151130" cy="314960"/>
            </a:xfrm>
            <a:custGeom>
              <a:avLst/>
              <a:gdLst/>
              <a:ahLst/>
              <a:cxnLst/>
              <a:rect l="l" t="t" r="r" b="b"/>
              <a:pathLst>
                <a:path w="151129" h="314960">
                  <a:moveTo>
                    <a:pt x="68579" y="0"/>
                  </a:moveTo>
                  <a:lnTo>
                    <a:pt x="27939" y="33020"/>
                  </a:lnTo>
                  <a:lnTo>
                    <a:pt x="8889" y="78739"/>
                  </a:lnTo>
                  <a:lnTo>
                    <a:pt x="0" y="135889"/>
                  </a:lnTo>
                  <a:lnTo>
                    <a:pt x="0" y="168910"/>
                  </a:lnTo>
                  <a:lnTo>
                    <a:pt x="8889" y="228600"/>
                  </a:lnTo>
                  <a:lnTo>
                    <a:pt x="26669" y="275589"/>
                  </a:lnTo>
                  <a:lnTo>
                    <a:pt x="52069" y="307339"/>
                  </a:lnTo>
                  <a:lnTo>
                    <a:pt x="82550" y="314960"/>
                  </a:lnTo>
                  <a:lnTo>
                    <a:pt x="97789" y="309879"/>
                  </a:lnTo>
                  <a:lnTo>
                    <a:pt x="134619" y="260350"/>
                  </a:lnTo>
                  <a:lnTo>
                    <a:pt x="147319" y="209550"/>
                  </a:lnTo>
                  <a:lnTo>
                    <a:pt x="151129" y="179070"/>
                  </a:lnTo>
                  <a:lnTo>
                    <a:pt x="151129" y="147320"/>
                  </a:lnTo>
                  <a:lnTo>
                    <a:pt x="140969" y="87629"/>
                  </a:lnTo>
                  <a:lnTo>
                    <a:pt x="124459" y="39370"/>
                  </a:lnTo>
                  <a:lnTo>
                    <a:pt x="99059" y="762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671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34809" y="2428239"/>
              <a:ext cx="1657350" cy="464820"/>
            </a:xfrm>
            <a:custGeom>
              <a:avLst/>
              <a:gdLst/>
              <a:ahLst/>
              <a:cxnLst/>
              <a:rect l="l" t="t" r="r" b="b"/>
              <a:pathLst>
                <a:path w="1657350" h="464819">
                  <a:moveTo>
                    <a:pt x="1617980" y="0"/>
                  </a:moveTo>
                  <a:lnTo>
                    <a:pt x="0" y="172720"/>
                  </a:lnTo>
                  <a:lnTo>
                    <a:pt x="39370" y="210820"/>
                  </a:lnTo>
                  <a:lnTo>
                    <a:pt x="71120" y="270510"/>
                  </a:lnTo>
                  <a:lnTo>
                    <a:pt x="76200" y="384810"/>
                  </a:lnTo>
                  <a:lnTo>
                    <a:pt x="25400" y="464820"/>
                  </a:lnTo>
                  <a:lnTo>
                    <a:pt x="1654810" y="143510"/>
                  </a:lnTo>
                  <a:lnTo>
                    <a:pt x="1657350" y="69850"/>
                  </a:lnTo>
                  <a:lnTo>
                    <a:pt x="1617980" y="0"/>
                  </a:lnTo>
                  <a:close/>
                </a:path>
              </a:pathLst>
            </a:custGeom>
            <a:solidFill>
              <a:srgbClr val="9A4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30875" y="2682239"/>
              <a:ext cx="2910205" cy="703580"/>
            </a:xfrm>
            <a:custGeom>
              <a:avLst/>
              <a:gdLst/>
              <a:ahLst/>
              <a:cxnLst/>
              <a:rect l="l" t="t" r="r" b="b"/>
              <a:pathLst>
                <a:path w="2910204" h="703579">
                  <a:moveTo>
                    <a:pt x="566724" y="570230"/>
                  </a:moveTo>
                  <a:lnTo>
                    <a:pt x="562914" y="466090"/>
                  </a:lnTo>
                  <a:lnTo>
                    <a:pt x="494334" y="459740"/>
                  </a:lnTo>
                  <a:lnTo>
                    <a:pt x="496874" y="358140"/>
                  </a:lnTo>
                  <a:lnTo>
                    <a:pt x="432104" y="375920"/>
                  </a:lnTo>
                  <a:lnTo>
                    <a:pt x="420674" y="467360"/>
                  </a:lnTo>
                  <a:lnTo>
                    <a:pt x="0" y="588086"/>
                  </a:lnTo>
                  <a:lnTo>
                    <a:pt x="7721" y="682866"/>
                  </a:lnTo>
                  <a:lnTo>
                    <a:pt x="38404" y="702310"/>
                  </a:lnTo>
                  <a:lnTo>
                    <a:pt x="310184" y="635000"/>
                  </a:lnTo>
                  <a:lnTo>
                    <a:pt x="566724" y="570230"/>
                  </a:lnTo>
                  <a:close/>
                </a:path>
                <a:path w="2910204" h="703579">
                  <a:moveTo>
                    <a:pt x="1234744" y="533400"/>
                  </a:moveTo>
                  <a:lnTo>
                    <a:pt x="1219504" y="391160"/>
                  </a:lnTo>
                  <a:lnTo>
                    <a:pt x="1180134" y="306070"/>
                  </a:lnTo>
                  <a:lnTo>
                    <a:pt x="1131874" y="295910"/>
                  </a:lnTo>
                  <a:lnTo>
                    <a:pt x="1051864" y="306070"/>
                  </a:lnTo>
                  <a:lnTo>
                    <a:pt x="1011224" y="382270"/>
                  </a:lnTo>
                  <a:lnTo>
                    <a:pt x="1008672" y="518160"/>
                  </a:lnTo>
                  <a:lnTo>
                    <a:pt x="1017574" y="607060"/>
                  </a:lnTo>
                  <a:lnTo>
                    <a:pt x="1039164" y="665480"/>
                  </a:lnTo>
                  <a:lnTo>
                    <a:pt x="1074724" y="689610"/>
                  </a:lnTo>
                  <a:lnTo>
                    <a:pt x="1103934" y="703580"/>
                  </a:lnTo>
                  <a:lnTo>
                    <a:pt x="1173784" y="693420"/>
                  </a:lnTo>
                  <a:lnTo>
                    <a:pt x="1210614" y="650240"/>
                  </a:lnTo>
                  <a:lnTo>
                    <a:pt x="1234744" y="533400"/>
                  </a:lnTo>
                  <a:close/>
                </a:path>
                <a:path w="2910204" h="703579">
                  <a:moveTo>
                    <a:pt x="2909874" y="270510"/>
                  </a:moveTo>
                  <a:lnTo>
                    <a:pt x="2890824" y="105410"/>
                  </a:lnTo>
                  <a:lnTo>
                    <a:pt x="2847644" y="12700"/>
                  </a:lnTo>
                  <a:lnTo>
                    <a:pt x="2793034" y="0"/>
                  </a:lnTo>
                  <a:lnTo>
                    <a:pt x="2700324" y="12700"/>
                  </a:lnTo>
                  <a:lnTo>
                    <a:pt x="2654604" y="100330"/>
                  </a:lnTo>
                  <a:lnTo>
                    <a:pt x="2650794" y="254000"/>
                  </a:lnTo>
                  <a:lnTo>
                    <a:pt x="2660954" y="358140"/>
                  </a:lnTo>
                  <a:lnTo>
                    <a:pt x="2686354" y="424180"/>
                  </a:lnTo>
                  <a:lnTo>
                    <a:pt x="2726994" y="450850"/>
                  </a:lnTo>
                  <a:lnTo>
                    <a:pt x="2758744" y="467360"/>
                  </a:lnTo>
                  <a:lnTo>
                    <a:pt x="2841294" y="455930"/>
                  </a:lnTo>
                  <a:lnTo>
                    <a:pt x="2883204" y="408940"/>
                  </a:lnTo>
                  <a:lnTo>
                    <a:pt x="2909874" y="2705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2189" y="2059939"/>
              <a:ext cx="523240" cy="1360170"/>
            </a:xfrm>
            <a:custGeom>
              <a:avLst/>
              <a:gdLst/>
              <a:ahLst/>
              <a:cxnLst/>
              <a:rect l="l" t="t" r="r" b="b"/>
              <a:pathLst>
                <a:path w="523240" h="1360170">
                  <a:moveTo>
                    <a:pt x="464819" y="0"/>
                  </a:moveTo>
                  <a:lnTo>
                    <a:pt x="267970" y="54610"/>
                  </a:lnTo>
                  <a:lnTo>
                    <a:pt x="175260" y="96520"/>
                  </a:lnTo>
                  <a:lnTo>
                    <a:pt x="83820" y="203200"/>
                  </a:lnTo>
                  <a:lnTo>
                    <a:pt x="22860" y="340360"/>
                  </a:lnTo>
                  <a:lnTo>
                    <a:pt x="0" y="515620"/>
                  </a:lnTo>
                  <a:lnTo>
                    <a:pt x="212089" y="1360170"/>
                  </a:lnTo>
                  <a:lnTo>
                    <a:pt x="326389" y="1332230"/>
                  </a:lnTo>
                  <a:lnTo>
                    <a:pt x="523239" y="1272539"/>
                  </a:lnTo>
                  <a:lnTo>
                    <a:pt x="464819" y="0"/>
                  </a:lnTo>
                  <a:close/>
                </a:path>
              </a:pathLst>
            </a:custGeom>
            <a:solidFill>
              <a:srgbClr val="FF27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93129" y="2059939"/>
              <a:ext cx="566420" cy="1322070"/>
            </a:xfrm>
            <a:custGeom>
              <a:avLst/>
              <a:gdLst/>
              <a:ahLst/>
              <a:cxnLst/>
              <a:rect l="l" t="t" r="r" b="b"/>
              <a:pathLst>
                <a:path w="566420" h="1322070">
                  <a:moveTo>
                    <a:pt x="566420" y="0"/>
                  </a:moveTo>
                  <a:lnTo>
                    <a:pt x="468630" y="1270"/>
                  </a:lnTo>
                  <a:lnTo>
                    <a:pt x="358140" y="40639"/>
                  </a:lnTo>
                  <a:lnTo>
                    <a:pt x="257810" y="95250"/>
                  </a:lnTo>
                  <a:lnTo>
                    <a:pt x="182880" y="190500"/>
                  </a:lnTo>
                  <a:lnTo>
                    <a:pt x="143510" y="295910"/>
                  </a:lnTo>
                  <a:lnTo>
                    <a:pt x="116840" y="373380"/>
                  </a:lnTo>
                  <a:lnTo>
                    <a:pt x="0" y="1273810"/>
                  </a:lnTo>
                  <a:lnTo>
                    <a:pt x="436880" y="1322070"/>
                  </a:lnTo>
                  <a:lnTo>
                    <a:pt x="400050" y="626110"/>
                  </a:lnTo>
                  <a:lnTo>
                    <a:pt x="401320" y="397510"/>
                  </a:lnTo>
                  <a:lnTo>
                    <a:pt x="448310" y="238760"/>
                  </a:lnTo>
                  <a:lnTo>
                    <a:pt x="525779" y="72389"/>
                  </a:lnTo>
                  <a:lnTo>
                    <a:pt x="566420" y="0"/>
                  </a:lnTo>
                  <a:close/>
                </a:path>
              </a:pathLst>
            </a:custGeom>
            <a:solidFill>
              <a:srgbClr val="7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32499" y="2089149"/>
              <a:ext cx="101600" cy="461009"/>
            </a:xfrm>
            <a:custGeom>
              <a:avLst/>
              <a:gdLst/>
              <a:ahLst/>
              <a:cxnLst/>
              <a:rect l="l" t="t" r="r" b="b"/>
              <a:pathLst>
                <a:path w="101600" h="461010">
                  <a:moveTo>
                    <a:pt x="0" y="0"/>
                  </a:moveTo>
                  <a:lnTo>
                    <a:pt x="3810" y="72389"/>
                  </a:lnTo>
                  <a:lnTo>
                    <a:pt x="40639" y="67310"/>
                  </a:lnTo>
                  <a:lnTo>
                    <a:pt x="59689" y="165100"/>
                  </a:lnTo>
                  <a:lnTo>
                    <a:pt x="53339" y="229870"/>
                  </a:lnTo>
                  <a:lnTo>
                    <a:pt x="63500" y="454660"/>
                  </a:lnTo>
                  <a:lnTo>
                    <a:pt x="101600" y="461010"/>
                  </a:lnTo>
                  <a:lnTo>
                    <a:pt x="73660" y="139700"/>
                  </a:lnTo>
                  <a:lnTo>
                    <a:pt x="58420" y="53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70550" y="3206749"/>
              <a:ext cx="607060" cy="508000"/>
            </a:xfrm>
            <a:custGeom>
              <a:avLst/>
              <a:gdLst/>
              <a:ahLst/>
              <a:cxnLst/>
              <a:rect l="l" t="t" r="r" b="b"/>
              <a:pathLst>
                <a:path w="607060" h="508000">
                  <a:moveTo>
                    <a:pt x="266700" y="284480"/>
                  </a:moveTo>
                  <a:lnTo>
                    <a:pt x="247650" y="116840"/>
                  </a:lnTo>
                  <a:lnTo>
                    <a:pt x="201930" y="15240"/>
                  </a:lnTo>
                  <a:lnTo>
                    <a:pt x="143510" y="0"/>
                  </a:lnTo>
                  <a:lnTo>
                    <a:pt x="46990" y="13970"/>
                  </a:lnTo>
                  <a:lnTo>
                    <a:pt x="0" y="105410"/>
                  </a:lnTo>
                  <a:lnTo>
                    <a:pt x="12700" y="375932"/>
                  </a:lnTo>
                  <a:lnTo>
                    <a:pt x="39370" y="436880"/>
                  </a:lnTo>
                  <a:lnTo>
                    <a:pt x="74930" y="474980"/>
                  </a:lnTo>
                  <a:lnTo>
                    <a:pt x="109220" y="491490"/>
                  </a:lnTo>
                  <a:lnTo>
                    <a:pt x="194310" y="478790"/>
                  </a:lnTo>
                  <a:lnTo>
                    <a:pt x="240030" y="425450"/>
                  </a:lnTo>
                  <a:lnTo>
                    <a:pt x="266700" y="284480"/>
                  </a:lnTo>
                  <a:close/>
                </a:path>
                <a:path w="607060" h="508000">
                  <a:moveTo>
                    <a:pt x="607060" y="300990"/>
                  </a:moveTo>
                  <a:lnTo>
                    <a:pt x="588010" y="134620"/>
                  </a:lnTo>
                  <a:lnTo>
                    <a:pt x="542290" y="29210"/>
                  </a:lnTo>
                  <a:lnTo>
                    <a:pt x="483870" y="16510"/>
                  </a:lnTo>
                  <a:lnTo>
                    <a:pt x="387350" y="30480"/>
                  </a:lnTo>
                  <a:lnTo>
                    <a:pt x="339090" y="124460"/>
                  </a:lnTo>
                  <a:lnTo>
                    <a:pt x="334010" y="287020"/>
                  </a:lnTo>
                  <a:lnTo>
                    <a:pt x="346710" y="393700"/>
                  </a:lnTo>
                  <a:lnTo>
                    <a:pt x="372110" y="466090"/>
                  </a:lnTo>
                  <a:lnTo>
                    <a:pt x="412750" y="492760"/>
                  </a:lnTo>
                  <a:lnTo>
                    <a:pt x="449580" y="508000"/>
                  </a:lnTo>
                  <a:lnTo>
                    <a:pt x="534670" y="496570"/>
                  </a:lnTo>
                  <a:lnTo>
                    <a:pt x="577850" y="445770"/>
                  </a:lnTo>
                  <a:lnTo>
                    <a:pt x="607060" y="3009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08666" y="2510789"/>
              <a:ext cx="773430" cy="1012190"/>
            </a:xfrm>
            <a:custGeom>
              <a:avLst/>
              <a:gdLst/>
              <a:ahLst/>
              <a:cxnLst/>
              <a:rect l="l" t="t" r="r" b="b"/>
              <a:pathLst>
                <a:path w="773429" h="1012189">
                  <a:moveTo>
                    <a:pt x="548293" y="0"/>
                  </a:moveTo>
                  <a:lnTo>
                    <a:pt x="408593" y="43180"/>
                  </a:lnTo>
                  <a:lnTo>
                    <a:pt x="324773" y="87630"/>
                  </a:lnTo>
                  <a:lnTo>
                    <a:pt x="293023" y="220980"/>
                  </a:lnTo>
                  <a:lnTo>
                    <a:pt x="275243" y="375920"/>
                  </a:lnTo>
                  <a:lnTo>
                    <a:pt x="167293" y="407670"/>
                  </a:lnTo>
                  <a:lnTo>
                    <a:pt x="0" y="486914"/>
                  </a:lnTo>
                  <a:lnTo>
                    <a:pt x="69" y="487761"/>
                  </a:lnTo>
                  <a:lnTo>
                    <a:pt x="182533" y="496570"/>
                  </a:lnTo>
                  <a:lnTo>
                    <a:pt x="244763" y="1012189"/>
                  </a:lnTo>
                  <a:lnTo>
                    <a:pt x="404783" y="1002030"/>
                  </a:lnTo>
                  <a:lnTo>
                    <a:pt x="428913" y="737870"/>
                  </a:lnTo>
                  <a:lnTo>
                    <a:pt x="554643" y="690880"/>
                  </a:lnTo>
                  <a:lnTo>
                    <a:pt x="762406" y="690880"/>
                  </a:lnTo>
                  <a:lnTo>
                    <a:pt x="721013" y="11430"/>
                  </a:lnTo>
                  <a:lnTo>
                    <a:pt x="548293" y="0"/>
                  </a:lnTo>
                  <a:close/>
                </a:path>
                <a:path w="773429" h="1012189">
                  <a:moveTo>
                    <a:pt x="762406" y="690880"/>
                  </a:moveTo>
                  <a:lnTo>
                    <a:pt x="554643" y="690880"/>
                  </a:lnTo>
                  <a:lnTo>
                    <a:pt x="653703" y="718820"/>
                  </a:lnTo>
                  <a:lnTo>
                    <a:pt x="682913" y="930910"/>
                  </a:lnTo>
                  <a:lnTo>
                    <a:pt x="773083" y="866139"/>
                  </a:lnTo>
                  <a:lnTo>
                    <a:pt x="762406" y="690880"/>
                  </a:lnTo>
                  <a:close/>
                </a:path>
              </a:pathLst>
            </a:custGeom>
            <a:solidFill>
              <a:srgbClr val="FF27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09602" y="2567939"/>
              <a:ext cx="697230" cy="980440"/>
            </a:xfrm>
            <a:custGeom>
              <a:avLst/>
              <a:gdLst/>
              <a:ahLst/>
              <a:cxnLst/>
              <a:rect l="l" t="t" r="r" b="b"/>
              <a:pathLst>
                <a:path w="697229" h="980439">
                  <a:moveTo>
                    <a:pt x="318757" y="980440"/>
                  </a:moveTo>
                  <a:lnTo>
                    <a:pt x="312864" y="850900"/>
                  </a:lnTo>
                  <a:lnTo>
                    <a:pt x="312407" y="840740"/>
                  </a:lnTo>
                  <a:lnTo>
                    <a:pt x="238747" y="850900"/>
                  </a:lnTo>
                  <a:lnTo>
                    <a:pt x="219697" y="434340"/>
                  </a:lnTo>
                  <a:lnTo>
                    <a:pt x="132067" y="402590"/>
                  </a:lnTo>
                  <a:lnTo>
                    <a:pt x="64757" y="411480"/>
                  </a:lnTo>
                  <a:lnTo>
                    <a:pt x="0" y="441375"/>
                  </a:lnTo>
                  <a:lnTo>
                    <a:pt x="43332" y="973251"/>
                  </a:lnTo>
                  <a:lnTo>
                    <a:pt x="318757" y="980440"/>
                  </a:lnTo>
                  <a:close/>
                </a:path>
                <a:path w="697229" h="980439">
                  <a:moveTo>
                    <a:pt x="697217" y="247650"/>
                  </a:moveTo>
                  <a:lnTo>
                    <a:pt x="685787" y="0"/>
                  </a:lnTo>
                  <a:lnTo>
                    <a:pt x="581647" y="15240"/>
                  </a:lnTo>
                  <a:lnTo>
                    <a:pt x="534657" y="64770"/>
                  </a:lnTo>
                  <a:lnTo>
                    <a:pt x="514337" y="284480"/>
                  </a:lnTo>
                  <a:lnTo>
                    <a:pt x="618477" y="270510"/>
                  </a:lnTo>
                  <a:lnTo>
                    <a:pt x="697217" y="247650"/>
                  </a:lnTo>
                  <a:close/>
                </a:path>
              </a:pathLst>
            </a:custGeom>
            <a:solidFill>
              <a:srgbClr val="5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08039" y="2608579"/>
              <a:ext cx="185420" cy="2514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15049" y="3343910"/>
              <a:ext cx="91439" cy="234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47271" y="3449319"/>
              <a:ext cx="247015" cy="53340"/>
            </a:xfrm>
            <a:custGeom>
              <a:avLst/>
              <a:gdLst/>
              <a:ahLst/>
              <a:cxnLst/>
              <a:rect l="l" t="t" r="r" b="b"/>
              <a:pathLst>
                <a:path w="247014" h="53339">
                  <a:moveTo>
                    <a:pt x="419" y="24130"/>
                  </a:moveTo>
                  <a:lnTo>
                    <a:pt x="0" y="22275"/>
                  </a:lnTo>
                  <a:lnTo>
                    <a:pt x="266" y="25501"/>
                  </a:lnTo>
                  <a:lnTo>
                    <a:pt x="419" y="24130"/>
                  </a:lnTo>
                  <a:close/>
                </a:path>
                <a:path w="247014" h="53339">
                  <a:moveTo>
                    <a:pt x="246799" y="21590"/>
                  </a:moveTo>
                  <a:lnTo>
                    <a:pt x="242989" y="10160"/>
                  </a:lnTo>
                  <a:lnTo>
                    <a:pt x="236639" y="5080"/>
                  </a:lnTo>
                  <a:lnTo>
                    <a:pt x="223939" y="1270"/>
                  </a:lnTo>
                  <a:lnTo>
                    <a:pt x="208699" y="0"/>
                  </a:lnTo>
                  <a:lnTo>
                    <a:pt x="195999" y="5080"/>
                  </a:lnTo>
                  <a:lnTo>
                    <a:pt x="184569" y="12700"/>
                  </a:lnTo>
                  <a:lnTo>
                    <a:pt x="175679" y="19050"/>
                  </a:lnTo>
                  <a:lnTo>
                    <a:pt x="173139" y="31750"/>
                  </a:lnTo>
                  <a:lnTo>
                    <a:pt x="176949" y="43180"/>
                  </a:lnTo>
                  <a:lnTo>
                    <a:pt x="197269" y="52070"/>
                  </a:lnTo>
                  <a:lnTo>
                    <a:pt x="211239" y="53340"/>
                  </a:lnTo>
                  <a:lnTo>
                    <a:pt x="226479" y="48260"/>
                  </a:lnTo>
                  <a:lnTo>
                    <a:pt x="237909" y="40640"/>
                  </a:lnTo>
                  <a:lnTo>
                    <a:pt x="244259" y="33020"/>
                  </a:lnTo>
                  <a:lnTo>
                    <a:pt x="246799" y="2159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80430" y="2495549"/>
              <a:ext cx="176530" cy="72390"/>
            </a:xfrm>
            <a:custGeom>
              <a:avLst/>
              <a:gdLst/>
              <a:ahLst/>
              <a:cxnLst/>
              <a:rect l="l" t="t" r="r" b="b"/>
              <a:pathLst>
                <a:path w="176529" h="72389">
                  <a:moveTo>
                    <a:pt x="34290" y="33020"/>
                  </a:moveTo>
                  <a:lnTo>
                    <a:pt x="31750" y="21590"/>
                  </a:lnTo>
                  <a:lnTo>
                    <a:pt x="27940" y="10160"/>
                  </a:lnTo>
                  <a:lnTo>
                    <a:pt x="22860" y="2540"/>
                  </a:lnTo>
                  <a:lnTo>
                    <a:pt x="15240" y="0"/>
                  </a:lnTo>
                  <a:lnTo>
                    <a:pt x="8890" y="3810"/>
                  </a:lnTo>
                  <a:lnTo>
                    <a:pt x="3810" y="13970"/>
                  </a:lnTo>
                  <a:lnTo>
                    <a:pt x="1270" y="25400"/>
                  </a:lnTo>
                  <a:lnTo>
                    <a:pt x="0" y="36830"/>
                  </a:lnTo>
                  <a:lnTo>
                    <a:pt x="2540" y="52070"/>
                  </a:lnTo>
                  <a:lnTo>
                    <a:pt x="6350" y="63500"/>
                  </a:lnTo>
                  <a:lnTo>
                    <a:pt x="11430" y="71120"/>
                  </a:lnTo>
                  <a:lnTo>
                    <a:pt x="19050" y="72390"/>
                  </a:lnTo>
                  <a:lnTo>
                    <a:pt x="25400" y="69850"/>
                  </a:lnTo>
                  <a:lnTo>
                    <a:pt x="30480" y="59690"/>
                  </a:lnTo>
                  <a:lnTo>
                    <a:pt x="33020" y="48260"/>
                  </a:lnTo>
                  <a:lnTo>
                    <a:pt x="34290" y="33020"/>
                  </a:lnTo>
                  <a:close/>
                </a:path>
                <a:path w="176529" h="72389">
                  <a:moveTo>
                    <a:pt x="101600" y="31750"/>
                  </a:moveTo>
                  <a:lnTo>
                    <a:pt x="99060" y="17780"/>
                  </a:lnTo>
                  <a:lnTo>
                    <a:pt x="95250" y="6350"/>
                  </a:lnTo>
                  <a:lnTo>
                    <a:pt x="87630" y="1270"/>
                  </a:lnTo>
                  <a:lnTo>
                    <a:pt x="81280" y="0"/>
                  </a:lnTo>
                  <a:lnTo>
                    <a:pt x="74930" y="3810"/>
                  </a:lnTo>
                  <a:lnTo>
                    <a:pt x="68580" y="10160"/>
                  </a:lnTo>
                  <a:lnTo>
                    <a:pt x="66040" y="22860"/>
                  </a:lnTo>
                  <a:lnTo>
                    <a:pt x="64770" y="36830"/>
                  </a:lnTo>
                  <a:lnTo>
                    <a:pt x="67310" y="52070"/>
                  </a:lnTo>
                  <a:lnTo>
                    <a:pt x="71120" y="62230"/>
                  </a:lnTo>
                  <a:lnTo>
                    <a:pt x="77470" y="67310"/>
                  </a:lnTo>
                  <a:lnTo>
                    <a:pt x="85090" y="69850"/>
                  </a:lnTo>
                  <a:lnTo>
                    <a:pt x="91440" y="66040"/>
                  </a:lnTo>
                  <a:lnTo>
                    <a:pt x="97790" y="59690"/>
                  </a:lnTo>
                  <a:lnTo>
                    <a:pt x="100330" y="46990"/>
                  </a:lnTo>
                  <a:lnTo>
                    <a:pt x="101600" y="31750"/>
                  </a:lnTo>
                  <a:close/>
                </a:path>
                <a:path w="176529" h="72389">
                  <a:moveTo>
                    <a:pt x="176530" y="36830"/>
                  </a:moveTo>
                  <a:lnTo>
                    <a:pt x="173990" y="21590"/>
                  </a:lnTo>
                  <a:lnTo>
                    <a:pt x="170180" y="11430"/>
                  </a:lnTo>
                  <a:lnTo>
                    <a:pt x="163830" y="6350"/>
                  </a:lnTo>
                  <a:lnTo>
                    <a:pt x="157480" y="3810"/>
                  </a:lnTo>
                  <a:lnTo>
                    <a:pt x="151130" y="7620"/>
                  </a:lnTo>
                  <a:lnTo>
                    <a:pt x="146050" y="13970"/>
                  </a:lnTo>
                  <a:lnTo>
                    <a:pt x="143510" y="26670"/>
                  </a:lnTo>
                  <a:lnTo>
                    <a:pt x="142240" y="40640"/>
                  </a:lnTo>
                  <a:lnTo>
                    <a:pt x="144780" y="52070"/>
                  </a:lnTo>
                  <a:lnTo>
                    <a:pt x="148590" y="63500"/>
                  </a:lnTo>
                  <a:lnTo>
                    <a:pt x="153670" y="68580"/>
                  </a:lnTo>
                  <a:lnTo>
                    <a:pt x="160020" y="71120"/>
                  </a:lnTo>
                  <a:lnTo>
                    <a:pt x="167640" y="67310"/>
                  </a:lnTo>
                  <a:lnTo>
                    <a:pt x="171450" y="60960"/>
                  </a:lnTo>
                  <a:lnTo>
                    <a:pt x="175260" y="48260"/>
                  </a:lnTo>
                  <a:lnTo>
                    <a:pt x="176530" y="3683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95340" y="3063239"/>
              <a:ext cx="194310" cy="313690"/>
            </a:xfrm>
            <a:custGeom>
              <a:avLst/>
              <a:gdLst/>
              <a:ahLst/>
              <a:cxnLst/>
              <a:rect l="l" t="t" r="r" b="b"/>
              <a:pathLst>
                <a:path w="194310" h="313689">
                  <a:moveTo>
                    <a:pt x="87630" y="219710"/>
                  </a:moveTo>
                  <a:lnTo>
                    <a:pt x="21590" y="228600"/>
                  </a:lnTo>
                  <a:lnTo>
                    <a:pt x="17780" y="313690"/>
                  </a:lnTo>
                  <a:lnTo>
                    <a:pt x="80010" y="304800"/>
                  </a:lnTo>
                  <a:lnTo>
                    <a:pt x="87630" y="219710"/>
                  </a:lnTo>
                  <a:close/>
                </a:path>
                <a:path w="194310" h="313689">
                  <a:moveTo>
                    <a:pt x="194310" y="0"/>
                  </a:moveTo>
                  <a:lnTo>
                    <a:pt x="0" y="58420"/>
                  </a:lnTo>
                  <a:lnTo>
                    <a:pt x="8890" y="110490"/>
                  </a:lnTo>
                  <a:lnTo>
                    <a:pt x="173990" y="54610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15279" y="3032759"/>
              <a:ext cx="247650" cy="85090"/>
            </a:xfrm>
            <a:custGeom>
              <a:avLst/>
              <a:gdLst/>
              <a:ahLst/>
              <a:cxnLst/>
              <a:rect l="l" t="t" r="r" b="b"/>
              <a:pathLst>
                <a:path w="247650" h="85089">
                  <a:moveTo>
                    <a:pt x="660" y="52070"/>
                  </a:moveTo>
                  <a:lnTo>
                    <a:pt x="0" y="46164"/>
                  </a:lnTo>
                  <a:lnTo>
                    <a:pt x="558" y="52984"/>
                  </a:lnTo>
                  <a:lnTo>
                    <a:pt x="660" y="52070"/>
                  </a:lnTo>
                  <a:close/>
                </a:path>
                <a:path w="247650" h="85089">
                  <a:moveTo>
                    <a:pt x="247040" y="38100"/>
                  </a:moveTo>
                  <a:lnTo>
                    <a:pt x="244500" y="21590"/>
                  </a:lnTo>
                  <a:lnTo>
                    <a:pt x="240690" y="10160"/>
                  </a:lnTo>
                  <a:lnTo>
                    <a:pt x="233070" y="2540"/>
                  </a:lnTo>
                  <a:lnTo>
                    <a:pt x="226720" y="0"/>
                  </a:lnTo>
                  <a:lnTo>
                    <a:pt x="220370" y="3810"/>
                  </a:lnTo>
                  <a:lnTo>
                    <a:pt x="214020" y="13970"/>
                  </a:lnTo>
                  <a:lnTo>
                    <a:pt x="211480" y="25400"/>
                  </a:lnTo>
                  <a:lnTo>
                    <a:pt x="210210" y="43180"/>
                  </a:lnTo>
                  <a:lnTo>
                    <a:pt x="212750" y="60960"/>
                  </a:lnTo>
                  <a:lnTo>
                    <a:pt x="216560" y="72390"/>
                  </a:lnTo>
                  <a:lnTo>
                    <a:pt x="224180" y="82550"/>
                  </a:lnTo>
                  <a:lnTo>
                    <a:pt x="230530" y="85090"/>
                  </a:lnTo>
                  <a:lnTo>
                    <a:pt x="236880" y="80010"/>
                  </a:lnTo>
                  <a:lnTo>
                    <a:pt x="243230" y="68580"/>
                  </a:lnTo>
                  <a:lnTo>
                    <a:pt x="245770" y="55880"/>
                  </a:lnTo>
                  <a:lnTo>
                    <a:pt x="247040" y="3810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98510" y="2688589"/>
              <a:ext cx="259079" cy="464820"/>
            </a:xfrm>
            <a:custGeom>
              <a:avLst/>
              <a:gdLst/>
              <a:ahLst/>
              <a:cxnLst/>
              <a:rect l="l" t="t" r="r" b="b"/>
              <a:pathLst>
                <a:path w="259079" h="464819">
                  <a:moveTo>
                    <a:pt x="142240" y="0"/>
                  </a:moveTo>
                  <a:lnTo>
                    <a:pt x="49530" y="12700"/>
                  </a:lnTo>
                  <a:lnTo>
                    <a:pt x="3810" y="101600"/>
                  </a:lnTo>
                  <a:lnTo>
                    <a:pt x="0" y="254000"/>
                  </a:lnTo>
                  <a:lnTo>
                    <a:pt x="10160" y="355600"/>
                  </a:lnTo>
                  <a:lnTo>
                    <a:pt x="35560" y="425450"/>
                  </a:lnTo>
                  <a:lnTo>
                    <a:pt x="74930" y="448310"/>
                  </a:lnTo>
                  <a:lnTo>
                    <a:pt x="110490" y="464820"/>
                  </a:lnTo>
                  <a:lnTo>
                    <a:pt x="190500" y="453389"/>
                  </a:lnTo>
                  <a:lnTo>
                    <a:pt x="232410" y="406400"/>
                  </a:lnTo>
                  <a:lnTo>
                    <a:pt x="259080" y="270510"/>
                  </a:lnTo>
                  <a:lnTo>
                    <a:pt x="240030" y="109220"/>
                  </a:lnTo>
                  <a:lnTo>
                    <a:pt x="198120" y="12700"/>
                  </a:lnTo>
                  <a:lnTo>
                    <a:pt x="142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03919" y="2800350"/>
              <a:ext cx="87629" cy="2235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88810" y="2973069"/>
              <a:ext cx="375920" cy="472440"/>
            </a:xfrm>
            <a:custGeom>
              <a:avLst/>
              <a:gdLst/>
              <a:ahLst/>
              <a:cxnLst/>
              <a:rect l="l" t="t" r="r" b="b"/>
              <a:pathLst>
                <a:path w="375920" h="472439">
                  <a:moveTo>
                    <a:pt x="375920" y="280670"/>
                  </a:moveTo>
                  <a:lnTo>
                    <a:pt x="356870" y="119380"/>
                  </a:lnTo>
                  <a:lnTo>
                    <a:pt x="313690" y="20320"/>
                  </a:lnTo>
                  <a:lnTo>
                    <a:pt x="259080" y="7620"/>
                  </a:lnTo>
                  <a:lnTo>
                    <a:pt x="196011" y="16268"/>
                  </a:lnTo>
                  <a:lnTo>
                    <a:pt x="142240" y="0"/>
                  </a:lnTo>
                  <a:lnTo>
                    <a:pt x="48260" y="12700"/>
                  </a:lnTo>
                  <a:lnTo>
                    <a:pt x="3810" y="104140"/>
                  </a:lnTo>
                  <a:lnTo>
                    <a:pt x="0" y="257810"/>
                  </a:lnTo>
                  <a:lnTo>
                    <a:pt x="10160" y="358140"/>
                  </a:lnTo>
                  <a:lnTo>
                    <a:pt x="35560" y="427990"/>
                  </a:lnTo>
                  <a:lnTo>
                    <a:pt x="74930" y="454660"/>
                  </a:lnTo>
                  <a:lnTo>
                    <a:pt x="107950" y="471170"/>
                  </a:lnTo>
                  <a:lnTo>
                    <a:pt x="190500" y="459740"/>
                  </a:lnTo>
                  <a:lnTo>
                    <a:pt x="191617" y="458393"/>
                  </a:lnTo>
                  <a:lnTo>
                    <a:pt x="191770" y="458470"/>
                  </a:lnTo>
                  <a:lnTo>
                    <a:pt x="224790" y="472440"/>
                  </a:lnTo>
                  <a:lnTo>
                    <a:pt x="307340" y="461010"/>
                  </a:lnTo>
                  <a:lnTo>
                    <a:pt x="349250" y="416560"/>
                  </a:lnTo>
                  <a:lnTo>
                    <a:pt x="375920" y="2806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09789" y="3091179"/>
              <a:ext cx="86359" cy="22733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28789" y="2622550"/>
              <a:ext cx="148590" cy="313690"/>
            </a:xfrm>
            <a:custGeom>
              <a:avLst/>
              <a:gdLst/>
              <a:ahLst/>
              <a:cxnLst/>
              <a:rect l="l" t="t" r="r" b="b"/>
              <a:pathLst>
                <a:path w="148590" h="313689">
                  <a:moveTo>
                    <a:pt x="82550" y="0"/>
                  </a:moveTo>
                  <a:lnTo>
                    <a:pt x="67309" y="0"/>
                  </a:lnTo>
                  <a:lnTo>
                    <a:pt x="53339" y="5079"/>
                  </a:lnTo>
                  <a:lnTo>
                    <a:pt x="16509" y="53339"/>
                  </a:lnTo>
                  <a:lnTo>
                    <a:pt x="3809" y="105410"/>
                  </a:lnTo>
                  <a:lnTo>
                    <a:pt x="0" y="134620"/>
                  </a:lnTo>
                  <a:lnTo>
                    <a:pt x="0" y="167639"/>
                  </a:lnTo>
                  <a:lnTo>
                    <a:pt x="8889" y="227329"/>
                  </a:lnTo>
                  <a:lnTo>
                    <a:pt x="26669" y="274320"/>
                  </a:lnTo>
                  <a:lnTo>
                    <a:pt x="52069" y="306070"/>
                  </a:lnTo>
                  <a:lnTo>
                    <a:pt x="67309" y="313689"/>
                  </a:lnTo>
                  <a:lnTo>
                    <a:pt x="82550" y="313689"/>
                  </a:lnTo>
                  <a:lnTo>
                    <a:pt x="121919" y="281939"/>
                  </a:lnTo>
                  <a:lnTo>
                    <a:pt x="139700" y="236220"/>
                  </a:lnTo>
                  <a:lnTo>
                    <a:pt x="148589" y="179070"/>
                  </a:lnTo>
                  <a:lnTo>
                    <a:pt x="148589" y="146050"/>
                  </a:lnTo>
                  <a:lnTo>
                    <a:pt x="140969" y="86360"/>
                  </a:lnTo>
                  <a:lnTo>
                    <a:pt x="121919" y="39370"/>
                  </a:lnTo>
                  <a:lnTo>
                    <a:pt x="96519" y="762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671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87209" y="2461259"/>
              <a:ext cx="1663700" cy="462280"/>
            </a:xfrm>
            <a:custGeom>
              <a:avLst/>
              <a:gdLst/>
              <a:ahLst/>
              <a:cxnLst/>
              <a:rect l="l" t="t" r="r" b="b"/>
              <a:pathLst>
                <a:path w="1663700" h="462280">
                  <a:moveTo>
                    <a:pt x="1624330" y="0"/>
                  </a:moveTo>
                  <a:lnTo>
                    <a:pt x="0" y="162560"/>
                  </a:lnTo>
                  <a:lnTo>
                    <a:pt x="43180" y="196850"/>
                  </a:lnTo>
                  <a:lnTo>
                    <a:pt x="77470" y="269239"/>
                  </a:lnTo>
                  <a:lnTo>
                    <a:pt x="82550" y="382269"/>
                  </a:lnTo>
                  <a:lnTo>
                    <a:pt x="31750" y="462279"/>
                  </a:lnTo>
                  <a:lnTo>
                    <a:pt x="1661160" y="140969"/>
                  </a:lnTo>
                  <a:lnTo>
                    <a:pt x="1663700" y="68579"/>
                  </a:lnTo>
                  <a:lnTo>
                    <a:pt x="1624330" y="0"/>
                  </a:lnTo>
                  <a:close/>
                </a:path>
              </a:pathLst>
            </a:custGeom>
            <a:solidFill>
              <a:srgbClr val="BE5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46239" y="2307589"/>
              <a:ext cx="149860" cy="316230"/>
            </a:xfrm>
            <a:custGeom>
              <a:avLst/>
              <a:gdLst/>
              <a:ahLst/>
              <a:cxnLst/>
              <a:rect l="l" t="t" r="r" b="b"/>
              <a:pathLst>
                <a:path w="149859" h="316230">
                  <a:moveTo>
                    <a:pt x="71119" y="0"/>
                  </a:moveTo>
                  <a:lnTo>
                    <a:pt x="30479" y="29210"/>
                  </a:lnTo>
                  <a:lnTo>
                    <a:pt x="11429" y="73660"/>
                  </a:lnTo>
                  <a:lnTo>
                    <a:pt x="0" y="130810"/>
                  </a:lnTo>
                  <a:lnTo>
                    <a:pt x="0" y="162560"/>
                  </a:lnTo>
                  <a:lnTo>
                    <a:pt x="6350" y="223520"/>
                  </a:lnTo>
                  <a:lnTo>
                    <a:pt x="24129" y="273050"/>
                  </a:lnTo>
                  <a:lnTo>
                    <a:pt x="48259" y="304800"/>
                  </a:lnTo>
                  <a:lnTo>
                    <a:pt x="77469" y="316230"/>
                  </a:lnTo>
                  <a:lnTo>
                    <a:pt x="92709" y="313689"/>
                  </a:lnTo>
                  <a:lnTo>
                    <a:pt x="129539" y="267970"/>
                  </a:lnTo>
                  <a:lnTo>
                    <a:pt x="146050" y="215900"/>
                  </a:lnTo>
                  <a:lnTo>
                    <a:pt x="149859" y="189230"/>
                  </a:lnTo>
                  <a:lnTo>
                    <a:pt x="149859" y="156210"/>
                  </a:lnTo>
                  <a:lnTo>
                    <a:pt x="143509" y="95250"/>
                  </a:lnTo>
                  <a:lnTo>
                    <a:pt x="125729" y="45720"/>
                  </a:lnTo>
                  <a:lnTo>
                    <a:pt x="100329" y="13970"/>
                  </a:lnTo>
                  <a:lnTo>
                    <a:pt x="71119" y="0"/>
                  </a:lnTo>
                  <a:close/>
                </a:path>
              </a:pathLst>
            </a:custGeom>
            <a:solidFill>
              <a:srgbClr val="671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09739" y="2289809"/>
              <a:ext cx="1663700" cy="323850"/>
            </a:xfrm>
            <a:custGeom>
              <a:avLst/>
              <a:gdLst/>
              <a:ahLst/>
              <a:cxnLst/>
              <a:rect l="l" t="t" r="r" b="b"/>
              <a:pathLst>
                <a:path w="1663700" h="323850">
                  <a:moveTo>
                    <a:pt x="1626869" y="0"/>
                  </a:moveTo>
                  <a:lnTo>
                    <a:pt x="0" y="19050"/>
                  </a:lnTo>
                  <a:lnTo>
                    <a:pt x="41909" y="59689"/>
                  </a:lnTo>
                  <a:lnTo>
                    <a:pt x="73659" y="132079"/>
                  </a:lnTo>
                  <a:lnTo>
                    <a:pt x="76200" y="246379"/>
                  </a:lnTo>
                  <a:lnTo>
                    <a:pt x="22859" y="323850"/>
                  </a:lnTo>
                  <a:lnTo>
                    <a:pt x="1658619" y="148589"/>
                  </a:lnTo>
                  <a:lnTo>
                    <a:pt x="1663700" y="74929"/>
                  </a:lnTo>
                  <a:lnTo>
                    <a:pt x="1626869" y="0"/>
                  </a:lnTo>
                  <a:close/>
                </a:path>
              </a:pathLst>
            </a:custGeom>
            <a:solidFill>
              <a:srgbClr val="EC9D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25969" y="2233929"/>
              <a:ext cx="251460" cy="623570"/>
            </a:xfrm>
            <a:custGeom>
              <a:avLst/>
              <a:gdLst/>
              <a:ahLst/>
              <a:cxnLst/>
              <a:rect l="l" t="t" r="r" b="b"/>
              <a:pathLst>
                <a:path w="251459" h="623569">
                  <a:moveTo>
                    <a:pt x="57150" y="0"/>
                  </a:moveTo>
                  <a:lnTo>
                    <a:pt x="0" y="21590"/>
                  </a:lnTo>
                  <a:lnTo>
                    <a:pt x="80009" y="20320"/>
                  </a:lnTo>
                  <a:lnTo>
                    <a:pt x="105409" y="77470"/>
                  </a:lnTo>
                  <a:lnTo>
                    <a:pt x="165100" y="116840"/>
                  </a:lnTo>
                  <a:lnTo>
                    <a:pt x="196850" y="176530"/>
                  </a:lnTo>
                  <a:lnTo>
                    <a:pt x="200659" y="275590"/>
                  </a:lnTo>
                  <a:lnTo>
                    <a:pt x="199389" y="345440"/>
                  </a:lnTo>
                  <a:lnTo>
                    <a:pt x="217170" y="504190"/>
                  </a:lnTo>
                  <a:lnTo>
                    <a:pt x="222250" y="623570"/>
                  </a:lnTo>
                  <a:lnTo>
                    <a:pt x="251459" y="619760"/>
                  </a:lnTo>
                  <a:lnTo>
                    <a:pt x="245109" y="491490"/>
                  </a:lnTo>
                  <a:lnTo>
                    <a:pt x="222250" y="363220"/>
                  </a:lnTo>
                  <a:lnTo>
                    <a:pt x="229870" y="271780"/>
                  </a:lnTo>
                  <a:lnTo>
                    <a:pt x="224789" y="161290"/>
                  </a:lnTo>
                  <a:lnTo>
                    <a:pt x="180339" y="96520"/>
                  </a:lnTo>
                  <a:lnTo>
                    <a:pt x="128270" y="62230"/>
                  </a:lnTo>
                  <a:lnTo>
                    <a:pt x="114300" y="1524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6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821929" y="2184399"/>
              <a:ext cx="195580" cy="534670"/>
            </a:xfrm>
            <a:custGeom>
              <a:avLst/>
              <a:gdLst/>
              <a:ahLst/>
              <a:cxnLst/>
              <a:rect l="l" t="t" r="r" b="b"/>
              <a:pathLst>
                <a:path w="195579" h="534669">
                  <a:moveTo>
                    <a:pt x="31750" y="0"/>
                  </a:moveTo>
                  <a:lnTo>
                    <a:pt x="0" y="24129"/>
                  </a:lnTo>
                  <a:lnTo>
                    <a:pt x="50800" y="46989"/>
                  </a:lnTo>
                  <a:lnTo>
                    <a:pt x="54610" y="128270"/>
                  </a:lnTo>
                  <a:lnTo>
                    <a:pt x="96520" y="143510"/>
                  </a:lnTo>
                  <a:lnTo>
                    <a:pt x="110490" y="199389"/>
                  </a:lnTo>
                  <a:lnTo>
                    <a:pt x="114300" y="289560"/>
                  </a:lnTo>
                  <a:lnTo>
                    <a:pt x="105410" y="340360"/>
                  </a:lnTo>
                  <a:lnTo>
                    <a:pt x="153670" y="365760"/>
                  </a:lnTo>
                  <a:lnTo>
                    <a:pt x="163829" y="435610"/>
                  </a:lnTo>
                  <a:lnTo>
                    <a:pt x="168910" y="534670"/>
                  </a:lnTo>
                  <a:lnTo>
                    <a:pt x="195579" y="530860"/>
                  </a:lnTo>
                  <a:lnTo>
                    <a:pt x="191770" y="452120"/>
                  </a:lnTo>
                  <a:lnTo>
                    <a:pt x="176529" y="372110"/>
                  </a:lnTo>
                  <a:lnTo>
                    <a:pt x="132079" y="307339"/>
                  </a:lnTo>
                  <a:lnTo>
                    <a:pt x="135890" y="246379"/>
                  </a:lnTo>
                  <a:lnTo>
                    <a:pt x="133350" y="176529"/>
                  </a:lnTo>
                  <a:lnTo>
                    <a:pt x="106679" y="129539"/>
                  </a:lnTo>
                  <a:lnTo>
                    <a:pt x="72390" y="105410"/>
                  </a:lnTo>
                  <a:lnTo>
                    <a:pt x="76200" y="5461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671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75450" y="1659889"/>
              <a:ext cx="2193290" cy="1280160"/>
            </a:xfrm>
            <a:custGeom>
              <a:avLst/>
              <a:gdLst/>
              <a:ahLst/>
              <a:cxnLst/>
              <a:rect l="l" t="t" r="r" b="b"/>
              <a:pathLst>
                <a:path w="2193290" h="1280160">
                  <a:moveTo>
                    <a:pt x="2037079" y="0"/>
                  </a:moveTo>
                  <a:lnTo>
                    <a:pt x="0" y="336550"/>
                  </a:lnTo>
                  <a:lnTo>
                    <a:pt x="156209" y="1280160"/>
                  </a:lnTo>
                  <a:lnTo>
                    <a:pt x="1174750" y="1111250"/>
                  </a:lnTo>
                  <a:lnTo>
                    <a:pt x="2193290" y="943610"/>
                  </a:lnTo>
                  <a:lnTo>
                    <a:pt x="2037079" y="0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75450" y="1659889"/>
              <a:ext cx="2193290" cy="1280160"/>
            </a:xfrm>
            <a:custGeom>
              <a:avLst/>
              <a:gdLst/>
              <a:ahLst/>
              <a:cxnLst/>
              <a:rect l="l" t="t" r="r" b="b"/>
              <a:pathLst>
                <a:path w="2193290" h="1280160">
                  <a:moveTo>
                    <a:pt x="1174750" y="1111250"/>
                  </a:moveTo>
                  <a:lnTo>
                    <a:pt x="156209" y="1280160"/>
                  </a:lnTo>
                  <a:lnTo>
                    <a:pt x="0" y="336550"/>
                  </a:lnTo>
                  <a:lnTo>
                    <a:pt x="2037079" y="0"/>
                  </a:lnTo>
                  <a:lnTo>
                    <a:pt x="2193290" y="943610"/>
                  </a:lnTo>
                  <a:lnTo>
                    <a:pt x="1174750" y="111125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38289" y="2018029"/>
              <a:ext cx="328930" cy="942340"/>
            </a:xfrm>
            <a:custGeom>
              <a:avLst/>
              <a:gdLst/>
              <a:ahLst/>
              <a:cxnLst/>
              <a:rect l="l" t="t" r="r" b="b"/>
              <a:pathLst>
                <a:path w="328929" h="942339">
                  <a:moveTo>
                    <a:pt x="191769" y="0"/>
                  </a:moveTo>
                  <a:lnTo>
                    <a:pt x="133350" y="22860"/>
                  </a:lnTo>
                  <a:lnTo>
                    <a:pt x="91439" y="60960"/>
                  </a:lnTo>
                  <a:lnTo>
                    <a:pt x="63500" y="101600"/>
                  </a:lnTo>
                  <a:lnTo>
                    <a:pt x="40639" y="149860"/>
                  </a:lnTo>
                  <a:lnTo>
                    <a:pt x="27939" y="186690"/>
                  </a:lnTo>
                  <a:lnTo>
                    <a:pt x="12700" y="246380"/>
                  </a:lnTo>
                  <a:lnTo>
                    <a:pt x="3809" y="311150"/>
                  </a:lnTo>
                  <a:lnTo>
                    <a:pt x="0" y="356870"/>
                  </a:lnTo>
                  <a:lnTo>
                    <a:pt x="0" y="427990"/>
                  </a:lnTo>
                  <a:lnTo>
                    <a:pt x="1269" y="450850"/>
                  </a:lnTo>
                  <a:lnTo>
                    <a:pt x="2539" y="474980"/>
                  </a:lnTo>
                  <a:lnTo>
                    <a:pt x="5079" y="499110"/>
                  </a:lnTo>
                  <a:lnTo>
                    <a:pt x="8889" y="523240"/>
                  </a:lnTo>
                  <a:lnTo>
                    <a:pt x="12700" y="546100"/>
                  </a:lnTo>
                  <a:lnTo>
                    <a:pt x="16509" y="570230"/>
                  </a:lnTo>
                  <a:lnTo>
                    <a:pt x="21589" y="593090"/>
                  </a:lnTo>
                  <a:lnTo>
                    <a:pt x="27939" y="615950"/>
                  </a:lnTo>
                  <a:lnTo>
                    <a:pt x="33019" y="638810"/>
                  </a:lnTo>
                  <a:lnTo>
                    <a:pt x="40639" y="660400"/>
                  </a:lnTo>
                  <a:lnTo>
                    <a:pt x="46989" y="681990"/>
                  </a:lnTo>
                  <a:lnTo>
                    <a:pt x="54609" y="703580"/>
                  </a:lnTo>
                  <a:lnTo>
                    <a:pt x="90169" y="781050"/>
                  </a:lnTo>
                  <a:lnTo>
                    <a:pt x="110489" y="815340"/>
                  </a:lnTo>
                  <a:lnTo>
                    <a:pt x="121919" y="831850"/>
                  </a:lnTo>
                  <a:lnTo>
                    <a:pt x="132079" y="847090"/>
                  </a:lnTo>
                  <a:lnTo>
                    <a:pt x="143509" y="861060"/>
                  </a:lnTo>
                  <a:lnTo>
                    <a:pt x="154939" y="873760"/>
                  </a:lnTo>
                  <a:lnTo>
                    <a:pt x="167639" y="885190"/>
                  </a:lnTo>
                  <a:lnTo>
                    <a:pt x="179069" y="896620"/>
                  </a:lnTo>
                  <a:lnTo>
                    <a:pt x="191769" y="906780"/>
                  </a:lnTo>
                  <a:lnTo>
                    <a:pt x="204469" y="914400"/>
                  </a:lnTo>
                  <a:lnTo>
                    <a:pt x="215900" y="922020"/>
                  </a:lnTo>
                  <a:lnTo>
                    <a:pt x="228600" y="928370"/>
                  </a:lnTo>
                  <a:lnTo>
                    <a:pt x="254000" y="938530"/>
                  </a:lnTo>
                  <a:lnTo>
                    <a:pt x="266700" y="941070"/>
                  </a:lnTo>
                  <a:lnTo>
                    <a:pt x="279400" y="942340"/>
                  </a:lnTo>
                  <a:lnTo>
                    <a:pt x="303529" y="942340"/>
                  </a:lnTo>
                  <a:lnTo>
                    <a:pt x="316229" y="941070"/>
                  </a:lnTo>
                  <a:lnTo>
                    <a:pt x="328929" y="937260"/>
                  </a:lnTo>
                  <a:lnTo>
                    <a:pt x="248919" y="471170"/>
                  </a:lnTo>
                  <a:lnTo>
                    <a:pt x="191769" y="0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38289" y="1988819"/>
              <a:ext cx="435609" cy="1000760"/>
            </a:xfrm>
            <a:custGeom>
              <a:avLst/>
              <a:gdLst/>
              <a:ahLst/>
              <a:cxnLst/>
              <a:rect l="l" t="t" r="r" b="b"/>
              <a:pathLst>
                <a:path w="435609" h="1000760">
                  <a:moveTo>
                    <a:pt x="328929" y="966469"/>
                  </a:moveTo>
                  <a:lnTo>
                    <a:pt x="316229" y="970279"/>
                  </a:lnTo>
                  <a:lnTo>
                    <a:pt x="303529" y="971550"/>
                  </a:lnTo>
                  <a:lnTo>
                    <a:pt x="292100" y="971550"/>
                  </a:lnTo>
                  <a:lnTo>
                    <a:pt x="279400" y="971550"/>
                  </a:lnTo>
                  <a:lnTo>
                    <a:pt x="266700" y="970279"/>
                  </a:lnTo>
                  <a:lnTo>
                    <a:pt x="254000" y="967739"/>
                  </a:lnTo>
                  <a:lnTo>
                    <a:pt x="241300" y="962659"/>
                  </a:lnTo>
                  <a:lnTo>
                    <a:pt x="228600" y="957579"/>
                  </a:lnTo>
                  <a:lnTo>
                    <a:pt x="215900" y="951229"/>
                  </a:lnTo>
                  <a:lnTo>
                    <a:pt x="204469" y="943609"/>
                  </a:lnTo>
                  <a:lnTo>
                    <a:pt x="191769" y="935989"/>
                  </a:lnTo>
                  <a:lnTo>
                    <a:pt x="179069" y="925829"/>
                  </a:lnTo>
                  <a:lnTo>
                    <a:pt x="167639" y="914400"/>
                  </a:lnTo>
                  <a:lnTo>
                    <a:pt x="154939" y="902969"/>
                  </a:lnTo>
                  <a:lnTo>
                    <a:pt x="143509" y="890269"/>
                  </a:lnTo>
                  <a:lnTo>
                    <a:pt x="132079" y="876300"/>
                  </a:lnTo>
                  <a:lnTo>
                    <a:pt x="121919" y="861059"/>
                  </a:lnTo>
                  <a:lnTo>
                    <a:pt x="110489" y="844550"/>
                  </a:lnTo>
                  <a:lnTo>
                    <a:pt x="100329" y="828039"/>
                  </a:lnTo>
                  <a:lnTo>
                    <a:pt x="90169" y="810259"/>
                  </a:lnTo>
                  <a:lnTo>
                    <a:pt x="81279" y="791209"/>
                  </a:lnTo>
                  <a:lnTo>
                    <a:pt x="72389" y="772159"/>
                  </a:lnTo>
                  <a:lnTo>
                    <a:pt x="63500" y="753109"/>
                  </a:lnTo>
                  <a:lnTo>
                    <a:pt x="54609" y="732789"/>
                  </a:lnTo>
                  <a:lnTo>
                    <a:pt x="46989" y="711200"/>
                  </a:lnTo>
                  <a:lnTo>
                    <a:pt x="40639" y="689609"/>
                  </a:lnTo>
                  <a:lnTo>
                    <a:pt x="33019" y="668019"/>
                  </a:lnTo>
                  <a:lnTo>
                    <a:pt x="27939" y="645159"/>
                  </a:lnTo>
                  <a:lnTo>
                    <a:pt x="21589" y="622300"/>
                  </a:lnTo>
                  <a:lnTo>
                    <a:pt x="16509" y="599439"/>
                  </a:lnTo>
                  <a:lnTo>
                    <a:pt x="12700" y="575309"/>
                  </a:lnTo>
                  <a:lnTo>
                    <a:pt x="8889" y="552450"/>
                  </a:lnTo>
                  <a:lnTo>
                    <a:pt x="5079" y="528319"/>
                  </a:lnTo>
                  <a:lnTo>
                    <a:pt x="2539" y="504189"/>
                  </a:lnTo>
                  <a:lnTo>
                    <a:pt x="1269" y="480059"/>
                  </a:lnTo>
                  <a:lnTo>
                    <a:pt x="0" y="457200"/>
                  </a:lnTo>
                  <a:lnTo>
                    <a:pt x="0" y="433069"/>
                  </a:lnTo>
                  <a:lnTo>
                    <a:pt x="0" y="410209"/>
                  </a:lnTo>
                  <a:lnTo>
                    <a:pt x="0" y="386079"/>
                  </a:lnTo>
                  <a:lnTo>
                    <a:pt x="1269" y="363219"/>
                  </a:lnTo>
                  <a:lnTo>
                    <a:pt x="3809" y="340359"/>
                  </a:lnTo>
                  <a:lnTo>
                    <a:pt x="6350" y="318769"/>
                  </a:lnTo>
                  <a:lnTo>
                    <a:pt x="8889" y="297179"/>
                  </a:lnTo>
                  <a:lnTo>
                    <a:pt x="17779" y="255269"/>
                  </a:lnTo>
                  <a:lnTo>
                    <a:pt x="27939" y="215900"/>
                  </a:lnTo>
                  <a:lnTo>
                    <a:pt x="40639" y="179069"/>
                  </a:lnTo>
                  <a:lnTo>
                    <a:pt x="63500" y="130809"/>
                  </a:lnTo>
                  <a:lnTo>
                    <a:pt x="91439" y="90169"/>
                  </a:lnTo>
                  <a:lnTo>
                    <a:pt x="101600" y="80009"/>
                  </a:lnTo>
                  <a:lnTo>
                    <a:pt x="111759" y="69850"/>
                  </a:lnTo>
                  <a:lnTo>
                    <a:pt x="121919" y="59689"/>
                  </a:lnTo>
                  <a:lnTo>
                    <a:pt x="133350" y="52069"/>
                  </a:lnTo>
                  <a:lnTo>
                    <a:pt x="144779" y="45719"/>
                  </a:lnTo>
                  <a:lnTo>
                    <a:pt x="156209" y="39369"/>
                  </a:lnTo>
                  <a:lnTo>
                    <a:pt x="167639" y="35559"/>
                  </a:lnTo>
                  <a:lnTo>
                    <a:pt x="180339" y="31750"/>
                  </a:lnTo>
                  <a:lnTo>
                    <a:pt x="191769" y="29209"/>
                  </a:lnTo>
                </a:path>
                <a:path w="435609" h="1000760">
                  <a:moveTo>
                    <a:pt x="62229" y="1000759"/>
                  </a:moveTo>
                  <a:lnTo>
                    <a:pt x="62229" y="1000759"/>
                  </a:lnTo>
                </a:path>
                <a:path w="435609" h="1000760">
                  <a:moveTo>
                    <a:pt x="435609" y="0"/>
                  </a:moveTo>
                  <a:lnTo>
                    <a:pt x="435609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751569" y="1643379"/>
              <a:ext cx="359410" cy="935990"/>
            </a:xfrm>
            <a:custGeom>
              <a:avLst/>
              <a:gdLst/>
              <a:ahLst/>
              <a:cxnLst/>
              <a:rect l="l" t="t" r="r" b="b"/>
              <a:pathLst>
                <a:path w="359409" h="935989">
                  <a:moveTo>
                    <a:pt x="49529" y="0"/>
                  </a:moveTo>
                  <a:lnTo>
                    <a:pt x="36829" y="0"/>
                  </a:lnTo>
                  <a:lnTo>
                    <a:pt x="24129" y="1270"/>
                  </a:lnTo>
                  <a:lnTo>
                    <a:pt x="11429" y="3810"/>
                  </a:lnTo>
                  <a:lnTo>
                    <a:pt x="0" y="7620"/>
                  </a:lnTo>
                  <a:lnTo>
                    <a:pt x="105409" y="468630"/>
                  </a:lnTo>
                  <a:lnTo>
                    <a:pt x="186689" y="935990"/>
                  </a:lnTo>
                  <a:lnTo>
                    <a:pt x="233679" y="918210"/>
                  </a:lnTo>
                  <a:lnTo>
                    <a:pt x="275589" y="881380"/>
                  </a:lnTo>
                  <a:lnTo>
                    <a:pt x="302259" y="843280"/>
                  </a:lnTo>
                  <a:lnTo>
                    <a:pt x="323850" y="795020"/>
                  </a:lnTo>
                  <a:lnTo>
                    <a:pt x="331470" y="778510"/>
                  </a:lnTo>
                  <a:lnTo>
                    <a:pt x="341629" y="741680"/>
                  </a:lnTo>
                  <a:lnTo>
                    <a:pt x="353059" y="680720"/>
                  </a:lnTo>
                  <a:lnTo>
                    <a:pt x="358139" y="636270"/>
                  </a:lnTo>
                  <a:lnTo>
                    <a:pt x="359409" y="614680"/>
                  </a:lnTo>
                  <a:lnTo>
                    <a:pt x="359409" y="546100"/>
                  </a:lnTo>
                  <a:lnTo>
                    <a:pt x="358139" y="521970"/>
                  </a:lnTo>
                  <a:lnTo>
                    <a:pt x="355600" y="499110"/>
                  </a:lnTo>
                  <a:lnTo>
                    <a:pt x="350520" y="450850"/>
                  </a:lnTo>
                  <a:lnTo>
                    <a:pt x="346709" y="427990"/>
                  </a:lnTo>
                  <a:lnTo>
                    <a:pt x="341629" y="403860"/>
                  </a:lnTo>
                  <a:lnTo>
                    <a:pt x="336550" y="381000"/>
                  </a:lnTo>
                  <a:lnTo>
                    <a:pt x="331470" y="356870"/>
                  </a:lnTo>
                  <a:lnTo>
                    <a:pt x="318770" y="312420"/>
                  </a:lnTo>
                  <a:lnTo>
                    <a:pt x="303529" y="267970"/>
                  </a:lnTo>
                  <a:lnTo>
                    <a:pt x="276859" y="205740"/>
                  </a:lnTo>
                  <a:lnTo>
                    <a:pt x="246379" y="151130"/>
                  </a:lnTo>
                  <a:lnTo>
                    <a:pt x="224789" y="118110"/>
                  </a:lnTo>
                  <a:lnTo>
                    <a:pt x="200659" y="87630"/>
                  </a:lnTo>
                  <a:lnTo>
                    <a:pt x="163829" y="50800"/>
                  </a:lnTo>
                  <a:lnTo>
                    <a:pt x="125729" y="22860"/>
                  </a:lnTo>
                  <a:lnTo>
                    <a:pt x="87629" y="6350"/>
                  </a:lnTo>
                  <a:lnTo>
                    <a:pt x="62229" y="1270"/>
                  </a:lnTo>
                  <a:lnTo>
                    <a:pt x="49529" y="0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98229" y="1602739"/>
              <a:ext cx="412750" cy="1018540"/>
            </a:xfrm>
            <a:custGeom>
              <a:avLst/>
              <a:gdLst/>
              <a:ahLst/>
              <a:cxnLst/>
              <a:rect l="l" t="t" r="r" b="b"/>
              <a:pathLst>
                <a:path w="412750" h="1018539">
                  <a:moveTo>
                    <a:pt x="53340" y="48260"/>
                  </a:moveTo>
                  <a:lnTo>
                    <a:pt x="64770" y="44450"/>
                  </a:lnTo>
                  <a:lnTo>
                    <a:pt x="77470" y="41910"/>
                  </a:lnTo>
                  <a:lnTo>
                    <a:pt x="90170" y="40639"/>
                  </a:lnTo>
                  <a:lnTo>
                    <a:pt x="102870" y="40639"/>
                  </a:lnTo>
                  <a:lnTo>
                    <a:pt x="115570" y="41910"/>
                  </a:lnTo>
                  <a:lnTo>
                    <a:pt x="127000" y="43180"/>
                  </a:lnTo>
                  <a:lnTo>
                    <a:pt x="140970" y="46989"/>
                  </a:lnTo>
                  <a:lnTo>
                    <a:pt x="153670" y="52070"/>
                  </a:lnTo>
                  <a:lnTo>
                    <a:pt x="166370" y="57150"/>
                  </a:lnTo>
                  <a:lnTo>
                    <a:pt x="204470" y="81280"/>
                  </a:lnTo>
                  <a:lnTo>
                    <a:pt x="242570" y="115570"/>
                  </a:lnTo>
                  <a:lnTo>
                    <a:pt x="278129" y="158750"/>
                  </a:lnTo>
                  <a:lnTo>
                    <a:pt x="299720" y="191770"/>
                  </a:lnTo>
                  <a:lnTo>
                    <a:pt x="309879" y="209550"/>
                  </a:lnTo>
                  <a:lnTo>
                    <a:pt x="320040" y="227330"/>
                  </a:lnTo>
                  <a:lnTo>
                    <a:pt x="339090" y="266700"/>
                  </a:lnTo>
                  <a:lnTo>
                    <a:pt x="356870" y="308610"/>
                  </a:lnTo>
                  <a:lnTo>
                    <a:pt x="372110" y="353060"/>
                  </a:lnTo>
                  <a:lnTo>
                    <a:pt x="384810" y="397510"/>
                  </a:lnTo>
                  <a:lnTo>
                    <a:pt x="389890" y="421639"/>
                  </a:lnTo>
                  <a:lnTo>
                    <a:pt x="394970" y="444500"/>
                  </a:lnTo>
                  <a:lnTo>
                    <a:pt x="400050" y="468630"/>
                  </a:lnTo>
                  <a:lnTo>
                    <a:pt x="403860" y="491489"/>
                  </a:lnTo>
                  <a:lnTo>
                    <a:pt x="406400" y="515620"/>
                  </a:lnTo>
                  <a:lnTo>
                    <a:pt x="408940" y="539750"/>
                  </a:lnTo>
                  <a:lnTo>
                    <a:pt x="411479" y="562610"/>
                  </a:lnTo>
                  <a:lnTo>
                    <a:pt x="412750" y="586739"/>
                  </a:lnTo>
                  <a:lnTo>
                    <a:pt x="412750" y="609600"/>
                  </a:lnTo>
                  <a:lnTo>
                    <a:pt x="412750" y="632460"/>
                  </a:lnTo>
                  <a:lnTo>
                    <a:pt x="412750" y="655320"/>
                  </a:lnTo>
                  <a:lnTo>
                    <a:pt x="411479" y="676910"/>
                  </a:lnTo>
                  <a:lnTo>
                    <a:pt x="408940" y="699770"/>
                  </a:lnTo>
                  <a:lnTo>
                    <a:pt x="406400" y="721360"/>
                  </a:lnTo>
                  <a:lnTo>
                    <a:pt x="402590" y="741680"/>
                  </a:lnTo>
                  <a:lnTo>
                    <a:pt x="398779" y="762000"/>
                  </a:lnTo>
                  <a:lnTo>
                    <a:pt x="394970" y="782320"/>
                  </a:lnTo>
                  <a:lnTo>
                    <a:pt x="389890" y="801370"/>
                  </a:lnTo>
                  <a:lnTo>
                    <a:pt x="384810" y="819150"/>
                  </a:lnTo>
                  <a:lnTo>
                    <a:pt x="377190" y="835660"/>
                  </a:lnTo>
                  <a:lnTo>
                    <a:pt x="370840" y="853439"/>
                  </a:lnTo>
                  <a:lnTo>
                    <a:pt x="346710" y="897889"/>
                  </a:lnTo>
                  <a:lnTo>
                    <a:pt x="318770" y="932180"/>
                  </a:lnTo>
                  <a:lnTo>
                    <a:pt x="287020" y="958850"/>
                  </a:lnTo>
                  <a:lnTo>
                    <a:pt x="252729" y="972820"/>
                  </a:lnTo>
                  <a:lnTo>
                    <a:pt x="240029" y="976630"/>
                  </a:lnTo>
                </a:path>
                <a:path w="412750" h="1018539">
                  <a:moveTo>
                    <a:pt x="317500" y="0"/>
                  </a:moveTo>
                  <a:lnTo>
                    <a:pt x="317500" y="0"/>
                  </a:lnTo>
                </a:path>
                <a:path w="412750" h="1018539">
                  <a:moveTo>
                    <a:pt x="0" y="1018539"/>
                  </a:moveTo>
                  <a:lnTo>
                    <a:pt x="0" y="101853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517129" y="1915159"/>
              <a:ext cx="1026160" cy="778510"/>
            </a:xfrm>
            <a:custGeom>
              <a:avLst/>
              <a:gdLst/>
              <a:ahLst/>
              <a:cxnLst/>
              <a:rect l="l" t="t" r="r" b="b"/>
              <a:pathLst>
                <a:path w="1026159" h="778510">
                  <a:moveTo>
                    <a:pt x="923290" y="0"/>
                  </a:moveTo>
                  <a:lnTo>
                    <a:pt x="0" y="152400"/>
                  </a:lnTo>
                  <a:lnTo>
                    <a:pt x="102870" y="778510"/>
                  </a:lnTo>
                  <a:lnTo>
                    <a:pt x="565150" y="703579"/>
                  </a:lnTo>
                  <a:lnTo>
                    <a:pt x="1026160" y="627379"/>
                  </a:lnTo>
                  <a:lnTo>
                    <a:pt x="923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517129" y="1915159"/>
              <a:ext cx="1026160" cy="778510"/>
            </a:xfrm>
            <a:custGeom>
              <a:avLst/>
              <a:gdLst/>
              <a:ahLst/>
              <a:cxnLst/>
              <a:rect l="l" t="t" r="r" b="b"/>
              <a:pathLst>
                <a:path w="1026159" h="778510">
                  <a:moveTo>
                    <a:pt x="565150" y="703579"/>
                  </a:moveTo>
                  <a:lnTo>
                    <a:pt x="102870" y="778510"/>
                  </a:lnTo>
                  <a:lnTo>
                    <a:pt x="0" y="152400"/>
                  </a:lnTo>
                  <a:lnTo>
                    <a:pt x="923290" y="0"/>
                  </a:lnTo>
                  <a:lnTo>
                    <a:pt x="1026160" y="627379"/>
                  </a:lnTo>
                  <a:lnTo>
                    <a:pt x="565150" y="70357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588250" y="2020569"/>
              <a:ext cx="720090" cy="504190"/>
            </a:xfrm>
            <a:custGeom>
              <a:avLst/>
              <a:gdLst/>
              <a:ahLst/>
              <a:cxnLst/>
              <a:rect l="l" t="t" r="r" b="b"/>
              <a:pathLst>
                <a:path w="720090" h="504189">
                  <a:moveTo>
                    <a:pt x="654050" y="0"/>
                  </a:moveTo>
                  <a:lnTo>
                    <a:pt x="0" y="107950"/>
                  </a:lnTo>
                  <a:lnTo>
                    <a:pt x="64770" y="504189"/>
                  </a:lnTo>
                  <a:lnTo>
                    <a:pt x="720090" y="394969"/>
                  </a:lnTo>
                  <a:lnTo>
                    <a:pt x="654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 rot="21060000">
            <a:off x="7684510" y="2149310"/>
            <a:ext cx="35033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10" dirty="0">
                <a:latin typeface="Times New Roman"/>
                <a:cs typeface="Times New Roman"/>
              </a:rPr>
              <a:t>ro</a:t>
            </a:r>
            <a:r>
              <a:rPr sz="800" dirty="0">
                <a:latin typeface="Times New Roman"/>
                <a:cs typeface="Times New Roman"/>
              </a:rPr>
              <a:t>p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5" dirty="0">
                <a:latin typeface="Times New Roman"/>
                <a:cs typeface="Times New Roman"/>
              </a:rPr>
              <a:t>n</a:t>
            </a:r>
            <a:r>
              <a:rPr sz="800" dirty="0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 rot="21060000">
            <a:off x="7714841" y="2333192"/>
            <a:ext cx="34001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sz="800" spc="-15" dirty="0">
                <a:latin typeface="Times New Roman"/>
                <a:cs typeface="Times New Roman"/>
              </a:rPr>
              <a:t>CAS</a:t>
            </a:r>
            <a:r>
              <a:rPr sz="800" spc="-7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xx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952740" y="1968907"/>
            <a:ext cx="621030" cy="575945"/>
            <a:chOff x="7952740" y="1968907"/>
            <a:chExt cx="621030" cy="575945"/>
          </a:xfrm>
        </p:grpSpPr>
        <p:sp>
          <p:nvSpPr>
            <p:cNvPr id="51" name="object 51"/>
            <p:cNvSpPr/>
            <p:nvPr/>
          </p:nvSpPr>
          <p:spPr>
            <a:xfrm>
              <a:off x="7999730" y="1973580"/>
              <a:ext cx="527050" cy="566420"/>
            </a:xfrm>
            <a:custGeom>
              <a:avLst/>
              <a:gdLst/>
              <a:ahLst/>
              <a:cxnLst/>
              <a:rect l="l" t="t" r="r" b="b"/>
              <a:pathLst>
                <a:path w="527050" h="566419">
                  <a:moveTo>
                    <a:pt x="217170" y="0"/>
                  </a:moveTo>
                  <a:lnTo>
                    <a:pt x="0" y="326390"/>
                  </a:lnTo>
                  <a:lnTo>
                    <a:pt x="309879" y="566420"/>
                  </a:lnTo>
                  <a:lnTo>
                    <a:pt x="527050" y="238760"/>
                  </a:lnTo>
                  <a:lnTo>
                    <a:pt x="21717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952740" y="1973580"/>
              <a:ext cx="621030" cy="566420"/>
            </a:xfrm>
            <a:custGeom>
              <a:avLst/>
              <a:gdLst/>
              <a:ahLst/>
              <a:cxnLst/>
              <a:rect l="l" t="t" r="r" b="b"/>
              <a:pathLst>
                <a:path w="621029" h="566419">
                  <a:moveTo>
                    <a:pt x="264159" y="0"/>
                  </a:moveTo>
                  <a:lnTo>
                    <a:pt x="574039" y="238760"/>
                  </a:lnTo>
                  <a:lnTo>
                    <a:pt x="356869" y="566420"/>
                  </a:lnTo>
                  <a:lnTo>
                    <a:pt x="46989" y="326390"/>
                  </a:lnTo>
                  <a:lnTo>
                    <a:pt x="264159" y="0"/>
                  </a:lnTo>
                  <a:close/>
                </a:path>
                <a:path w="621029" h="566419">
                  <a:moveTo>
                    <a:pt x="0" y="43180"/>
                  </a:moveTo>
                  <a:lnTo>
                    <a:pt x="0" y="43180"/>
                  </a:lnTo>
                </a:path>
                <a:path w="621029" h="566419">
                  <a:moveTo>
                    <a:pt x="621029" y="521970"/>
                  </a:moveTo>
                  <a:lnTo>
                    <a:pt x="621029" y="52197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29270" y="2123847"/>
              <a:ext cx="190500" cy="22143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80670" y="1786890"/>
            <a:ext cx="8133080" cy="450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 marR="2677795" indent="-341630">
              <a:lnSpc>
                <a:spcPct val="100000"/>
              </a:lnSpc>
              <a:spcBef>
                <a:spcPts val="100"/>
              </a:spcBef>
            </a:pPr>
            <a:r>
              <a:rPr sz="3825" spc="569" baseline="10893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3200" spc="380" dirty="0">
                <a:solidFill>
                  <a:srgbClr val="0033CC"/>
                </a:solidFill>
                <a:latin typeface="Arial"/>
                <a:cs typeface="Arial"/>
              </a:rPr>
              <a:t>Appropriate </a:t>
            </a: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emergency  </a:t>
            </a:r>
            <a:r>
              <a:rPr sz="3200" spc="-855" dirty="0">
                <a:solidFill>
                  <a:srgbClr val="0033CC"/>
                </a:solidFill>
                <a:latin typeface="Arial"/>
                <a:cs typeface="Arial"/>
              </a:rPr>
              <a:t>kits, </a:t>
            </a: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PPE and </a:t>
            </a:r>
            <a:r>
              <a:rPr sz="3200" spc="-5" dirty="0">
                <a:solidFill>
                  <a:srgbClr val="0033CC"/>
                </a:solidFill>
                <a:latin typeface="Arial"/>
                <a:cs typeface="Arial"/>
              </a:rPr>
              <a:t>first </a:t>
            </a: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aid</a:t>
            </a:r>
            <a:r>
              <a:rPr sz="3200" spc="-5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CC"/>
                </a:solidFill>
                <a:latin typeface="Arial"/>
                <a:cs typeface="Arial"/>
              </a:rPr>
              <a:t>box.</a:t>
            </a:r>
            <a:endParaRPr sz="3200">
              <a:latin typeface="Arial"/>
              <a:cs typeface="Arial"/>
            </a:endParaRPr>
          </a:p>
          <a:p>
            <a:pPr marL="379730" marR="2638425" indent="-341630">
              <a:lnSpc>
                <a:spcPct val="100000"/>
              </a:lnSpc>
              <a:spcBef>
                <a:spcPts val="790"/>
              </a:spcBef>
            </a:pPr>
            <a:r>
              <a:rPr sz="3825" spc="1372" baseline="10893" dirty="0">
                <a:solidFill>
                  <a:srgbClr val="CCCCFF"/>
                </a:solidFill>
                <a:latin typeface="OpenSymbol"/>
                <a:cs typeface="OpenSymbol"/>
              </a:rPr>
              <a:t></a:t>
            </a:r>
            <a:r>
              <a:rPr sz="3200" spc="915" dirty="0">
                <a:solidFill>
                  <a:srgbClr val="0033CC"/>
                </a:solidFill>
                <a:latin typeface="Arial"/>
                <a:cs typeface="Arial"/>
              </a:rPr>
              <a:t>Fire</a:t>
            </a:r>
            <a:r>
              <a:rPr sz="3200" spc="-5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33CC"/>
                </a:solidFill>
                <a:latin typeface="Arial"/>
                <a:cs typeface="Arial"/>
              </a:rPr>
              <a:t>extinguisher </a:t>
            </a: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suitable  </a:t>
            </a:r>
            <a:r>
              <a:rPr sz="3200" spc="-1145" dirty="0">
                <a:solidFill>
                  <a:srgbClr val="0033CC"/>
                </a:solidFill>
                <a:latin typeface="Arial"/>
                <a:cs typeface="Arial"/>
              </a:rPr>
              <a:t>for</a:t>
            </a:r>
            <a:r>
              <a:rPr sz="3200" spc="-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load</a:t>
            </a:r>
            <a:r>
              <a:rPr sz="3200" spc="-5" dirty="0">
                <a:solidFill>
                  <a:srgbClr val="0033CC"/>
                </a:solidFill>
                <a:latin typeface="Arial"/>
                <a:cs typeface="Arial"/>
              </a:rPr>
              <a:t> fire.</a:t>
            </a:r>
            <a:endParaRPr sz="3200">
              <a:latin typeface="Arial"/>
              <a:cs typeface="Arial"/>
            </a:endParaRPr>
          </a:p>
          <a:p>
            <a:pPr marL="180975" indent="-143510">
              <a:lnSpc>
                <a:spcPts val="3690"/>
              </a:lnSpc>
              <a:buSzPct val="96875"/>
              <a:buChar char="•"/>
              <a:tabLst>
                <a:tab pos="181610" algn="l"/>
              </a:tabLst>
            </a:pP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Normal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cab </a:t>
            </a:r>
            <a:r>
              <a:rPr sz="3200" spc="-10" dirty="0">
                <a:solidFill>
                  <a:srgbClr val="0033CC"/>
                </a:solidFill>
                <a:latin typeface="Times New Roman"/>
                <a:cs typeface="Times New Roman"/>
              </a:rPr>
              <a:t>fire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extinguisher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compatible to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load.</a:t>
            </a:r>
            <a:endParaRPr sz="3200">
              <a:latin typeface="Times New Roman"/>
              <a:cs typeface="Times New Roman"/>
            </a:endParaRPr>
          </a:p>
          <a:p>
            <a:pPr marL="38100" marR="168275">
              <a:lnSpc>
                <a:spcPts val="3450"/>
              </a:lnSpc>
              <a:spcBef>
                <a:spcPts val="850"/>
              </a:spcBef>
              <a:buSzPct val="96875"/>
              <a:buChar char="•"/>
              <a:tabLst>
                <a:tab pos="181610" algn="l"/>
              </a:tabLst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Labeling should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include generic name,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pictorial 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indication,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and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emergency</a:t>
            </a:r>
            <a:r>
              <a:rPr sz="3200" spc="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information.</a:t>
            </a:r>
            <a:endParaRPr sz="3200">
              <a:latin typeface="Times New Roman"/>
              <a:cs typeface="Times New Roman"/>
            </a:endParaRPr>
          </a:p>
          <a:p>
            <a:pPr marL="38100" marR="193675">
              <a:lnSpc>
                <a:spcPts val="3450"/>
              </a:lnSpc>
              <a:spcBef>
                <a:spcPts val="810"/>
              </a:spcBef>
              <a:buSzPct val="96875"/>
              <a:buChar char="•"/>
              <a:tabLst>
                <a:tab pos="181610" algn="l"/>
              </a:tabLst>
            </a:pP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Emergency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isolation Valve </a:t>
            </a:r>
            <a:r>
              <a:rPr sz="3200" dirty="0">
                <a:solidFill>
                  <a:srgbClr val="0033CC"/>
                </a:solidFill>
                <a:latin typeface="Times New Roman"/>
                <a:cs typeface="Times New Roman"/>
              </a:rPr>
              <a:t>(Manual &amp; Auto on  </a:t>
            </a:r>
            <a:r>
              <a:rPr sz="3200" spc="-5" dirty="0">
                <a:solidFill>
                  <a:srgbClr val="0033CC"/>
                </a:solidFill>
                <a:latin typeface="Times New Roman"/>
                <a:cs typeface="Times New Roman"/>
              </a:rPr>
              <a:t>Fire)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23329" y="304800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29" h="1104900">
                <a:moveTo>
                  <a:pt x="552450" y="0"/>
                </a:moveTo>
                <a:lnTo>
                  <a:pt x="503756" y="1960"/>
                </a:lnTo>
                <a:lnTo>
                  <a:pt x="456432" y="7745"/>
                </a:lnTo>
                <a:lnTo>
                  <a:pt x="410620" y="17212"/>
                </a:lnTo>
                <a:lnTo>
                  <a:pt x="366466" y="30217"/>
                </a:lnTo>
                <a:lnTo>
                  <a:pt x="324114" y="46618"/>
                </a:lnTo>
                <a:lnTo>
                  <a:pt x="283709" y="66270"/>
                </a:lnTo>
                <a:lnTo>
                  <a:pt x="245394" y="89030"/>
                </a:lnTo>
                <a:lnTo>
                  <a:pt x="209314" y="114756"/>
                </a:lnTo>
                <a:lnTo>
                  <a:pt x="175614" y="143304"/>
                </a:lnTo>
                <a:lnTo>
                  <a:pt x="144439" y="174530"/>
                </a:lnTo>
                <a:lnTo>
                  <a:pt x="115931" y="208291"/>
                </a:lnTo>
                <a:lnTo>
                  <a:pt x="90237" y="244444"/>
                </a:lnTo>
                <a:lnTo>
                  <a:pt x="67500" y="282845"/>
                </a:lnTo>
                <a:lnTo>
                  <a:pt x="47865" y="323352"/>
                </a:lnTo>
                <a:lnTo>
                  <a:pt x="31475" y="365821"/>
                </a:lnTo>
                <a:lnTo>
                  <a:pt x="18477" y="410109"/>
                </a:lnTo>
                <a:lnTo>
                  <a:pt x="9014" y="456071"/>
                </a:lnTo>
                <a:lnTo>
                  <a:pt x="3230" y="503566"/>
                </a:lnTo>
                <a:lnTo>
                  <a:pt x="1270" y="552450"/>
                </a:lnTo>
                <a:lnTo>
                  <a:pt x="3230" y="601153"/>
                </a:lnTo>
                <a:lnTo>
                  <a:pt x="9014" y="648507"/>
                </a:lnTo>
                <a:lnTo>
                  <a:pt x="18477" y="694364"/>
                </a:lnTo>
                <a:lnTo>
                  <a:pt x="31475" y="738578"/>
                </a:lnTo>
                <a:lnTo>
                  <a:pt x="47865" y="781002"/>
                </a:lnTo>
                <a:lnTo>
                  <a:pt x="67500" y="821490"/>
                </a:lnTo>
                <a:lnTo>
                  <a:pt x="90237" y="859895"/>
                </a:lnTo>
                <a:lnTo>
                  <a:pt x="115931" y="896071"/>
                </a:lnTo>
                <a:lnTo>
                  <a:pt x="144439" y="929869"/>
                </a:lnTo>
                <a:lnTo>
                  <a:pt x="175614" y="961145"/>
                </a:lnTo>
                <a:lnTo>
                  <a:pt x="209314" y="989752"/>
                </a:lnTo>
                <a:lnTo>
                  <a:pt x="245394" y="1015542"/>
                </a:lnTo>
                <a:lnTo>
                  <a:pt x="283709" y="1038369"/>
                </a:lnTo>
                <a:lnTo>
                  <a:pt x="324114" y="1058087"/>
                </a:lnTo>
                <a:lnTo>
                  <a:pt x="366466" y="1074548"/>
                </a:lnTo>
                <a:lnTo>
                  <a:pt x="410620" y="1087607"/>
                </a:lnTo>
                <a:lnTo>
                  <a:pt x="456432" y="1097116"/>
                </a:lnTo>
                <a:lnTo>
                  <a:pt x="503756" y="1102929"/>
                </a:lnTo>
                <a:lnTo>
                  <a:pt x="552450" y="1104900"/>
                </a:lnTo>
                <a:lnTo>
                  <a:pt x="601323" y="1102929"/>
                </a:lnTo>
                <a:lnTo>
                  <a:pt x="648788" y="1097116"/>
                </a:lnTo>
                <a:lnTo>
                  <a:pt x="694705" y="1087607"/>
                </a:lnTo>
                <a:lnTo>
                  <a:pt x="738933" y="1074548"/>
                </a:lnTo>
                <a:lnTo>
                  <a:pt x="781329" y="1058087"/>
                </a:lnTo>
                <a:lnTo>
                  <a:pt x="821754" y="1038369"/>
                </a:lnTo>
                <a:lnTo>
                  <a:pt x="860065" y="1015542"/>
                </a:lnTo>
                <a:lnTo>
                  <a:pt x="896122" y="989752"/>
                </a:lnTo>
                <a:lnTo>
                  <a:pt x="929784" y="961145"/>
                </a:lnTo>
                <a:lnTo>
                  <a:pt x="960910" y="929869"/>
                </a:lnTo>
                <a:lnTo>
                  <a:pt x="989359" y="896071"/>
                </a:lnTo>
                <a:lnTo>
                  <a:pt x="1014989" y="859895"/>
                </a:lnTo>
                <a:lnTo>
                  <a:pt x="1037659" y="821490"/>
                </a:lnTo>
                <a:lnTo>
                  <a:pt x="1057229" y="781002"/>
                </a:lnTo>
                <a:lnTo>
                  <a:pt x="1073557" y="738578"/>
                </a:lnTo>
                <a:lnTo>
                  <a:pt x="1086502" y="694364"/>
                </a:lnTo>
                <a:lnTo>
                  <a:pt x="1095923" y="648507"/>
                </a:lnTo>
                <a:lnTo>
                  <a:pt x="1101679" y="601153"/>
                </a:lnTo>
                <a:lnTo>
                  <a:pt x="1103629" y="552450"/>
                </a:lnTo>
                <a:lnTo>
                  <a:pt x="1101679" y="503566"/>
                </a:lnTo>
                <a:lnTo>
                  <a:pt x="1095923" y="456071"/>
                </a:lnTo>
                <a:lnTo>
                  <a:pt x="1086502" y="410109"/>
                </a:lnTo>
                <a:lnTo>
                  <a:pt x="1073557" y="365821"/>
                </a:lnTo>
                <a:lnTo>
                  <a:pt x="1057229" y="323352"/>
                </a:lnTo>
                <a:lnTo>
                  <a:pt x="1037659" y="282845"/>
                </a:lnTo>
                <a:lnTo>
                  <a:pt x="1014989" y="244444"/>
                </a:lnTo>
                <a:lnTo>
                  <a:pt x="989359" y="208291"/>
                </a:lnTo>
                <a:lnTo>
                  <a:pt x="960910" y="174530"/>
                </a:lnTo>
                <a:lnTo>
                  <a:pt x="929784" y="143304"/>
                </a:lnTo>
                <a:lnTo>
                  <a:pt x="896122" y="114756"/>
                </a:lnTo>
                <a:lnTo>
                  <a:pt x="860065" y="89030"/>
                </a:lnTo>
                <a:lnTo>
                  <a:pt x="821754" y="66270"/>
                </a:lnTo>
                <a:lnTo>
                  <a:pt x="781329" y="46618"/>
                </a:lnTo>
                <a:lnTo>
                  <a:pt x="738933" y="30217"/>
                </a:lnTo>
                <a:lnTo>
                  <a:pt x="694705" y="17212"/>
                </a:lnTo>
                <a:lnTo>
                  <a:pt x="648788" y="7745"/>
                </a:lnTo>
                <a:lnTo>
                  <a:pt x="601323" y="1960"/>
                </a:lnTo>
                <a:lnTo>
                  <a:pt x="552450" y="0"/>
                </a:lnTo>
                <a:close/>
              </a:path>
              <a:path w="1103629" h="1104900">
                <a:moveTo>
                  <a:pt x="1103629" y="0"/>
                </a:moveTo>
                <a:lnTo>
                  <a:pt x="1103629" y="0"/>
                </a:lnTo>
              </a:path>
              <a:path w="1103629" h="1104900">
                <a:moveTo>
                  <a:pt x="0" y="1104900"/>
                </a:moveTo>
                <a:lnTo>
                  <a:pt x="0" y="110490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76256"/>
            <a:ext cx="8610600" cy="5935345"/>
            <a:chOff x="0" y="290603"/>
            <a:chExt cx="8610600" cy="5935345"/>
          </a:xfrm>
        </p:grpSpPr>
        <p:sp>
          <p:nvSpPr>
            <p:cNvPr id="4" name="object 4"/>
            <p:cNvSpPr/>
            <p:nvPr/>
          </p:nvSpPr>
          <p:spPr>
            <a:xfrm>
              <a:off x="2358389" y="304800"/>
              <a:ext cx="1103630" cy="1104900"/>
            </a:xfrm>
            <a:custGeom>
              <a:avLst/>
              <a:gdLst/>
              <a:ahLst/>
              <a:cxnLst/>
              <a:rect l="l" t="t" r="r" b="b"/>
              <a:pathLst>
                <a:path w="1103629" h="1104900">
                  <a:moveTo>
                    <a:pt x="552450" y="0"/>
                  </a:moveTo>
                  <a:lnTo>
                    <a:pt x="503566" y="1960"/>
                  </a:lnTo>
                  <a:lnTo>
                    <a:pt x="456071" y="7745"/>
                  </a:lnTo>
                  <a:lnTo>
                    <a:pt x="410109" y="17212"/>
                  </a:lnTo>
                  <a:lnTo>
                    <a:pt x="365821" y="30217"/>
                  </a:lnTo>
                  <a:lnTo>
                    <a:pt x="323352" y="46618"/>
                  </a:lnTo>
                  <a:lnTo>
                    <a:pt x="282845" y="66270"/>
                  </a:lnTo>
                  <a:lnTo>
                    <a:pt x="244444" y="89030"/>
                  </a:lnTo>
                  <a:lnTo>
                    <a:pt x="208291" y="114756"/>
                  </a:lnTo>
                  <a:lnTo>
                    <a:pt x="174530" y="143304"/>
                  </a:lnTo>
                  <a:lnTo>
                    <a:pt x="143304" y="174530"/>
                  </a:lnTo>
                  <a:lnTo>
                    <a:pt x="114756" y="208291"/>
                  </a:lnTo>
                  <a:lnTo>
                    <a:pt x="89030" y="244444"/>
                  </a:lnTo>
                  <a:lnTo>
                    <a:pt x="66270" y="282845"/>
                  </a:lnTo>
                  <a:lnTo>
                    <a:pt x="46618" y="323352"/>
                  </a:lnTo>
                  <a:lnTo>
                    <a:pt x="30217" y="365821"/>
                  </a:lnTo>
                  <a:lnTo>
                    <a:pt x="17212" y="410109"/>
                  </a:lnTo>
                  <a:lnTo>
                    <a:pt x="7745" y="456071"/>
                  </a:lnTo>
                  <a:lnTo>
                    <a:pt x="1960" y="503566"/>
                  </a:lnTo>
                  <a:lnTo>
                    <a:pt x="0" y="552450"/>
                  </a:lnTo>
                  <a:lnTo>
                    <a:pt x="1960" y="601153"/>
                  </a:lnTo>
                  <a:lnTo>
                    <a:pt x="7745" y="648507"/>
                  </a:lnTo>
                  <a:lnTo>
                    <a:pt x="17212" y="694364"/>
                  </a:lnTo>
                  <a:lnTo>
                    <a:pt x="30217" y="738578"/>
                  </a:lnTo>
                  <a:lnTo>
                    <a:pt x="46618" y="781002"/>
                  </a:lnTo>
                  <a:lnTo>
                    <a:pt x="66270" y="821490"/>
                  </a:lnTo>
                  <a:lnTo>
                    <a:pt x="89030" y="859895"/>
                  </a:lnTo>
                  <a:lnTo>
                    <a:pt x="114756" y="896071"/>
                  </a:lnTo>
                  <a:lnTo>
                    <a:pt x="143304" y="929869"/>
                  </a:lnTo>
                  <a:lnTo>
                    <a:pt x="174530" y="961145"/>
                  </a:lnTo>
                  <a:lnTo>
                    <a:pt x="208291" y="989752"/>
                  </a:lnTo>
                  <a:lnTo>
                    <a:pt x="244444" y="1015542"/>
                  </a:lnTo>
                  <a:lnTo>
                    <a:pt x="282845" y="1038369"/>
                  </a:lnTo>
                  <a:lnTo>
                    <a:pt x="323352" y="1058087"/>
                  </a:lnTo>
                  <a:lnTo>
                    <a:pt x="365821" y="1074548"/>
                  </a:lnTo>
                  <a:lnTo>
                    <a:pt x="410109" y="1087607"/>
                  </a:lnTo>
                  <a:lnTo>
                    <a:pt x="456071" y="1097116"/>
                  </a:lnTo>
                  <a:lnTo>
                    <a:pt x="503566" y="1102929"/>
                  </a:lnTo>
                  <a:lnTo>
                    <a:pt x="552450" y="1104900"/>
                  </a:lnTo>
                  <a:lnTo>
                    <a:pt x="601143" y="1102929"/>
                  </a:lnTo>
                  <a:lnTo>
                    <a:pt x="648467" y="1097116"/>
                  </a:lnTo>
                  <a:lnTo>
                    <a:pt x="694279" y="1087607"/>
                  </a:lnTo>
                  <a:lnTo>
                    <a:pt x="738433" y="1074548"/>
                  </a:lnTo>
                  <a:lnTo>
                    <a:pt x="780785" y="1058087"/>
                  </a:lnTo>
                  <a:lnTo>
                    <a:pt x="821190" y="1038369"/>
                  </a:lnTo>
                  <a:lnTo>
                    <a:pt x="859505" y="1015542"/>
                  </a:lnTo>
                  <a:lnTo>
                    <a:pt x="895585" y="989752"/>
                  </a:lnTo>
                  <a:lnTo>
                    <a:pt x="929285" y="961145"/>
                  </a:lnTo>
                  <a:lnTo>
                    <a:pt x="960460" y="929869"/>
                  </a:lnTo>
                  <a:lnTo>
                    <a:pt x="988968" y="896071"/>
                  </a:lnTo>
                  <a:lnTo>
                    <a:pt x="1014662" y="859895"/>
                  </a:lnTo>
                  <a:lnTo>
                    <a:pt x="1037399" y="821490"/>
                  </a:lnTo>
                  <a:lnTo>
                    <a:pt x="1057034" y="781002"/>
                  </a:lnTo>
                  <a:lnTo>
                    <a:pt x="1073424" y="738578"/>
                  </a:lnTo>
                  <a:lnTo>
                    <a:pt x="1086422" y="694364"/>
                  </a:lnTo>
                  <a:lnTo>
                    <a:pt x="1095885" y="648507"/>
                  </a:lnTo>
                  <a:lnTo>
                    <a:pt x="1101669" y="601153"/>
                  </a:lnTo>
                  <a:lnTo>
                    <a:pt x="1103630" y="552450"/>
                  </a:lnTo>
                  <a:lnTo>
                    <a:pt x="1101669" y="503566"/>
                  </a:lnTo>
                  <a:lnTo>
                    <a:pt x="1095885" y="456071"/>
                  </a:lnTo>
                  <a:lnTo>
                    <a:pt x="1086422" y="410109"/>
                  </a:lnTo>
                  <a:lnTo>
                    <a:pt x="1073424" y="365821"/>
                  </a:lnTo>
                  <a:lnTo>
                    <a:pt x="1057034" y="323352"/>
                  </a:lnTo>
                  <a:lnTo>
                    <a:pt x="1037399" y="282845"/>
                  </a:lnTo>
                  <a:lnTo>
                    <a:pt x="1014662" y="244444"/>
                  </a:lnTo>
                  <a:lnTo>
                    <a:pt x="988968" y="208291"/>
                  </a:lnTo>
                  <a:lnTo>
                    <a:pt x="960460" y="174530"/>
                  </a:lnTo>
                  <a:lnTo>
                    <a:pt x="929285" y="143304"/>
                  </a:lnTo>
                  <a:lnTo>
                    <a:pt x="895585" y="114756"/>
                  </a:lnTo>
                  <a:lnTo>
                    <a:pt x="859505" y="89030"/>
                  </a:lnTo>
                  <a:lnTo>
                    <a:pt x="821190" y="66270"/>
                  </a:lnTo>
                  <a:lnTo>
                    <a:pt x="780785" y="46618"/>
                  </a:lnTo>
                  <a:lnTo>
                    <a:pt x="738433" y="30217"/>
                  </a:lnTo>
                  <a:lnTo>
                    <a:pt x="694279" y="17212"/>
                  </a:lnTo>
                  <a:lnTo>
                    <a:pt x="648467" y="7745"/>
                  </a:lnTo>
                  <a:lnTo>
                    <a:pt x="601143" y="1960"/>
                  </a:lnTo>
                  <a:lnTo>
                    <a:pt x="552450" y="0"/>
                  </a:lnTo>
                  <a:close/>
                </a:path>
                <a:path w="1103629" h="1104900">
                  <a:moveTo>
                    <a:pt x="1103630" y="0"/>
                  </a:moveTo>
                  <a:lnTo>
                    <a:pt x="1103630" y="0"/>
                  </a:lnTo>
                </a:path>
                <a:path w="1103629" h="1104900">
                  <a:moveTo>
                    <a:pt x="0" y="1104900"/>
                  </a:moveTo>
                  <a:lnTo>
                    <a:pt x="0" y="1104900"/>
                  </a:lnTo>
                </a:path>
              </a:pathLst>
            </a:custGeom>
            <a:ln w="28393">
              <a:solidFill>
                <a:srgbClr val="D8D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60120"/>
              <a:ext cx="8610600" cy="5265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H="1">
            <a:off x="1066800" y="3962400"/>
            <a:ext cx="1291589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19600"/>
            <a:ext cx="1560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 or foam or dry agent can be used but not water jet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76600" y="4191000"/>
            <a:ext cx="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43404" y="5026068"/>
            <a:ext cx="2195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Chemical is violent (v) or explosively reactive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419600" y="4038600"/>
            <a:ext cx="6096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22937" y="3729335"/>
            <a:ext cx="1845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Evacuation of population is required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5175</TotalTime>
  <Words>2306</Words>
  <Application>Microsoft Office PowerPoint</Application>
  <PresentationFormat>On-screen Show (4:3)</PresentationFormat>
  <Paragraphs>310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Arial Black</vt:lpstr>
      <vt:lpstr>Calibri</vt:lpstr>
      <vt:lpstr>Liberation Sans Narrow</vt:lpstr>
      <vt:lpstr>OpenSymbol</vt:lpstr>
      <vt:lpstr>Times New Roman</vt:lpstr>
      <vt:lpstr>Trebuchet MS</vt:lpstr>
      <vt:lpstr>Office Theme</vt:lpstr>
      <vt:lpstr>Transportation of Hazardous  Substances Unit - II</vt:lpstr>
      <vt:lpstr>PowerPoint Presentation</vt:lpstr>
      <vt:lpstr>CLASSIFICATION OF DANGEROUS MATERIALS</vt:lpstr>
      <vt:lpstr>Hazard wise Classification As recommended by National Academy of Science (USA)</vt:lpstr>
      <vt:lpstr>Road Transport Hazards</vt:lpstr>
      <vt:lpstr>LPG Tank Truck Under Fire</vt:lpstr>
      <vt:lpstr>Special Requirements for  Flammable Material Tank Truck</vt:lpstr>
      <vt:lpstr>Special Requirements for  Flammable Material Tank Truck</vt:lpstr>
      <vt:lpstr>PowerPoint Presentation</vt:lpstr>
      <vt:lpstr>EMERGENCY INFORMATION PANEL</vt:lpstr>
      <vt:lpstr>EMERGENCY INFORMATION PANEL(Cont.)</vt:lpstr>
      <vt:lpstr>EMERGENCY ACTION CODE  (HAZCHEM CODE)</vt:lpstr>
      <vt:lpstr>Emergency Action Code (HAZCHEM CODE)</vt:lpstr>
      <vt:lpstr>PowerPoint Presentation</vt:lpstr>
      <vt:lpstr>CHECKING OF TRUCKS AND  TANK-LORRIES BEFORE FILLING</vt:lpstr>
      <vt:lpstr>GENERAL CONDITION OF  THE VEHICLE .</vt:lpstr>
      <vt:lpstr>GENERAL CONDITION OF</vt:lpstr>
      <vt:lpstr>GENERAL CONDITION OF  THE VEHICLE . (Cont.)</vt:lpstr>
      <vt:lpstr>GENERAL CONDITION OF THE  VEHICLE . (Cont.)</vt:lpstr>
      <vt:lpstr>CERTIFICATE OF FITNESS</vt:lpstr>
      <vt:lpstr>CERTIFICATE OF FITNESS (cont.)</vt:lpstr>
      <vt:lpstr>CERTIFICATE OF FITNESS (cont.)</vt:lpstr>
      <vt:lpstr>EMERGENCY KIT</vt:lpstr>
      <vt:lpstr>Special Requirements for Flammable  Material Tank Truck</vt:lpstr>
      <vt:lpstr>Rail Transportation of Dangerous  Materials</vt:lpstr>
      <vt:lpstr>Precautions in Rail Transport</vt:lpstr>
      <vt:lpstr>Precautions in Rail Transport</vt:lpstr>
      <vt:lpstr>Precautions in Rail Transport</vt:lpstr>
      <vt:lpstr>Transport Container Safety</vt:lpstr>
      <vt:lpstr>Transport Container Safety</vt:lpstr>
      <vt:lpstr>Transport Container Safety (Common for rail, road and water transport)</vt:lpstr>
      <vt:lpstr>Transport of Dangerous Materials by  Pipelines</vt:lpstr>
      <vt:lpstr>Transport of Dangerous Materials by  Pipelines</vt:lpstr>
      <vt:lpstr>Wa Transport of da erous</vt:lpstr>
      <vt:lpstr>Water Transport of dangerous  Materials</vt:lpstr>
      <vt:lpstr>Wa Transport in Ba s</vt:lpstr>
      <vt:lpstr>Salient Features of Central Motor Vehicle  Rules</vt:lpstr>
      <vt:lpstr>Salient Features of Central Motor Vehicle  Rules</vt:lpstr>
      <vt:lpstr>Salient Features of Central Motor Vehicle 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Praveen D</cp:lastModifiedBy>
  <cp:revision>13</cp:revision>
  <dcterms:created xsi:type="dcterms:W3CDTF">2020-09-11T02:34:49Z</dcterms:created>
  <dcterms:modified xsi:type="dcterms:W3CDTF">2023-09-01T11:51:36Z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2012-09-02T00:00:00Z</vt:filetime>
  </property>
  <property fmtid="{D5CDD505-2E9C-101B-9397-08002B2CF9AE}" pid="3" name="Creator">
    <vt:lpwstr>Impress</vt:lpwstr>
  </property>
  <property fmtid="{D5CDD505-2E9C-101B-9397-08002B2CF9AE}" pid="4" name="LastSaved">
    <vt:filetime>2020-09-11T00:00:00Z</vt:filetime>
  </property>
</Properties>
</file>