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ilakshmi Anand" userId="068d25722578c953" providerId="LiveId" clId="{D972768F-F4BE-4938-BB41-CF5267E6BF7B}"/>
    <pc:docChg chg="undo custSel addSld modSld">
      <pc:chgData name="Athilakshmi Anand" userId="068d25722578c953" providerId="LiveId" clId="{D972768F-F4BE-4938-BB41-CF5267E6BF7B}" dt="2022-04-08T14:22:07.476" v="221" actId="1076"/>
      <pc:docMkLst>
        <pc:docMk/>
      </pc:docMkLst>
      <pc:sldChg chg="addSp delSp modSp new mod">
        <pc:chgData name="Athilakshmi Anand" userId="068d25722578c953" providerId="LiveId" clId="{D972768F-F4BE-4938-BB41-CF5267E6BF7B}" dt="2022-04-08T11:10:53.310" v="6" actId="1076"/>
        <pc:sldMkLst>
          <pc:docMk/>
          <pc:sldMk cId="1397416956" sldId="258"/>
        </pc:sldMkLst>
        <pc:spChg chg="del">
          <ac:chgData name="Athilakshmi Anand" userId="068d25722578c953" providerId="LiveId" clId="{D972768F-F4BE-4938-BB41-CF5267E6BF7B}" dt="2022-04-08T11:10:41.351" v="3" actId="478"/>
          <ac:spMkLst>
            <pc:docMk/>
            <pc:sldMk cId="1397416956" sldId="258"/>
            <ac:spMk id="2" creationId="{B6F23EF3-9341-420C-8EB2-88353759C806}"/>
          </ac:spMkLst>
        </pc:spChg>
        <pc:spChg chg="del mod">
          <ac:chgData name="Athilakshmi Anand" userId="068d25722578c953" providerId="LiveId" clId="{D972768F-F4BE-4938-BB41-CF5267E6BF7B}" dt="2022-04-08T11:10:36.878" v="2" actId="22"/>
          <ac:spMkLst>
            <pc:docMk/>
            <pc:sldMk cId="1397416956" sldId="258"/>
            <ac:spMk id="3" creationId="{2A8C2BBF-C52A-4608-B213-7461F8B2D1CA}"/>
          </ac:spMkLst>
        </pc:spChg>
        <pc:picChg chg="add mod ord">
          <ac:chgData name="Athilakshmi Anand" userId="068d25722578c953" providerId="LiveId" clId="{D972768F-F4BE-4938-BB41-CF5267E6BF7B}" dt="2022-04-08T11:10:53.310" v="6" actId="1076"/>
          <ac:picMkLst>
            <pc:docMk/>
            <pc:sldMk cId="1397416956" sldId="258"/>
            <ac:picMk id="5" creationId="{CD73F5D9-14DA-4687-B8FA-A0341D11A369}"/>
          </ac:picMkLst>
        </pc:picChg>
      </pc:sldChg>
      <pc:sldChg chg="addSp delSp modSp new mod">
        <pc:chgData name="Athilakshmi Anand" userId="068d25722578c953" providerId="LiveId" clId="{D972768F-F4BE-4938-BB41-CF5267E6BF7B}" dt="2022-04-08T11:13:14.004" v="14" actId="14100"/>
        <pc:sldMkLst>
          <pc:docMk/>
          <pc:sldMk cId="2138771069" sldId="259"/>
        </pc:sldMkLst>
        <pc:spChg chg="del">
          <ac:chgData name="Athilakshmi Anand" userId="068d25722578c953" providerId="LiveId" clId="{D972768F-F4BE-4938-BB41-CF5267E6BF7B}" dt="2022-04-08T11:12:59.575" v="9" actId="478"/>
          <ac:spMkLst>
            <pc:docMk/>
            <pc:sldMk cId="2138771069" sldId="259"/>
            <ac:spMk id="2" creationId="{2D13C900-0AAF-406C-A9C7-9115B877F80D}"/>
          </ac:spMkLst>
        </pc:spChg>
        <pc:spChg chg="del">
          <ac:chgData name="Athilakshmi Anand" userId="068d25722578c953" providerId="LiveId" clId="{D972768F-F4BE-4938-BB41-CF5267E6BF7B}" dt="2022-04-08T11:12:56.255" v="8" actId="478"/>
          <ac:spMkLst>
            <pc:docMk/>
            <pc:sldMk cId="2138771069" sldId="259"/>
            <ac:spMk id="3" creationId="{C0193A0F-E676-4B4C-8FB1-BF372B98DE7A}"/>
          </ac:spMkLst>
        </pc:spChg>
        <pc:picChg chg="add mod">
          <ac:chgData name="Athilakshmi Anand" userId="068d25722578c953" providerId="LiveId" clId="{D972768F-F4BE-4938-BB41-CF5267E6BF7B}" dt="2022-04-08T11:13:14.004" v="14" actId="14100"/>
          <ac:picMkLst>
            <pc:docMk/>
            <pc:sldMk cId="2138771069" sldId="259"/>
            <ac:picMk id="5" creationId="{E49C8070-6A19-427B-9E1A-8AFA73405444}"/>
          </ac:picMkLst>
        </pc:picChg>
      </pc:sldChg>
      <pc:sldChg chg="addSp delSp modSp new mod">
        <pc:chgData name="Athilakshmi Anand" userId="068d25722578c953" providerId="LiveId" clId="{D972768F-F4BE-4938-BB41-CF5267E6BF7B}" dt="2022-04-08T11:14:23.996" v="23" actId="1076"/>
        <pc:sldMkLst>
          <pc:docMk/>
          <pc:sldMk cId="2829097262" sldId="260"/>
        </pc:sldMkLst>
        <pc:spChg chg="del">
          <ac:chgData name="Athilakshmi Anand" userId="068d25722578c953" providerId="LiveId" clId="{D972768F-F4BE-4938-BB41-CF5267E6BF7B}" dt="2022-04-08T11:14:17.593" v="21" actId="478"/>
          <ac:spMkLst>
            <pc:docMk/>
            <pc:sldMk cId="2829097262" sldId="260"/>
            <ac:spMk id="2" creationId="{888C9129-0C7F-469A-9EC0-CF265AD4FACC}"/>
          </ac:spMkLst>
        </pc:spChg>
        <pc:spChg chg="del mod">
          <ac:chgData name="Athilakshmi Anand" userId="068d25722578c953" providerId="LiveId" clId="{D972768F-F4BE-4938-BB41-CF5267E6BF7B}" dt="2022-04-08T11:14:01.933" v="17" actId="22"/>
          <ac:spMkLst>
            <pc:docMk/>
            <pc:sldMk cId="2829097262" sldId="260"/>
            <ac:spMk id="3" creationId="{4D29D5E5-63B8-4195-8082-8CA86262DDA1}"/>
          </ac:spMkLst>
        </pc:spChg>
        <pc:picChg chg="add mod ord">
          <ac:chgData name="Athilakshmi Anand" userId="068d25722578c953" providerId="LiveId" clId="{D972768F-F4BE-4938-BB41-CF5267E6BF7B}" dt="2022-04-08T11:14:23.996" v="23" actId="1076"/>
          <ac:picMkLst>
            <pc:docMk/>
            <pc:sldMk cId="2829097262" sldId="260"/>
            <ac:picMk id="5" creationId="{0BC6E98C-1E83-4EB4-9B32-D99F3D20D727}"/>
          </ac:picMkLst>
        </pc:picChg>
      </pc:sldChg>
      <pc:sldChg chg="addSp delSp modSp new mod">
        <pc:chgData name="Athilakshmi Anand" userId="068d25722578c953" providerId="LiveId" clId="{D972768F-F4BE-4938-BB41-CF5267E6BF7B}" dt="2022-04-08T11:16:50.208" v="29" actId="14100"/>
        <pc:sldMkLst>
          <pc:docMk/>
          <pc:sldMk cId="2958255881" sldId="261"/>
        </pc:sldMkLst>
        <pc:spChg chg="del">
          <ac:chgData name="Athilakshmi Anand" userId="068d25722578c953" providerId="LiveId" clId="{D972768F-F4BE-4938-BB41-CF5267E6BF7B}" dt="2022-04-08T11:16:38.425" v="25" actId="478"/>
          <ac:spMkLst>
            <pc:docMk/>
            <pc:sldMk cId="2958255881" sldId="261"/>
            <ac:spMk id="2" creationId="{BEC787B8-88E5-4161-A14D-131A3C89A879}"/>
          </ac:spMkLst>
        </pc:spChg>
        <pc:spChg chg="del">
          <ac:chgData name="Athilakshmi Anand" userId="068d25722578c953" providerId="LiveId" clId="{D972768F-F4BE-4938-BB41-CF5267E6BF7B}" dt="2022-04-08T11:16:41.507" v="26" actId="478"/>
          <ac:spMkLst>
            <pc:docMk/>
            <pc:sldMk cId="2958255881" sldId="261"/>
            <ac:spMk id="3" creationId="{9601E6C5-3597-4C6D-87A9-B85C15FA488A}"/>
          </ac:spMkLst>
        </pc:spChg>
        <pc:picChg chg="add mod">
          <ac:chgData name="Athilakshmi Anand" userId="068d25722578c953" providerId="LiveId" clId="{D972768F-F4BE-4938-BB41-CF5267E6BF7B}" dt="2022-04-08T11:16:50.208" v="29" actId="14100"/>
          <ac:picMkLst>
            <pc:docMk/>
            <pc:sldMk cId="2958255881" sldId="261"/>
            <ac:picMk id="5" creationId="{6C2D4C04-0A69-4A96-8D22-4B578AB468C6}"/>
          </ac:picMkLst>
        </pc:picChg>
      </pc:sldChg>
      <pc:sldChg chg="addSp delSp modSp new mod">
        <pc:chgData name="Athilakshmi Anand" userId="068d25722578c953" providerId="LiveId" clId="{D972768F-F4BE-4938-BB41-CF5267E6BF7B}" dt="2022-04-08T13:36:20.454" v="37" actId="14100"/>
        <pc:sldMkLst>
          <pc:docMk/>
          <pc:sldMk cId="3643023759" sldId="262"/>
        </pc:sldMkLst>
        <pc:spChg chg="del">
          <ac:chgData name="Athilakshmi Anand" userId="068d25722578c953" providerId="LiveId" clId="{D972768F-F4BE-4938-BB41-CF5267E6BF7B}" dt="2022-04-08T13:35:52.468" v="32" actId="478"/>
          <ac:spMkLst>
            <pc:docMk/>
            <pc:sldMk cId="3643023759" sldId="262"/>
            <ac:spMk id="2" creationId="{2AFBA2E3-6209-439A-BEB8-5A96BC9343B0}"/>
          </ac:spMkLst>
        </pc:spChg>
        <pc:spChg chg="del">
          <ac:chgData name="Athilakshmi Anand" userId="068d25722578c953" providerId="LiveId" clId="{D972768F-F4BE-4938-BB41-CF5267E6BF7B}" dt="2022-04-08T13:35:49.234" v="31" actId="22"/>
          <ac:spMkLst>
            <pc:docMk/>
            <pc:sldMk cId="3643023759" sldId="262"/>
            <ac:spMk id="3" creationId="{213B9766-54AF-4E53-A739-D528578123C6}"/>
          </ac:spMkLst>
        </pc:spChg>
        <pc:picChg chg="add mod ord">
          <ac:chgData name="Athilakshmi Anand" userId="068d25722578c953" providerId="LiveId" clId="{D972768F-F4BE-4938-BB41-CF5267E6BF7B}" dt="2022-04-08T13:36:20.454" v="37" actId="14100"/>
          <ac:picMkLst>
            <pc:docMk/>
            <pc:sldMk cId="3643023759" sldId="262"/>
            <ac:picMk id="5" creationId="{68B6AF03-0903-4FDB-905A-40C1D94CA8FE}"/>
          </ac:picMkLst>
        </pc:picChg>
      </pc:sldChg>
      <pc:sldChg chg="addSp delSp modSp new mod">
        <pc:chgData name="Athilakshmi Anand" userId="068d25722578c953" providerId="LiveId" clId="{D972768F-F4BE-4938-BB41-CF5267E6BF7B}" dt="2022-04-08T13:39:53.954" v="44" actId="14100"/>
        <pc:sldMkLst>
          <pc:docMk/>
          <pc:sldMk cId="1198611241" sldId="263"/>
        </pc:sldMkLst>
        <pc:spChg chg="del">
          <ac:chgData name="Athilakshmi Anand" userId="068d25722578c953" providerId="LiveId" clId="{D972768F-F4BE-4938-BB41-CF5267E6BF7B}" dt="2022-04-08T13:39:45.520" v="40" actId="478"/>
          <ac:spMkLst>
            <pc:docMk/>
            <pc:sldMk cId="1198611241" sldId="263"/>
            <ac:spMk id="2" creationId="{EAA253BE-B820-4B32-8831-685DB98A6AE6}"/>
          </ac:spMkLst>
        </pc:spChg>
        <pc:spChg chg="del">
          <ac:chgData name="Athilakshmi Anand" userId="068d25722578c953" providerId="LiveId" clId="{D972768F-F4BE-4938-BB41-CF5267E6BF7B}" dt="2022-04-08T13:39:42.572" v="39" actId="478"/>
          <ac:spMkLst>
            <pc:docMk/>
            <pc:sldMk cId="1198611241" sldId="263"/>
            <ac:spMk id="3" creationId="{0F4E0598-5DF9-4CDB-9B56-F2BFF9399CC3}"/>
          </ac:spMkLst>
        </pc:spChg>
        <pc:picChg chg="add mod">
          <ac:chgData name="Athilakshmi Anand" userId="068d25722578c953" providerId="LiveId" clId="{D972768F-F4BE-4938-BB41-CF5267E6BF7B}" dt="2022-04-08T13:39:53.954" v="44" actId="14100"/>
          <ac:picMkLst>
            <pc:docMk/>
            <pc:sldMk cId="1198611241" sldId="263"/>
            <ac:picMk id="5" creationId="{BE5923FF-1056-445B-AE59-0A38BBFFC3FD}"/>
          </ac:picMkLst>
        </pc:picChg>
      </pc:sldChg>
      <pc:sldChg chg="addSp delSp modSp new mod">
        <pc:chgData name="Athilakshmi Anand" userId="068d25722578c953" providerId="LiveId" clId="{D972768F-F4BE-4938-BB41-CF5267E6BF7B}" dt="2022-04-08T13:41:09.558" v="49" actId="14100"/>
        <pc:sldMkLst>
          <pc:docMk/>
          <pc:sldMk cId="635486837" sldId="264"/>
        </pc:sldMkLst>
        <pc:spChg chg="del">
          <ac:chgData name="Athilakshmi Anand" userId="068d25722578c953" providerId="LiveId" clId="{D972768F-F4BE-4938-BB41-CF5267E6BF7B}" dt="2022-04-08T13:41:04.721" v="47" actId="478"/>
          <ac:spMkLst>
            <pc:docMk/>
            <pc:sldMk cId="635486837" sldId="264"/>
            <ac:spMk id="2" creationId="{FFDAB455-0867-43EF-9494-20244B9FEE0F}"/>
          </ac:spMkLst>
        </pc:spChg>
        <pc:spChg chg="del">
          <ac:chgData name="Athilakshmi Anand" userId="068d25722578c953" providerId="LiveId" clId="{D972768F-F4BE-4938-BB41-CF5267E6BF7B}" dt="2022-04-08T13:41:02.465" v="46" actId="478"/>
          <ac:spMkLst>
            <pc:docMk/>
            <pc:sldMk cId="635486837" sldId="264"/>
            <ac:spMk id="3" creationId="{A70D4747-3DC4-4321-993A-B6C0357E5DD1}"/>
          </ac:spMkLst>
        </pc:spChg>
        <pc:picChg chg="add mod">
          <ac:chgData name="Athilakshmi Anand" userId="068d25722578c953" providerId="LiveId" clId="{D972768F-F4BE-4938-BB41-CF5267E6BF7B}" dt="2022-04-08T13:41:09.558" v="49" actId="14100"/>
          <ac:picMkLst>
            <pc:docMk/>
            <pc:sldMk cId="635486837" sldId="264"/>
            <ac:picMk id="5" creationId="{3F319977-0A84-4F44-A80A-9FDB4921966E}"/>
          </ac:picMkLst>
        </pc:picChg>
      </pc:sldChg>
      <pc:sldChg chg="addSp delSp modSp new mod">
        <pc:chgData name="Athilakshmi Anand" userId="068d25722578c953" providerId="LiveId" clId="{D972768F-F4BE-4938-BB41-CF5267E6BF7B}" dt="2022-04-08T13:41:55.956" v="54" actId="14100"/>
        <pc:sldMkLst>
          <pc:docMk/>
          <pc:sldMk cId="2288671585" sldId="265"/>
        </pc:sldMkLst>
        <pc:spChg chg="del">
          <ac:chgData name="Athilakshmi Anand" userId="068d25722578c953" providerId="LiveId" clId="{D972768F-F4BE-4938-BB41-CF5267E6BF7B}" dt="2022-04-08T13:41:51.109" v="52" actId="478"/>
          <ac:spMkLst>
            <pc:docMk/>
            <pc:sldMk cId="2288671585" sldId="265"/>
            <ac:spMk id="2" creationId="{C6FB38E4-88D1-4398-9470-86BEF705D585}"/>
          </ac:spMkLst>
        </pc:spChg>
        <pc:spChg chg="del">
          <ac:chgData name="Athilakshmi Anand" userId="068d25722578c953" providerId="LiveId" clId="{D972768F-F4BE-4938-BB41-CF5267E6BF7B}" dt="2022-04-08T13:41:47.855" v="51" actId="478"/>
          <ac:spMkLst>
            <pc:docMk/>
            <pc:sldMk cId="2288671585" sldId="265"/>
            <ac:spMk id="3" creationId="{8756FC91-3CB6-4775-B6E3-B92C503B4238}"/>
          </ac:spMkLst>
        </pc:spChg>
        <pc:picChg chg="add mod">
          <ac:chgData name="Athilakshmi Anand" userId="068d25722578c953" providerId="LiveId" clId="{D972768F-F4BE-4938-BB41-CF5267E6BF7B}" dt="2022-04-08T13:41:55.956" v="54" actId="14100"/>
          <ac:picMkLst>
            <pc:docMk/>
            <pc:sldMk cId="2288671585" sldId="265"/>
            <ac:picMk id="5" creationId="{B5FD7080-59C4-4191-AC61-0F63A15A3D96}"/>
          </ac:picMkLst>
        </pc:picChg>
      </pc:sldChg>
      <pc:sldChg chg="addSp delSp modSp new mod">
        <pc:chgData name="Athilakshmi Anand" userId="068d25722578c953" providerId="LiveId" clId="{D972768F-F4BE-4938-BB41-CF5267E6BF7B}" dt="2022-04-08T13:42:59.352" v="60" actId="1076"/>
        <pc:sldMkLst>
          <pc:docMk/>
          <pc:sldMk cId="1166154823" sldId="266"/>
        </pc:sldMkLst>
        <pc:spChg chg="del">
          <ac:chgData name="Athilakshmi Anand" userId="068d25722578c953" providerId="LiveId" clId="{D972768F-F4BE-4938-BB41-CF5267E6BF7B}" dt="2022-04-08T13:42:52.472" v="57" actId="478"/>
          <ac:spMkLst>
            <pc:docMk/>
            <pc:sldMk cId="1166154823" sldId="266"/>
            <ac:spMk id="2" creationId="{F2639469-0F9D-467B-B476-85EFB8F95667}"/>
          </ac:spMkLst>
        </pc:spChg>
        <pc:spChg chg="del">
          <ac:chgData name="Athilakshmi Anand" userId="068d25722578c953" providerId="LiveId" clId="{D972768F-F4BE-4938-BB41-CF5267E6BF7B}" dt="2022-04-08T13:42:51.037" v="56" actId="478"/>
          <ac:spMkLst>
            <pc:docMk/>
            <pc:sldMk cId="1166154823" sldId="266"/>
            <ac:spMk id="3" creationId="{76BACB7F-3F68-42D5-9218-EA0AB55DFDAB}"/>
          </ac:spMkLst>
        </pc:spChg>
        <pc:picChg chg="add mod">
          <ac:chgData name="Athilakshmi Anand" userId="068d25722578c953" providerId="LiveId" clId="{D972768F-F4BE-4938-BB41-CF5267E6BF7B}" dt="2022-04-08T13:42:59.352" v="60" actId="1076"/>
          <ac:picMkLst>
            <pc:docMk/>
            <pc:sldMk cId="1166154823" sldId="266"/>
            <ac:picMk id="5" creationId="{8DD19EEF-3FFB-403E-A6A6-E1208FC0572A}"/>
          </ac:picMkLst>
        </pc:picChg>
      </pc:sldChg>
      <pc:sldChg chg="addSp delSp modSp new mod">
        <pc:chgData name="Athilakshmi Anand" userId="068d25722578c953" providerId="LiveId" clId="{D972768F-F4BE-4938-BB41-CF5267E6BF7B}" dt="2022-04-08T13:44:09.142" v="65" actId="14100"/>
        <pc:sldMkLst>
          <pc:docMk/>
          <pc:sldMk cId="3581202278" sldId="267"/>
        </pc:sldMkLst>
        <pc:spChg chg="del">
          <ac:chgData name="Athilakshmi Anand" userId="068d25722578c953" providerId="LiveId" clId="{D972768F-F4BE-4938-BB41-CF5267E6BF7B}" dt="2022-04-08T13:44:02.088" v="62" actId="478"/>
          <ac:spMkLst>
            <pc:docMk/>
            <pc:sldMk cId="3581202278" sldId="267"/>
            <ac:spMk id="2" creationId="{96BCFEA8-CA03-4303-A62D-915B3CFDABF5}"/>
          </ac:spMkLst>
        </pc:spChg>
        <pc:spChg chg="del">
          <ac:chgData name="Athilakshmi Anand" userId="068d25722578c953" providerId="LiveId" clId="{D972768F-F4BE-4938-BB41-CF5267E6BF7B}" dt="2022-04-08T13:44:04.258" v="63" actId="478"/>
          <ac:spMkLst>
            <pc:docMk/>
            <pc:sldMk cId="3581202278" sldId="267"/>
            <ac:spMk id="3" creationId="{3AA7E760-6919-44A5-8FC4-9D704CAD3CC5}"/>
          </ac:spMkLst>
        </pc:spChg>
        <pc:picChg chg="add mod">
          <ac:chgData name="Athilakshmi Anand" userId="068d25722578c953" providerId="LiveId" clId="{D972768F-F4BE-4938-BB41-CF5267E6BF7B}" dt="2022-04-08T13:44:09.142" v="65" actId="14100"/>
          <ac:picMkLst>
            <pc:docMk/>
            <pc:sldMk cId="3581202278" sldId="267"/>
            <ac:picMk id="5" creationId="{92617458-FD6D-4A18-A380-14C3938BE799}"/>
          </ac:picMkLst>
        </pc:picChg>
      </pc:sldChg>
      <pc:sldChg chg="addSp delSp modSp new mod">
        <pc:chgData name="Athilakshmi Anand" userId="068d25722578c953" providerId="LiveId" clId="{D972768F-F4BE-4938-BB41-CF5267E6BF7B}" dt="2022-04-08T13:44:56.093" v="70" actId="14100"/>
        <pc:sldMkLst>
          <pc:docMk/>
          <pc:sldMk cId="3775238390" sldId="268"/>
        </pc:sldMkLst>
        <pc:spChg chg="del">
          <ac:chgData name="Athilakshmi Anand" userId="068d25722578c953" providerId="LiveId" clId="{D972768F-F4BE-4938-BB41-CF5267E6BF7B}" dt="2022-04-08T13:44:50.965" v="68" actId="478"/>
          <ac:spMkLst>
            <pc:docMk/>
            <pc:sldMk cId="3775238390" sldId="268"/>
            <ac:spMk id="2" creationId="{19F56AED-F8BF-47A3-B114-C03DA1EE85E3}"/>
          </ac:spMkLst>
        </pc:spChg>
        <pc:spChg chg="del">
          <ac:chgData name="Athilakshmi Anand" userId="068d25722578c953" providerId="LiveId" clId="{D972768F-F4BE-4938-BB41-CF5267E6BF7B}" dt="2022-04-08T13:44:47.597" v="67" actId="478"/>
          <ac:spMkLst>
            <pc:docMk/>
            <pc:sldMk cId="3775238390" sldId="268"/>
            <ac:spMk id="3" creationId="{8A8D05BB-EF61-463D-B842-CA3525D071B5}"/>
          </ac:spMkLst>
        </pc:spChg>
        <pc:picChg chg="add mod">
          <ac:chgData name="Athilakshmi Anand" userId="068d25722578c953" providerId="LiveId" clId="{D972768F-F4BE-4938-BB41-CF5267E6BF7B}" dt="2022-04-08T13:44:56.093" v="70" actId="14100"/>
          <ac:picMkLst>
            <pc:docMk/>
            <pc:sldMk cId="3775238390" sldId="268"/>
            <ac:picMk id="5" creationId="{1C6A7A58-2FFB-4BC1-A3F6-AD8CAF575ECB}"/>
          </ac:picMkLst>
        </pc:picChg>
      </pc:sldChg>
      <pc:sldChg chg="addSp delSp modSp new mod">
        <pc:chgData name="Athilakshmi Anand" userId="068d25722578c953" providerId="LiveId" clId="{D972768F-F4BE-4938-BB41-CF5267E6BF7B}" dt="2022-04-08T13:57:57.556" v="77" actId="14100"/>
        <pc:sldMkLst>
          <pc:docMk/>
          <pc:sldMk cId="1568494723" sldId="269"/>
        </pc:sldMkLst>
        <pc:spChg chg="del">
          <ac:chgData name="Athilakshmi Anand" userId="068d25722578c953" providerId="LiveId" clId="{D972768F-F4BE-4938-BB41-CF5267E6BF7B}" dt="2022-04-08T13:57:45.394" v="72" actId="478"/>
          <ac:spMkLst>
            <pc:docMk/>
            <pc:sldMk cId="1568494723" sldId="269"/>
            <ac:spMk id="2" creationId="{357306CD-A77B-476A-B898-C18B33A974D5}"/>
          </ac:spMkLst>
        </pc:spChg>
        <pc:spChg chg="del">
          <ac:chgData name="Athilakshmi Anand" userId="068d25722578c953" providerId="LiveId" clId="{D972768F-F4BE-4938-BB41-CF5267E6BF7B}" dt="2022-04-08T13:57:48.242" v="73" actId="478"/>
          <ac:spMkLst>
            <pc:docMk/>
            <pc:sldMk cId="1568494723" sldId="269"/>
            <ac:spMk id="3" creationId="{3DAA0579-0DB4-446A-AEF8-166FECA7F4F1}"/>
          </ac:spMkLst>
        </pc:spChg>
        <pc:picChg chg="add mod">
          <ac:chgData name="Athilakshmi Anand" userId="068d25722578c953" providerId="LiveId" clId="{D972768F-F4BE-4938-BB41-CF5267E6BF7B}" dt="2022-04-08T13:57:57.556" v="77" actId="14100"/>
          <ac:picMkLst>
            <pc:docMk/>
            <pc:sldMk cId="1568494723" sldId="269"/>
            <ac:picMk id="5" creationId="{A637481C-2BB5-4691-AAED-B6662A2A3B35}"/>
          </ac:picMkLst>
        </pc:picChg>
      </pc:sldChg>
      <pc:sldChg chg="addSp delSp modSp new mod">
        <pc:chgData name="Athilakshmi Anand" userId="068d25722578c953" providerId="LiveId" clId="{D972768F-F4BE-4938-BB41-CF5267E6BF7B}" dt="2022-04-08T14:00:51.321" v="82" actId="14100"/>
        <pc:sldMkLst>
          <pc:docMk/>
          <pc:sldMk cId="1011955304" sldId="270"/>
        </pc:sldMkLst>
        <pc:spChg chg="del">
          <ac:chgData name="Athilakshmi Anand" userId="068d25722578c953" providerId="LiveId" clId="{D972768F-F4BE-4938-BB41-CF5267E6BF7B}" dt="2022-04-08T14:00:44.612" v="79" actId="478"/>
          <ac:spMkLst>
            <pc:docMk/>
            <pc:sldMk cId="1011955304" sldId="270"/>
            <ac:spMk id="2" creationId="{33BBFFAC-9723-4E2C-9127-7F85E4C7B8CE}"/>
          </ac:spMkLst>
        </pc:spChg>
        <pc:spChg chg="del">
          <ac:chgData name="Athilakshmi Anand" userId="068d25722578c953" providerId="LiveId" clId="{D972768F-F4BE-4938-BB41-CF5267E6BF7B}" dt="2022-04-08T14:00:47.456" v="80" actId="478"/>
          <ac:spMkLst>
            <pc:docMk/>
            <pc:sldMk cId="1011955304" sldId="270"/>
            <ac:spMk id="3" creationId="{3A3C365C-1CB9-464B-99CF-24599CBE818F}"/>
          </ac:spMkLst>
        </pc:spChg>
        <pc:picChg chg="add mod">
          <ac:chgData name="Athilakshmi Anand" userId="068d25722578c953" providerId="LiveId" clId="{D972768F-F4BE-4938-BB41-CF5267E6BF7B}" dt="2022-04-08T14:00:51.321" v="82" actId="14100"/>
          <ac:picMkLst>
            <pc:docMk/>
            <pc:sldMk cId="1011955304" sldId="270"/>
            <ac:picMk id="5" creationId="{0CDA5E10-97BB-4F6A-A41C-A7372B0BA1A0}"/>
          </ac:picMkLst>
        </pc:picChg>
      </pc:sldChg>
      <pc:sldChg chg="addSp delSp modSp new mod">
        <pc:chgData name="Athilakshmi Anand" userId="068d25722578c953" providerId="LiveId" clId="{D972768F-F4BE-4938-BB41-CF5267E6BF7B}" dt="2022-04-08T14:01:51.625" v="87" actId="14100"/>
        <pc:sldMkLst>
          <pc:docMk/>
          <pc:sldMk cId="1608301666" sldId="271"/>
        </pc:sldMkLst>
        <pc:spChg chg="del">
          <ac:chgData name="Athilakshmi Anand" userId="068d25722578c953" providerId="LiveId" clId="{D972768F-F4BE-4938-BB41-CF5267E6BF7B}" dt="2022-04-08T14:01:43.711" v="84" actId="478"/>
          <ac:spMkLst>
            <pc:docMk/>
            <pc:sldMk cId="1608301666" sldId="271"/>
            <ac:spMk id="2" creationId="{30E3B5AF-9512-434D-8ED4-8B56F10D51A8}"/>
          </ac:spMkLst>
        </pc:spChg>
        <pc:spChg chg="del">
          <ac:chgData name="Athilakshmi Anand" userId="068d25722578c953" providerId="LiveId" clId="{D972768F-F4BE-4938-BB41-CF5267E6BF7B}" dt="2022-04-08T14:01:47.245" v="85" actId="478"/>
          <ac:spMkLst>
            <pc:docMk/>
            <pc:sldMk cId="1608301666" sldId="271"/>
            <ac:spMk id="3" creationId="{4E071B9F-13A1-43D5-9EF4-3FFB7902BF5D}"/>
          </ac:spMkLst>
        </pc:spChg>
        <pc:picChg chg="add mod">
          <ac:chgData name="Athilakshmi Anand" userId="068d25722578c953" providerId="LiveId" clId="{D972768F-F4BE-4938-BB41-CF5267E6BF7B}" dt="2022-04-08T14:01:51.625" v="87" actId="14100"/>
          <ac:picMkLst>
            <pc:docMk/>
            <pc:sldMk cId="1608301666" sldId="271"/>
            <ac:picMk id="5" creationId="{DC44A2C6-F0B5-4334-9418-B4D107D2B443}"/>
          </ac:picMkLst>
        </pc:picChg>
      </pc:sldChg>
      <pc:sldChg chg="addSp delSp modSp new mod">
        <pc:chgData name="Athilakshmi Anand" userId="068d25722578c953" providerId="LiveId" clId="{D972768F-F4BE-4938-BB41-CF5267E6BF7B}" dt="2022-04-08T14:02:42.325" v="94" actId="14100"/>
        <pc:sldMkLst>
          <pc:docMk/>
          <pc:sldMk cId="2261756133" sldId="272"/>
        </pc:sldMkLst>
        <pc:spChg chg="del">
          <ac:chgData name="Athilakshmi Anand" userId="068d25722578c953" providerId="LiveId" clId="{D972768F-F4BE-4938-BB41-CF5267E6BF7B}" dt="2022-04-08T14:02:30.886" v="89" actId="478"/>
          <ac:spMkLst>
            <pc:docMk/>
            <pc:sldMk cId="2261756133" sldId="272"/>
            <ac:spMk id="2" creationId="{EBA07033-DBEE-414D-BCFA-81E1D0C73162}"/>
          </ac:spMkLst>
        </pc:spChg>
        <pc:spChg chg="del">
          <ac:chgData name="Athilakshmi Anand" userId="068d25722578c953" providerId="LiveId" clId="{D972768F-F4BE-4938-BB41-CF5267E6BF7B}" dt="2022-04-08T14:02:33.521" v="90" actId="478"/>
          <ac:spMkLst>
            <pc:docMk/>
            <pc:sldMk cId="2261756133" sldId="272"/>
            <ac:spMk id="3" creationId="{5E82B4CE-CEDA-400E-A49E-DBC83BD00A9F}"/>
          </ac:spMkLst>
        </pc:spChg>
        <pc:picChg chg="add mod">
          <ac:chgData name="Athilakshmi Anand" userId="068d25722578c953" providerId="LiveId" clId="{D972768F-F4BE-4938-BB41-CF5267E6BF7B}" dt="2022-04-08T14:02:42.325" v="94" actId="14100"/>
          <ac:picMkLst>
            <pc:docMk/>
            <pc:sldMk cId="2261756133" sldId="272"/>
            <ac:picMk id="5" creationId="{16B3A86E-ADB0-45BB-B0B0-258825461E34}"/>
          </ac:picMkLst>
        </pc:picChg>
      </pc:sldChg>
      <pc:sldChg chg="addSp delSp modSp new mod">
        <pc:chgData name="Athilakshmi Anand" userId="068d25722578c953" providerId="LiveId" clId="{D972768F-F4BE-4938-BB41-CF5267E6BF7B}" dt="2022-04-08T14:03:22.045" v="100" actId="1076"/>
        <pc:sldMkLst>
          <pc:docMk/>
          <pc:sldMk cId="3555093238" sldId="273"/>
        </pc:sldMkLst>
        <pc:spChg chg="del">
          <ac:chgData name="Athilakshmi Anand" userId="068d25722578c953" providerId="LiveId" clId="{D972768F-F4BE-4938-BB41-CF5267E6BF7B}" dt="2022-04-08T14:02:50.536" v="96" actId="478"/>
          <ac:spMkLst>
            <pc:docMk/>
            <pc:sldMk cId="3555093238" sldId="273"/>
            <ac:spMk id="2" creationId="{1858939C-1396-4D5C-87FB-FA4DEB7C8B49}"/>
          </ac:spMkLst>
        </pc:spChg>
        <pc:spChg chg="del">
          <ac:chgData name="Athilakshmi Anand" userId="068d25722578c953" providerId="LiveId" clId="{D972768F-F4BE-4938-BB41-CF5267E6BF7B}" dt="2022-04-08T14:02:54.125" v="97" actId="478"/>
          <ac:spMkLst>
            <pc:docMk/>
            <pc:sldMk cId="3555093238" sldId="273"/>
            <ac:spMk id="3" creationId="{07B60D18-E824-43AD-A705-888F6B510E7A}"/>
          </ac:spMkLst>
        </pc:spChg>
        <pc:picChg chg="add mod">
          <ac:chgData name="Athilakshmi Anand" userId="068d25722578c953" providerId="LiveId" clId="{D972768F-F4BE-4938-BB41-CF5267E6BF7B}" dt="2022-04-08T14:03:22.045" v="100" actId="1076"/>
          <ac:picMkLst>
            <pc:docMk/>
            <pc:sldMk cId="3555093238" sldId="273"/>
            <ac:picMk id="5" creationId="{6B3CCE94-7C1F-44A7-A744-904F848DF0E6}"/>
          </ac:picMkLst>
        </pc:picChg>
      </pc:sldChg>
      <pc:sldChg chg="addSp delSp modSp new mod">
        <pc:chgData name="Athilakshmi Anand" userId="068d25722578c953" providerId="LiveId" clId="{D972768F-F4BE-4938-BB41-CF5267E6BF7B}" dt="2022-04-08T14:04:02.086" v="106" actId="1076"/>
        <pc:sldMkLst>
          <pc:docMk/>
          <pc:sldMk cId="2427354073" sldId="274"/>
        </pc:sldMkLst>
        <pc:spChg chg="del">
          <ac:chgData name="Athilakshmi Anand" userId="068d25722578c953" providerId="LiveId" clId="{D972768F-F4BE-4938-BB41-CF5267E6BF7B}" dt="2022-04-08T14:03:52.651" v="102" actId="478"/>
          <ac:spMkLst>
            <pc:docMk/>
            <pc:sldMk cId="2427354073" sldId="274"/>
            <ac:spMk id="2" creationId="{EA750555-E59C-47FE-A8EE-B9DF14935011}"/>
          </ac:spMkLst>
        </pc:spChg>
        <pc:spChg chg="del">
          <ac:chgData name="Athilakshmi Anand" userId="068d25722578c953" providerId="LiveId" clId="{D972768F-F4BE-4938-BB41-CF5267E6BF7B}" dt="2022-04-08T14:03:56.347" v="103" actId="478"/>
          <ac:spMkLst>
            <pc:docMk/>
            <pc:sldMk cId="2427354073" sldId="274"/>
            <ac:spMk id="3" creationId="{C684B0A0-65FD-4041-8AD5-04D3B92FE0B0}"/>
          </ac:spMkLst>
        </pc:spChg>
        <pc:picChg chg="add mod">
          <ac:chgData name="Athilakshmi Anand" userId="068d25722578c953" providerId="LiveId" clId="{D972768F-F4BE-4938-BB41-CF5267E6BF7B}" dt="2022-04-08T14:04:02.086" v="106" actId="1076"/>
          <ac:picMkLst>
            <pc:docMk/>
            <pc:sldMk cId="2427354073" sldId="274"/>
            <ac:picMk id="5" creationId="{0B049A7C-995F-431A-81A4-975EDB8B87F1}"/>
          </ac:picMkLst>
        </pc:picChg>
      </pc:sldChg>
      <pc:sldChg chg="addSp delSp modSp new mod">
        <pc:chgData name="Athilakshmi Anand" userId="068d25722578c953" providerId="LiveId" clId="{D972768F-F4BE-4938-BB41-CF5267E6BF7B}" dt="2022-04-08T14:04:58.249" v="112" actId="1076"/>
        <pc:sldMkLst>
          <pc:docMk/>
          <pc:sldMk cId="725671642" sldId="275"/>
        </pc:sldMkLst>
        <pc:spChg chg="del">
          <ac:chgData name="Athilakshmi Anand" userId="068d25722578c953" providerId="LiveId" clId="{D972768F-F4BE-4938-BB41-CF5267E6BF7B}" dt="2022-04-08T14:04:50.465" v="108" actId="478"/>
          <ac:spMkLst>
            <pc:docMk/>
            <pc:sldMk cId="725671642" sldId="275"/>
            <ac:spMk id="2" creationId="{E6424AAE-830A-4134-9941-D273AF774550}"/>
          </ac:spMkLst>
        </pc:spChg>
        <pc:spChg chg="del">
          <ac:chgData name="Athilakshmi Anand" userId="068d25722578c953" providerId="LiveId" clId="{D972768F-F4BE-4938-BB41-CF5267E6BF7B}" dt="2022-04-08T14:04:52.853" v="109" actId="478"/>
          <ac:spMkLst>
            <pc:docMk/>
            <pc:sldMk cId="725671642" sldId="275"/>
            <ac:spMk id="3" creationId="{BDA7E50C-1CF6-4558-A864-87D95C9615B7}"/>
          </ac:spMkLst>
        </pc:spChg>
        <pc:picChg chg="add mod">
          <ac:chgData name="Athilakshmi Anand" userId="068d25722578c953" providerId="LiveId" clId="{D972768F-F4BE-4938-BB41-CF5267E6BF7B}" dt="2022-04-08T14:04:58.249" v="112" actId="1076"/>
          <ac:picMkLst>
            <pc:docMk/>
            <pc:sldMk cId="725671642" sldId="275"/>
            <ac:picMk id="5" creationId="{87E58FE7-A643-4D84-B735-304383A5B079}"/>
          </ac:picMkLst>
        </pc:picChg>
      </pc:sldChg>
      <pc:sldChg chg="addSp delSp modSp new mod">
        <pc:chgData name="Athilakshmi Anand" userId="068d25722578c953" providerId="LiveId" clId="{D972768F-F4BE-4938-BB41-CF5267E6BF7B}" dt="2022-04-08T14:05:40.020" v="119" actId="14100"/>
        <pc:sldMkLst>
          <pc:docMk/>
          <pc:sldMk cId="1820164227" sldId="276"/>
        </pc:sldMkLst>
        <pc:spChg chg="del">
          <ac:chgData name="Athilakshmi Anand" userId="068d25722578c953" providerId="LiveId" clId="{D972768F-F4BE-4938-BB41-CF5267E6BF7B}" dt="2022-04-08T14:05:29.394" v="114" actId="478"/>
          <ac:spMkLst>
            <pc:docMk/>
            <pc:sldMk cId="1820164227" sldId="276"/>
            <ac:spMk id="2" creationId="{14B7F566-7282-411C-9619-D346521770B7}"/>
          </ac:spMkLst>
        </pc:spChg>
        <pc:spChg chg="del">
          <ac:chgData name="Athilakshmi Anand" userId="068d25722578c953" providerId="LiveId" clId="{D972768F-F4BE-4938-BB41-CF5267E6BF7B}" dt="2022-04-08T14:05:32.412" v="115" actId="478"/>
          <ac:spMkLst>
            <pc:docMk/>
            <pc:sldMk cId="1820164227" sldId="276"/>
            <ac:spMk id="3" creationId="{740B5234-063F-4F06-AAE5-A998BAFA8D20}"/>
          </ac:spMkLst>
        </pc:spChg>
        <pc:picChg chg="add mod">
          <ac:chgData name="Athilakshmi Anand" userId="068d25722578c953" providerId="LiveId" clId="{D972768F-F4BE-4938-BB41-CF5267E6BF7B}" dt="2022-04-08T14:05:40.020" v="119" actId="14100"/>
          <ac:picMkLst>
            <pc:docMk/>
            <pc:sldMk cId="1820164227" sldId="276"/>
            <ac:picMk id="5" creationId="{8CD1DAD8-C8F0-4E6E-B860-9DE068330A6D}"/>
          </ac:picMkLst>
        </pc:picChg>
      </pc:sldChg>
      <pc:sldChg chg="addSp delSp modSp new mod">
        <pc:chgData name="Athilakshmi Anand" userId="068d25722578c953" providerId="LiveId" clId="{D972768F-F4BE-4938-BB41-CF5267E6BF7B}" dt="2022-04-08T14:09:11.023" v="124" actId="14100"/>
        <pc:sldMkLst>
          <pc:docMk/>
          <pc:sldMk cId="1119647946" sldId="277"/>
        </pc:sldMkLst>
        <pc:spChg chg="del">
          <ac:chgData name="Athilakshmi Anand" userId="068d25722578c953" providerId="LiveId" clId="{D972768F-F4BE-4938-BB41-CF5267E6BF7B}" dt="2022-04-08T14:09:02.543" v="121" actId="478"/>
          <ac:spMkLst>
            <pc:docMk/>
            <pc:sldMk cId="1119647946" sldId="277"/>
            <ac:spMk id="2" creationId="{A5756A84-D80A-46B4-ADB8-A1C72A05935B}"/>
          </ac:spMkLst>
        </pc:spChg>
        <pc:spChg chg="del">
          <ac:chgData name="Athilakshmi Anand" userId="068d25722578c953" providerId="LiveId" clId="{D972768F-F4BE-4938-BB41-CF5267E6BF7B}" dt="2022-04-08T14:09:06.931" v="122" actId="478"/>
          <ac:spMkLst>
            <pc:docMk/>
            <pc:sldMk cId="1119647946" sldId="277"/>
            <ac:spMk id="3" creationId="{6A53FB14-DDF9-4C45-A47F-57D3B6BAA3AB}"/>
          </ac:spMkLst>
        </pc:spChg>
        <pc:picChg chg="add mod">
          <ac:chgData name="Athilakshmi Anand" userId="068d25722578c953" providerId="LiveId" clId="{D972768F-F4BE-4938-BB41-CF5267E6BF7B}" dt="2022-04-08T14:09:11.023" v="124" actId="14100"/>
          <ac:picMkLst>
            <pc:docMk/>
            <pc:sldMk cId="1119647946" sldId="277"/>
            <ac:picMk id="5" creationId="{4938AAFA-DCB0-474A-9D11-5C9D1D91D31C}"/>
          </ac:picMkLst>
        </pc:picChg>
      </pc:sldChg>
      <pc:sldChg chg="addSp delSp modSp new mod">
        <pc:chgData name="Athilakshmi Anand" userId="068d25722578c953" providerId="LiveId" clId="{D972768F-F4BE-4938-BB41-CF5267E6BF7B}" dt="2022-04-08T14:09:53.221" v="129" actId="14100"/>
        <pc:sldMkLst>
          <pc:docMk/>
          <pc:sldMk cId="2180000742" sldId="278"/>
        </pc:sldMkLst>
        <pc:spChg chg="del">
          <ac:chgData name="Athilakshmi Anand" userId="068d25722578c953" providerId="LiveId" clId="{D972768F-F4BE-4938-BB41-CF5267E6BF7B}" dt="2022-04-08T14:09:21.425" v="126" actId="478"/>
          <ac:spMkLst>
            <pc:docMk/>
            <pc:sldMk cId="2180000742" sldId="278"/>
            <ac:spMk id="2" creationId="{485C2B6B-1EDE-4380-AFD4-88ADEB0CA3CB}"/>
          </ac:spMkLst>
        </pc:spChg>
        <pc:spChg chg="del">
          <ac:chgData name="Athilakshmi Anand" userId="068d25722578c953" providerId="LiveId" clId="{D972768F-F4BE-4938-BB41-CF5267E6BF7B}" dt="2022-04-08T14:09:24.290" v="127" actId="478"/>
          <ac:spMkLst>
            <pc:docMk/>
            <pc:sldMk cId="2180000742" sldId="278"/>
            <ac:spMk id="3" creationId="{FD2B201D-68E3-4838-A3C4-CA09F0405039}"/>
          </ac:spMkLst>
        </pc:spChg>
        <pc:picChg chg="add mod">
          <ac:chgData name="Athilakshmi Anand" userId="068d25722578c953" providerId="LiveId" clId="{D972768F-F4BE-4938-BB41-CF5267E6BF7B}" dt="2022-04-08T14:09:53.221" v="129" actId="14100"/>
          <ac:picMkLst>
            <pc:docMk/>
            <pc:sldMk cId="2180000742" sldId="278"/>
            <ac:picMk id="5" creationId="{2C001C29-84E0-4229-BFDB-6CE8304E39BB}"/>
          </ac:picMkLst>
        </pc:picChg>
      </pc:sldChg>
      <pc:sldChg chg="addSp delSp modSp new mod">
        <pc:chgData name="Athilakshmi Anand" userId="068d25722578c953" providerId="LiveId" clId="{D972768F-F4BE-4938-BB41-CF5267E6BF7B}" dt="2022-04-08T14:10:31.067" v="134" actId="14100"/>
        <pc:sldMkLst>
          <pc:docMk/>
          <pc:sldMk cId="3727569490" sldId="279"/>
        </pc:sldMkLst>
        <pc:spChg chg="del">
          <ac:chgData name="Athilakshmi Anand" userId="068d25722578c953" providerId="LiveId" clId="{D972768F-F4BE-4938-BB41-CF5267E6BF7B}" dt="2022-04-08T14:10:24.235" v="131" actId="478"/>
          <ac:spMkLst>
            <pc:docMk/>
            <pc:sldMk cId="3727569490" sldId="279"/>
            <ac:spMk id="2" creationId="{5F2B85A6-A47B-414C-BD0B-4C940EF9118F}"/>
          </ac:spMkLst>
        </pc:spChg>
        <pc:spChg chg="del">
          <ac:chgData name="Athilakshmi Anand" userId="068d25722578c953" providerId="LiveId" clId="{D972768F-F4BE-4938-BB41-CF5267E6BF7B}" dt="2022-04-08T14:10:26.698" v="132" actId="478"/>
          <ac:spMkLst>
            <pc:docMk/>
            <pc:sldMk cId="3727569490" sldId="279"/>
            <ac:spMk id="3" creationId="{919ED738-5950-42A7-9620-F88FA4096FF4}"/>
          </ac:spMkLst>
        </pc:spChg>
        <pc:picChg chg="add mod">
          <ac:chgData name="Athilakshmi Anand" userId="068d25722578c953" providerId="LiveId" clId="{D972768F-F4BE-4938-BB41-CF5267E6BF7B}" dt="2022-04-08T14:10:31.067" v="134" actId="14100"/>
          <ac:picMkLst>
            <pc:docMk/>
            <pc:sldMk cId="3727569490" sldId="279"/>
            <ac:picMk id="5" creationId="{EB9B3627-B914-4823-BF9D-0F74DCA69DBE}"/>
          </ac:picMkLst>
        </pc:picChg>
      </pc:sldChg>
      <pc:sldChg chg="addSp delSp modSp new mod">
        <pc:chgData name="Athilakshmi Anand" userId="068d25722578c953" providerId="LiveId" clId="{D972768F-F4BE-4938-BB41-CF5267E6BF7B}" dt="2022-04-08T14:13:33.007" v="150" actId="14100"/>
        <pc:sldMkLst>
          <pc:docMk/>
          <pc:sldMk cId="967139482" sldId="280"/>
        </pc:sldMkLst>
        <pc:spChg chg="del">
          <ac:chgData name="Athilakshmi Anand" userId="068d25722578c953" providerId="LiveId" clId="{D972768F-F4BE-4938-BB41-CF5267E6BF7B}" dt="2022-04-08T14:10:49.548" v="136" actId="478"/>
          <ac:spMkLst>
            <pc:docMk/>
            <pc:sldMk cId="967139482" sldId="280"/>
            <ac:spMk id="2" creationId="{BD64198D-C647-485B-BF40-25600F330396}"/>
          </ac:spMkLst>
        </pc:spChg>
        <pc:spChg chg="del">
          <ac:chgData name="Athilakshmi Anand" userId="068d25722578c953" providerId="LiveId" clId="{D972768F-F4BE-4938-BB41-CF5267E6BF7B}" dt="2022-04-08T14:10:52.479" v="137" actId="478"/>
          <ac:spMkLst>
            <pc:docMk/>
            <pc:sldMk cId="967139482" sldId="280"/>
            <ac:spMk id="3" creationId="{6A55B774-ECD6-40BA-80AE-756608AA76AF}"/>
          </ac:spMkLst>
        </pc:spChg>
        <pc:picChg chg="add mod">
          <ac:chgData name="Athilakshmi Anand" userId="068d25722578c953" providerId="LiveId" clId="{D972768F-F4BE-4938-BB41-CF5267E6BF7B}" dt="2022-04-08T14:13:33.007" v="150" actId="14100"/>
          <ac:picMkLst>
            <pc:docMk/>
            <pc:sldMk cId="967139482" sldId="280"/>
            <ac:picMk id="5" creationId="{76093B4E-EE8B-4A02-93F8-C1AD54785A0F}"/>
          </ac:picMkLst>
        </pc:picChg>
      </pc:sldChg>
      <pc:sldChg chg="addSp delSp modSp new mod">
        <pc:chgData name="Athilakshmi Anand" userId="068d25722578c953" providerId="LiveId" clId="{D972768F-F4BE-4938-BB41-CF5267E6BF7B}" dt="2022-04-08T14:12:08.360" v="142" actId="14100"/>
        <pc:sldMkLst>
          <pc:docMk/>
          <pc:sldMk cId="2562872701" sldId="281"/>
        </pc:sldMkLst>
        <pc:spChg chg="del">
          <ac:chgData name="Athilakshmi Anand" userId="068d25722578c953" providerId="LiveId" clId="{D972768F-F4BE-4938-BB41-CF5267E6BF7B}" dt="2022-04-08T14:12:03.728" v="140" actId="478"/>
          <ac:spMkLst>
            <pc:docMk/>
            <pc:sldMk cId="2562872701" sldId="281"/>
            <ac:spMk id="2" creationId="{CC8D1307-BC7B-4A15-ACA4-D855033E6A29}"/>
          </ac:spMkLst>
        </pc:spChg>
        <pc:spChg chg="del">
          <ac:chgData name="Athilakshmi Anand" userId="068d25722578c953" providerId="LiveId" clId="{D972768F-F4BE-4938-BB41-CF5267E6BF7B}" dt="2022-04-08T14:12:02.055" v="139" actId="478"/>
          <ac:spMkLst>
            <pc:docMk/>
            <pc:sldMk cId="2562872701" sldId="281"/>
            <ac:spMk id="3" creationId="{CC54F2D3-B18A-415B-A6BF-240ED32BA6D2}"/>
          </ac:spMkLst>
        </pc:spChg>
        <pc:picChg chg="add mod">
          <ac:chgData name="Athilakshmi Anand" userId="068d25722578c953" providerId="LiveId" clId="{D972768F-F4BE-4938-BB41-CF5267E6BF7B}" dt="2022-04-08T14:12:08.360" v="142" actId="14100"/>
          <ac:picMkLst>
            <pc:docMk/>
            <pc:sldMk cId="2562872701" sldId="281"/>
            <ac:picMk id="5" creationId="{B9331228-FCBC-4539-B7C3-BB1977313B27}"/>
          </ac:picMkLst>
        </pc:picChg>
      </pc:sldChg>
      <pc:sldChg chg="addSp delSp modSp new mod">
        <pc:chgData name="Athilakshmi Anand" userId="068d25722578c953" providerId="LiveId" clId="{D972768F-F4BE-4938-BB41-CF5267E6BF7B}" dt="2022-04-08T14:12:47.432" v="148" actId="1076"/>
        <pc:sldMkLst>
          <pc:docMk/>
          <pc:sldMk cId="2063746641" sldId="282"/>
        </pc:sldMkLst>
        <pc:spChg chg="del">
          <ac:chgData name="Athilakshmi Anand" userId="068d25722578c953" providerId="LiveId" clId="{D972768F-F4BE-4938-BB41-CF5267E6BF7B}" dt="2022-04-08T14:12:39.187" v="144" actId="478"/>
          <ac:spMkLst>
            <pc:docMk/>
            <pc:sldMk cId="2063746641" sldId="282"/>
            <ac:spMk id="2" creationId="{AB19036B-E799-46D7-85BB-8FA0F94E1D00}"/>
          </ac:spMkLst>
        </pc:spChg>
        <pc:spChg chg="del">
          <ac:chgData name="Athilakshmi Anand" userId="068d25722578c953" providerId="LiveId" clId="{D972768F-F4BE-4938-BB41-CF5267E6BF7B}" dt="2022-04-08T14:12:41.892" v="145" actId="478"/>
          <ac:spMkLst>
            <pc:docMk/>
            <pc:sldMk cId="2063746641" sldId="282"/>
            <ac:spMk id="3" creationId="{39D01EE9-6C46-492D-927E-F6284A81358D}"/>
          </ac:spMkLst>
        </pc:spChg>
        <pc:picChg chg="add mod">
          <ac:chgData name="Athilakshmi Anand" userId="068d25722578c953" providerId="LiveId" clId="{D972768F-F4BE-4938-BB41-CF5267E6BF7B}" dt="2022-04-08T14:12:47.432" v="148" actId="1076"/>
          <ac:picMkLst>
            <pc:docMk/>
            <pc:sldMk cId="2063746641" sldId="282"/>
            <ac:picMk id="5" creationId="{C6EBAECF-053C-41D9-A2DC-D2D36456B5EB}"/>
          </ac:picMkLst>
        </pc:picChg>
      </pc:sldChg>
      <pc:sldChg chg="addSp delSp modSp new mod">
        <pc:chgData name="Athilakshmi Anand" userId="068d25722578c953" providerId="LiveId" clId="{D972768F-F4BE-4938-BB41-CF5267E6BF7B}" dt="2022-04-08T14:14:20.804" v="156" actId="1076"/>
        <pc:sldMkLst>
          <pc:docMk/>
          <pc:sldMk cId="1378308419" sldId="283"/>
        </pc:sldMkLst>
        <pc:spChg chg="del">
          <ac:chgData name="Athilakshmi Anand" userId="068d25722578c953" providerId="LiveId" clId="{D972768F-F4BE-4938-BB41-CF5267E6BF7B}" dt="2022-04-08T14:14:12.560" v="152" actId="478"/>
          <ac:spMkLst>
            <pc:docMk/>
            <pc:sldMk cId="1378308419" sldId="283"/>
            <ac:spMk id="2" creationId="{1A8CE815-D677-4BF3-A72E-AA7A60DAA858}"/>
          </ac:spMkLst>
        </pc:spChg>
        <pc:spChg chg="del">
          <ac:chgData name="Athilakshmi Anand" userId="068d25722578c953" providerId="LiveId" clId="{D972768F-F4BE-4938-BB41-CF5267E6BF7B}" dt="2022-04-08T14:14:14.570" v="153" actId="478"/>
          <ac:spMkLst>
            <pc:docMk/>
            <pc:sldMk cId="1378308419" sldId="283"/>
            <ac:spMk id="3" creationId="{EDE5ED19-AF26-454A-8EDC-0BF826043BCF}"/>
          </ac:spMkLst>
        </pc:spChg>
        <pc:picChg chg="add mod">
          <ac:chgData name="Athilakshmi Anand" userId="068d25722578c953" providerId="LiveId" clId="{D972768F-F4BE-4938-BB41-CF5267E6BF7B}" dt="2022-04-08T14:14:20.804" v="156" actId="1076"/>
          <ac:picMkLst>
            <pc:docMk/>
            <pc:sldMk cId="1378308419" sldId="283"/>
            <ac:picMk id="5" creationId="{EBDEE21B-C02D-4108-AC5E-9C1511148C7A}"/>
          </ac:picMkLst>
        </pc:picChg>
      </pc:sldChg>
      <pc:sldChg chg="addSp delSp modSp new mod">
        <pc:chgData name="Athilakshmi Anand" userId="068d25722578c953" providerId="LiveId" clId="{D972768F-F4BE-4938-BB41-CF5267E6BF7B}" dt="2022-04-08T14:14:55.835" v="162" actId="1076"/>
        <pc:sldMkLst>
          <pc:docMk/>
          <pc:sldMk cId="419763733" sldId="284"/>
        </pc:sldMkLst>
        <pc:spChg chg="del">
          <ac:chgData name="Athilakshmi Anand" userId="068d25722578c953" providerId="LiveId" clId="{D972768F-F4BE-4938-BB41-CF5267E6BF7B}" dt="2022-04-08T14:14:46.815" v="158" actId="478"/>
          <ac:spMkLst>
            <pc:docMk/>
            <pc:sldMk cId="419763733" sldId="284"/>
            <ac:spMk id="2" creationId="{45A7766E-48B3-46A7-99CD-D851C40EB04C}"/>
          </ac:spMkLst>
        </pc:spChg>
        <pc:spChg chg="del">
          <ac:chgData name="Athilakshmi Anand" userId="068d25722578c953" providerId="LiveId" clId="{D972768F-F4BE-4938-BB41-CF5267E6BF7B}" dt="2022-04-08T14:14:49.682" v="159" actId="478"/>
          <ac:spMkLst>
            <pc:docMk/>
            <pc:sldMk cId="419763733" sldId="284"/>
            <ac:spMk id="3" creationId="{8C0DDD96-6C99-4BA0-B4F0-A76B98ECF543}"/>
          </ac:spMkLst>
        </pc:spChg>
        <pc:picChg chg="add mod">
          <ac:chgData name="Athilakshmi Anand" userId="068d25722578c953" providerId="LiveId" clId="{D972768F-F4BE-4938-BB41-CF5267E6BF7B}" dt="2022-04-08T14:14:55.835" v="162" actId="1076"/>
          <ac:picMkLst>
            <pc:docMk/>
            <pc:sldMk cId="419763733" sldId="284"/>
            <ac:picMk id="5" creationId="{3EBC710A-F59E-49E2-9EC4-3E144962E5AA}"/>
          </ac:picMkLst>
        </pc:picChg>
      </pc:sldChg>
      <pc:sldChg chg="addSp delSp modSp new mod">
        <pc:chgData name="Athilakshmi Anand" userId="068d25722578c953" providerId="LiveId" clId="{D972768F-F4BE-4938-BB41-CF5267E6BF7B}" dt="2022-04-08T14:16:02.119" v="171" actId="22"/>
        <pc:sldMkLst>
          <pc:docMk/>
          <pc:sldMk cId="1397832795" sldId="285"/>
        </pc:sldMkLst>
        <pc:spChg chg="del">
          <ac:chgData name="Athilakshmi Anand" userId="068d25722578c953" providerId="LiveId" clId="{D972768F-F4BE-4938-BB41-CF5267E6BF7B}" dt="2022-04-08T14:15:19.831" v="164" actId="478"/>
          <ac:spMkLst>
            <pc:docMk/>
            <pc:sldMk cId="1397832795" sldId="285"/>
            <ac:spMk id="2" creationId="{BD780823-D730-45A9-A632-9A7022DD8D2C}"/>
          </ac:spMkLst>
        </pc:spChg>
        <pc:spChg chg="del">
          <ac:chgData name="Athilakshmi Anand" userId="068d25722578c953" providerId="LiveId" clId="{D972768F-F4BE-4938-BB41-CF5267E6BF7B}" dt="2022-04-08T14:15:22.786" v="165" actId="478"/>
          <ac:spMkLst>
            <pc:docMk/>
            <pc:sldMk cId="1397832795" sldId="285"/>
            <ac:spMk id="3" creationId="{F80EE63C-8819-48B2-9634-C6D3BCCCA16C}"/>
          </ac:spMkLst>
        </pc:spChg>
        <pc:picChg chg="add mod">
          <ac:chgData name="Athilakshmi Anand" userId="068d25722578c953" providerId="LiveId" clId="{D972768F-F4BE-4938-BB41-CF5267E6BF7B}" dt="2022-04-08T14:15:30.060" v="169" actId="14100"/>
          <ac:picMkLst>
            <pc:docMk/>
            <pc:sldMk cId="1397832795" sldId="285"/>
            <ac:picMk id="5" creationId="{292FC0EF-E62B-4796-9D77-26083759FFEA}"/>
          </ac:picMkLst>
        </pc:picChg>
        <pc:picChg chg="add del">
          <ac:chgData name="Athilakshmi Anand" userId="068d25722578c953" providerId="LiveId" clId="{D972768F-F4BE-4938-BB41-CF5267E6BF7B}" dt="2022-04-08T14:16:02.119" v="171" actId="22"/>
          <ac:picMkLst>
            <pc:docMk/>
            <pc:sldMk cId="1397832795" sldId="285"/>
            <ac:picMk id="7" creationId="{D3220761-6771-4C74-8128-7D070CFCB31D}"/>
          </ac:picMkLst>
        </pc:picChg>
      </pc:sldChg>
      <pc:sldChg chg="addSp delSp modSp new mod">
        <pc:chgData name="Athilakshmi Anand" userId="068d25722578c953" providerId="LiveId" clId="{D972768F-F4BE-4938-BB41-CF5267E6BF7B}" dt="2022-04-08T14:16:17.372" v="178" actId="14100"/>
        <pc:sldMkLst>
          <pc:docMk/>
          <pc:sldMk cId="2199009425" sldId="286"/>
        </pc:sldMkLst>
        <pc:spChg chg="del">
          <ac:chgData name="Athilakshmi Anand" userId="068d25722578c953" providerId="LiveId" clId="{D972768F-F4BE-4938-BB41-CF5267E6BF7B}" dt="2022-04-08T14:16:07.301" v="173" actId="478"/>
          <ac:spMkLst>
            <pc:docMk/>
            <pc:sldMk cId="2199009425" sldId="286"/>
            <ac:spMk id="2" creationId="{B93E1B60-2D2E-4AD5-BC4E-1EFBC1345BAF}"/>
          </ac:spMkLst>
        </pc:spChg>
        <pc:spChg chg="del">
          <ac:chgData name="Athilakshmi Anand" userId="068d25722578c953" providerId="LiveId" clId="{D972768F-F4BE-4938-BB41-CF5267E6BF7B}" dt="2022-04-08T14:16:09.894" v="174" actId="478"/>
          <ac:spMkLst>
            <pc:docMk/>
            <pc:sldMk cId="2199009425" sldId="286"/>
            <ac:spMk id="3" creationId="{37F51076-5A03-426A-A4FA-32073F8D1C6A}"/>
          </ac:spMkLst>
        </pc:spChg>
        <pc:picChg chg="add mod">
          <ac:chgData name="Athilakshmi Anand" userId="068d25722578c953" providerId="LiveId" clId="{D972768F-F4BE-4938-BB41-CF5267E6BF7B}" dt="2022-04-08T14:16:17.372" v="178" actId="14100"/>
          <ac:picMkLst>
            <pc:docMk/>
            <pc:sldMk cId="2199009425" sldId="286"/>
            <ac:picMk id="5" creationId="{3BA43085-45A1-459C-B9D2-35DB473DEC31}"/>
          </ac:picMkLst>
        </pc:picChg>
      </pc:sldChg>
      <pc:sldChg chg="addSp delSp modSp new mod">
        <pc:chgData name="Athilakshmi Anand" userId="068d25722578c953" providerId="LiveId" clId="{D972768F-F4BE-4938-BB41-CF5267E6BF7B}" dt="2022-04-08T14:17:04.273" v="185" actId="14100"/>
        <pc:sldMkLst>
          <pc:docMk/>
          <pc:sldMk cId="2565157380" sldId="287"/>
        </pc:sldMkLst>
        <pc:spChg chg="del">
          <ac:chgData name="Athilakshmi Anand" userId="068d25722578c953" providerId="LiveId" clId="{D972768F-F4BE-4938-BB41-CF5267E6BF7B}" dt="2022-04-08T14:16:27.404" v="180" actId="478"/>
          <ac:spMkLst>
            <pc:docMk/>
            <pc:sldMk cId="2565157380" sldId="287"/>
            <ac:spMk id="2" creationId="{DFD53D7C-7EA2-4810-9133-4B17E0FB23C5}"/>
          </ac:spMkLst>
        </pc:spChg>
        <pc:spChg chg="del">
          <ac:chgData name="Athilakshmi Anand" userId="068d25722578c953" providerId="LiveId" clId="{D972768F-F4BE-4938-BB41-CF5267E6BF7B}" dt="2022-04-08T14:16:30.727" v="181" actId="478"/>
          <ac:spMkLst>
            <pc:docMk/>
            <pc:sldMk cId="2565157380" sldId="287"/>
            <ac:spMk id="3" creationId="{82DCE094-E284-4F7E-AD58-2876B6EB78D1}"/>
          </ac:spMkLst>
        </pc:spChg>
        <pc:picChg chg="add mod">
          <ac:chgData name="Athilakshmi Anand" userId="068d25722578c953" providerId="LiveId" clId="{D972768F-F4BE-4938-BB41-CF5267E6BF7B}" dt="2022-04-08T14:17:04.273" v="185" actId="14100"/>
          <ac:picMkLst>
            <pc:docMk/>
            <pc:sldMk cId="2565157380" sldId="287"/>
            <ac:picMk id="5" creationId="{F2DD46F7-76B1-4363-B90A-CF6C57E678E0}"/>
          </ac:picMkLst>
        </pc:picChg>
      </pc:sldChg>
      <pc:sldChg chg="addSp delSp modSp new mod">
        <pc:chgData name="Athilakshmi Anand" userId="068d25722578c953" providerId="LiveId" clId="{D972768F-F4BE-4938-BB41-CF5267E6BF7B}" dt="2022-04-08T14:18:21.917" v="191" actId="1076"/>
        <pc:sldMkLst>
          <pc:docMk/>
          <pc:sldMk cId="340626346" sldId="288"/>
        </pc:sldMkLst>
        <pc:spChg chg="del">
          <ac:chgData name="Athilakshmi Anand" userId="068d25722578c953" providerId="LiveId" clId="{D972768F-F4BE-4938-BB41-CF5267E6BF7B}" dt="2022-04-08T14:18:14.556" v="187" actId="478"/>
          <ac:spMkLst>
            <pc:docMk/>
            <pc:sldMk cId="340626346" sldId="288"/>
            <ac:spMk id="2" creationId="{E1247A0A-0B78-41B8-95D5-37450F0AC03A}"/>
          </ac:spMkLst>
        </pc:spChg>
        <pc:spChg chg="del">
          <ac:chgData name="Athilakshmi Anand" userId="068d25722578c953" providerId="LiveId" clId="{D972768F-F4BE-4938-BB41-CF5267E6BF7B}" dt="2022-04-08T14:18:16.835" v="188" actId="478"/>
          <ac:spMkLst>
            <pc:docMk/>
            <pc:sldMk cId="340626346" sldId="288"/>
            <ac:spMk id="3" creationId="{D165739B-F43F-4E2F-8154-CBF3F32E18BB}"/>
          </ac:spMkLst>
        </pc:spChg>
        <pc:picChg chg="add mod">
          <ac:chgData name="Athilakshmi Anand" userId="068d25722578c953" providerId="LiveId" clId="{D972768F-F4BE-4938-BB41-CF5267E6BF7B}" dt="2022-04-08T14:18:21.917" v="191" actId="1076"/>
          <ac:picMkLst>
            <pc:docMk/>
            <pc:sldMk cId="340626346" sldId="288"/>
            <ac:picMk id="5" creationId="{38692874-6A98-4330-9123-E2BE56466875}"/>
          </ac:picMkLst>
        </pc:picChg>
      </pc:sldChg>
      <pc:sldChg chg="addSp delSp modSp new mod">
        <pc:chgData name="Athilakshmi Anand" userId="068d25722578c953" providerId="LiveId" clId="{D972768F-F4BE-4938-BB41-CF5267E6BF7B}" dt="2022-04-08T14:18:57.513" v="197" actId="1076"/>
        <pc:sldMkLst>
          <pc:docMk/>
          <pc:sldMk cId="2932431903" sldId="289"/>
        </pc:sldMkLst>
        <pc:spChg chg="del">
          <ac:chgData name="Athilakshmi Anand" userId="068d25722578c953" providerId="LiveId" clId="{D972768F-F4BE-4938-BB41-CF5267E6BF7B}" dt="2022-04-08T14:18:46.911" v="193" actId="478"/>
          <ac:spMkLst>
            <pc:docMk/>
            <pc:sldMk cId="2932431903" sldId="289"/>
            <ac:spMk id="2" creationId="{5792DB08-F132-4CAC-907B-1ABAE0F36BDF}"/>
          </ac:spMkLst>
        </pc:spChg>
        <pc:spChg chg="del">
          <ac:chgData name="Athilakshmi Anand" userId="068d25722578c953" providerId="LiveId" clId="{D972768F-F4BE-4938-BB41-CF5267E6BF7B}" dt="2022-04-08T14:18:48.956" v="194" actId="478"/>
          <ac:spMkLst>
            <pc:docMk/>
            <pc:sldMk cId="2932431903" sldId="289"/>
            <ac:spMk id="3" creationId="{BA8729E9-F76D-4B86-AE7F-D1180DE202C2}"/>
          </ac:spMkLst>
        </pc:spChg>
        <pc:picChg chg="add mod">
          <ac:chgData name="Athilakshmi Anand" userId="068d25722578c953" providerId="LiveId" clId="{D972768F-F4BE-4938-BB41-CF5267E6BF7B}" dt="2022-04-08T14:18:57.513" v="197" actId="1076"/>
          <ac:picMkLst>
            <pc:docMk/>
            <pc:sldMk cId="2932431903" sldId="289"/>
            <ac:picMk id="5" creationId="{2C1D1994-5A0D-4ECF-B367-F86BACA9C509}"/>
          </ac:picMkLst>
        </pc:picChg>
      </pc:sldChg>
      <pc:sldChg chg="addSp delSp modSp new mod">
        <pc:chgData name="Athilakshmi Anand" userId="068d25722578c953" providerId="LiveId" clId="{D972768F-F4BE-4938-BB41-CF5267E6BF7B}" dt="2022-04-08T14:19:58.545" v="204" actId="14100"/>
        <pc:sldMkLst>
          <pc:docMk/>
          <pc:sldMk cId="3540393046" sldId="290"/>
        </pc:sldMkLst>
        <pc:spChg chg="del">
          <ac:chgData name="Athilakshmi Anand" userId="068d25722578c953" providerId="LiveId" clId="{D972768F-F4BE-4938-BB41-CF5267E6BF7B}" dt="2022-04-08T14:19:46.497" v="199" actId="478"/>
          <ac:spMkLst>
            <pc:docMk/>
            <pc:sldMk cId="3540393046" sldId="290"/>
            <ac:spMk id="2" creationId="{6ECFA6F3-BE67-457C-BEE6-D2FBE332D13A}"/>
          </ac:spMkLst>
        </pc:spChg>
        <pc:spChg chg="del">
          <ac:chgData name="Athilakshmi Anand" userId="068d25722578c953" providerId="LiveId" clId="{D972768F-F4BE-4938-BB41-CF5267E6BF7B}" dt="2022-04-08T14:19:49.080" v="200" actId="478"/>
          <ac:spMkLst>
            <pc:docMk/>
            <pc:sldMk cId="3540393046" sldId="290"/>
            <ac:spMk id="3" creationId="{3857D056-2F57-447C-B843-F9DB4C0E4C44}"/>
          </ac:spMkLst>
        </pc:spChg>
        <pc:picChg chg="add mod">
          <ac:chgData name="Athilakshmi Anand" userId="068d25722578c953" providerId="LiveId" clId="{D972768F-F4BE-4938-BB41-CF5267E6BF7B}" dt="2022-04-08T14:19:58.545" v="204" actId="14100"/>
          <ac:picMkLst>
            <pc:docMk/>
            <pc:sldMk cId="3540393046" sldId="290"/>
            <ac:picMk id="5" creationId="{DB2712B2-B6C9-42E6-A60F-A5E4FF719BC1}"/>
          </ac:picMkLst>
        </pc:picChg>
      </pc:sldChg>
      <pc:sldChg chg="addSp delSp modSp new mod">
        <pc:chgData name="Athilakshmi Anand" userId="068d25722578c953" providerId="LiveId" clId="{D972768F-F4BE-4938-BB41-CF5267E6BF7B}" dt="2022-04-08T14:20:37.059" v="210" actId="1076"/>
        <pc:sldMkLst>
          <pc:docMk/>
          <pc:sldMk cId="849045820" sldId="291"/>
        </pc:sldMkLst>
        <pc:spChg chg="del">
          <ac:chgData name="Athilakshmi Anand" userId="068d25722578c953" providerId="LiveId" clId="{D972768F-F4BE-4938-BB41-CF5267E6BF7B}" dt="2022-04-08T14:20:27.754" v="206" actId="478"/>
          <ac:spMkLst>
            <pc:docMk/>
            <pc:sldMk cId="849045820" sldId="291"/>
            <ac:spMk id="2" creationId="{0836F7ED-3964-40F0-8E86-AF48C5507243}"/>
          </ac:spMkLst>
        </pc:spChg>
        <pc:spChg chg="del">
          <ac:chgData name="Athilakshmi Anand" userId="068d25722578c953" providerId="LiveId" clId="{D972768F-F4BE-4938-BB41-CF5267E6BF7B}" dt="2022-04-08T14:20:30.037" v="207" actId="478"/>
          <ac:spMkLst>
            <pc:docMk/>
            <pc:sldMk cId="849045820" sldId="291"/>
            <ac:spMk id="3" creationId="{61918D69-D5BF-4D69-A4B2-EA22105BC9BF}"/>
          </ac:spMkLst>
        </pc:spChg>
        <pc:picChg chg="add mod">
          <ac:chgData name="Athilakshmi Anand" userId="068d25722578c953" providerId="LiveId" clId="{D972768F-F4BE-4938-BB41-CF5267E6BF7B}" dt="2022-04-08T14:20:37.059" v="210" actId="1076"/>
          <ac:picMkLst>
            <pc:docMk/>
            <pc:sldMk cId="849045820" sldId="291"/>
            <ac:picMk id="5" creationId="{C5BA9415-E16F-414B-AD0D-98C726A8594A}"/>
          </ac:picMkLst>
        </pc:picChg>
      </pc:sldChg>
      <pc:sldChg chg="addSp delSp modSp new mod">
        <pc:chgData name="Athilakshmi Anand" userId="068d25722578c953" providerId="LiveId" clId="{D972768F-F4BE-4938-BB41-CF5267E6BF7B}" dt="2022-04-08T14:21:14.421" v="216" actId="1076"/>
        <pc:sldMkLst>
          <pc:docMk/>
          <pc:sldMk cId="3230139796" sldId="292"/>
        </pc:sldMkLst>
        <pc:spChg chg="del">
          <ac:chgData name="Athilakshmi Anand" userId="068d25722578c953" providerId="LiveId" clId="{D972768F-F4BE-4938-BB41-CF5267E6BF7B}" dt="2022-04-08T14:21:05.089" v="212" actId="478"/>
          <ac:spMkLst>
            <pc:docMk/>
            <pc:sldMk cId="3230139796" sldId="292"/>
            <ac:spMk id="2" creationId="{8D8EF3D3-627F-4876-9276-AFACB91B493D}"/>
          </ac:spMkLst>
        </pc:spChg>
        <pc:spChg chg="del">
          <ac:chgData name="Athilakshmi Anand" userId="068d25722578c953" providerId="LiveId" clId="{D972768F-F4BE-4938-BB41-CF5267E6BF7B}" dt="2022-04-08T14:21:08.744" v="213" actId="478"/>
          <ac:spMkLst>
            <pc:docMk/>
            <pc:sldMk cId="3230139796" sldId="292"/>
            <ac:spMk id="3" creationId="{2E61F6B7-50F7-4B94-B903-97BC42AFF06A}"/>
          </ac:spMkLst>
        </pc:spChg>
        <pc:picChg chg="add mod">
          <ac:chgData name="Athilakshmi Anand" userId="068d25722578c953" providerId="LiveId" clId="{D972768F-F4BE-4938-BB41-CF5267E6BF7B}" dt="2022-04-08T14:21:14.421" v="216" actId="1076"/>
          <ac:picMkLst>
            <pc:docMk/>
            <pc:sldMk cId="3230139796" sldId="292"/>
            <ac:picMk id="5" creationId="{775AB598-580C-4353-8C61-4920ADF2CA9E}"/>
          </ac:picMkLst>
        </pc:picChg>
      </pc:sldChg>
      <pc:sldChg chg="addSp delSp modSp new mod">
        <pc:chgData name="Athilakshmi Anand" userId="068d25722578c953" providerId="LiveId" clId="{D972768F-F4BE-4938-BB41-CF5267E6BF7B}" dt="2022-04-08T14:22:07.476" v="221" actId="1076"/>
        <pc:sldMkLst>
          <pc:docMk/>
          <pc:sldMk cId="4272572464" sldId="293"/>
        </pc:sldMkLst>
        <pc:spChg chg="del">
          <ac:chgData name="Athilakshmi Anand" userId="068d25722578c953" providerId="LiveId" clId="{D972768F-F4BE-4938-BB41-CF5267E6BF7B}" dt="2022-04-08T14:21:58.978" v="218" actId="478"/>
          <ac:spMkLst>
            <pc:docMk/>
            <pc:sldMk cId="4272572464" sldId="293"/>
            <ac:spMk id="2" creationId="{FAD67737-5B31-4F8E-8FE2-1C8D4D72C5AC}"/>
          </ac:spMkLst>
        </pc:spChg>
        <pc:spChg chg="del">
          <ac:chgData name="Athilakshmi Anand" userId="068d25722578c953" providerId="LiveId" clId="{D972768F-F4BE-4938-BB41-CF5267E6BF7B}" dt="2022-04-08T14:22:01.908" v="219" actId="478"/>
          <ac:spMkLst>
            <pc:docMk/>
            <pc:sldMk cId="4272572464" sldId="293"/>
            <ac:spMk id="3" creationId="{575BADB5-CB17-4A82-93BC-AE923AB3B6EF}"/>
          </ac:spMkLst>
        </pc:spChg>
        <pc:picChg chg="add mod">
          <ac:chgData name="Athilakshmi Anand" userId="068d25722578c953" providerId="LiveId" clId="{D972768F-F4BE-4938-BB41-CF5267E6BF7B}" dt="2022-04-08T14:22:07.476" v="221" actId="1076"/>
          <ac:picMkLst>
            <pc:docMk/>
            <pc:sldMk cId="4272572464" sldId="293"/>
            <ac:picMk id="5" creationId="{0BC66917-20CB-4A6D-AFD3-DC589CE61B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F594-D077-44D3-9FAB-F02194BD3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15CEC-85EF-4F2E-8106-5F291086A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B2942-2EDB-4315-9374-F4A0275F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0A25-34D5-4D1A-9B43-3D40CD8DFB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E5D9-EC66-4A6A-8CCC-91881957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B014-D541-416F-8E0C-6F4C2A47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A71-8091-4912-82FC-08D0FF3EE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5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36E9-EACB-4B3A-B5D8-6C69ABD1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3EA23-DDC2-4EB9-B6A1-58BD8EEC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2D6F-81E6-46A3-9C4A-2FB4ED88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0A25-34D5-4D1A-9B43-3D40CD8DFB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8700D-BEFA-445D-94EB-37D3B9E5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A47E7-B67F-45EF-B599-40BFA30F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A71-8091-4912-82FC-08D0FF3EE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6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A107C-DF49-4A4B-B5B6-019AC3D1E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6D398-7D80-42AB-B15B-E3C5FA89E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5051-BBB4-456C-9116-44310751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0A25-34D5-4D1A-9B43-3D40CD8DFB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F5AA-2C35-42C9-875C-471B327A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4FA06-2C7F-4935-81CC-AF5EDD5D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A71-8091-4912-82FC-08D0FF3EE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67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052B-237A-43B9-8F8E-BA75EDE7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A321-3BFA-478E-A920-1634517C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655C3-8F01-48B9-9565-D419AA16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0A25-34D5-4D1A-9B43-3D40CD8DFB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A7C9E-1FEE-4451-92A6-6E07DBF7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6D427-6F14-4959-8987-7C360C6A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A71-8091-4912-82FC-08D0FF3EE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4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E86E-2B46-4668-9BEC-26FE795D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BD8E1-7743-45CF-A501-BC8E9AEC6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49755-E5BF-4B1A-95CF-9EF26587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0A25-34D5-4D1A-9B43-3D40CD8DFB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D0BF-A75F-4099-BE61-1111ED0D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2AC2-397F-4AC2-B8E7-5D3B3DE6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A71-8091-4912-82FC-08D0FF3EE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35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5183-9A35-44AD-A098-A45137B5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44325-0D86-493A-BFA0-9993A76D4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A235-FD1A-4C2F-B7B9-6B65A5956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6DDE2-197B-45F8-8710-40316111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0A25-34D5-4D1A-9B43-3D40CD8DFB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D4CD5-E10E-4328-9044-8FE9F862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00DC8-3753-427B-AFC5-7B7465C0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A71-8091-4912-82FC-08D0FF3EE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5875-BE3F-421D-A731-372C91C4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63CAF-5B4D-499A-BBB1-3AEF2B80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A8279-2260-4E2A-9847-54AE016E9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4F9E5-689D-421D-9E33-86026B411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4FBB4-A44E-454C-A581-E57E2029E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3F731-51CC-4239-93AE-2102A0B5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0A25-34D5-4D1A-9B43-3D40CD8DFB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6E527-6C2E-486D-BDC5-CD0B06A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4890D-4D49-4D63-A765-F5976B0C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A71-8091-4912-82FC-08D0FF3EE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0F84-240D-440A-946F-26121020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22302-5292-478B-BC85-065DC49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0A25-34D5-4D1A-9B43-3D40CD8DFB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79980-53A7-4CA6-BE11-E9A9648C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369C4-7320-4BB5-90F8-C1A2083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A71-8091-4912-82FC-08D0FF3EE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47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19EE6-DA5B-40AD-9EE3-C6CC9A40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0A25-34D5-4D1A-9B43-3D40CD8DFB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AB096-59AB-4467-A11E-08EA9FB9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25210-4913-45C3-8274-10F2F49E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A71-8091-4912-82FC-08D0FF3EE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9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7DB3-84FE-48EA-8A1F-D9A64BF4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BBA7-82FD-48FD-95A2-F73667A0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035FC-5C3B-4648-BF69-FF535CEDD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C71FD-8245-4975-AE9B-E926C300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0A25-34D5-4D1A-9B43-3D40CD8DFB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4B1AD-BDC4-47AF-B3D5-A5B8F76D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7E847-DC8C-48F2-B6A0-776D5930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A71-8091-4912-82FC-08D0FF3EE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0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0214-5A01-4355-984A-718197E3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C27D9-CCD9-4969-BBC4-36DB2D7F1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9E208-F600-46DB-AE95-B6956EFD6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810C8-9E92-4E75-894F-D1DD8644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0A25-34D5-4D1A-9B43-3D40CD8DFB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16403-DE1A-40B5-AE80-417E91F8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3E17C-E156-4A59-94BC-4977E8F6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A71-8091-4912-82FC-08D0FF3EE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9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D5DED-4EAE-49B8-8D1C-05F78028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DF6CE-4312-46AA-913E-11FB185C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8E0A0-5EE8-4A5E-AFA0-E4E8054A9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0A25-34D5-4D1A-9B43-3D40CD8DFB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0294-7E65-4C54-9601-3532CD16A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A9F4-E5A9-4DE1-B159-5CFA2AD54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DFA71-8091-4912-82FC-08D0FF3EE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23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CB7EEF-CA3F-43F9-A4D3-3E1F4606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6" y="202059"/>
            <a:ext cx="8620173" cy="610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1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FD7080-59C4-4191-AC61-0F63A15A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2" y="655079"/>
            <a:ext cx="7738114" cy="589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7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19EEF-3FFB-403E-A6A6-E1208FC0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90" y="558057"/>
            <a:ext cx="8173381" cy="59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5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617458-FD6D-4A18-A380-14C3938B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6" y="1112318"/>
            <a:ext cx="8119255" cy="540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02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6A7A58-2FFB-4BC1-A3F6-AD8CAF57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6" y="906561"/>
            <a:ext cx="8350663" cy="58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3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37481C-2BB5-4691-AAED-B6662A2A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4" y="478227"/>
            <a:ext cx="9086531" cy="579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9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DA5E10-97BB-4F6A-A41C-A7372B0B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834165"/>
            <a:ext cx="8082566" cy="58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5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4A2C6-F0B5-4334-9418-B4D107D2B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0" y="998009"/>
            <a:ext cx="7857218" cy="55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0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B3A86E-ADB0-45BB-B0B0-25882546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5" y="512574"/>
            <a:ext cx="8434874" cy="61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5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CCE94-7C1F-44A7-A744-904F848DF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91" y="371296"/>
            <a:ext cx="7804506" cy="55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9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049A7C-995F-431A-81A4-975EDB8B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4" y="430310"/>
            <a:ext cx="8559059" cy="58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122C-3924-4579-BA40-033908A8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Intelligence Explosion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7DD03-0820-4661-907F-D7395A467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367" y="1661875"/>
            <a:ext cx="8678015" cy="4004534"/>
          </a:xfrm>
        </p:spPr>
      </p:pic>
    </p:spTree>
    <p:extLst>
      <p:ext uri="{BB962C8B-B14F-4D97-AF65-F5344CB8AC3E}">
        <p14:creationId xmlns:p14="http://schemas.microsoft.com/office/powerpoint/2010/main" val="134057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E58FE7-A643-4D84-B735-304383A5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9" y="88887"/>
            <a:ext cx="8383839" cy="649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7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D1DAD8-C8F0-4E6E-B860-9DE06833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83" y="471927"/>
            <a:ext cx="8770774" cy="619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6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38AAFA-DCB0-474A-9D11-5C9D1D91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9" y="952285"/>
            <a:ext cx="8669075" cy="59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47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001C29-84E0-4229-BFDB-6CE8304E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05" y="674131"/>
            <a:ext cx="7542858" cy="595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00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9B3627-B914-4823-BF9D-0F74DCA69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18" y="1058974"/>
            <a:ext cx="8468151" cy="56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69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331228-FCBC-4539-B7C3-BB197731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13" y="1150422"/>
            <a:ext cx="8146170" cy="5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72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EBAECF-053C-41D9-A2DC-D2D36456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6" y="510326"/>
            <a:ext cx="8540453" cy="608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46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093B4E-EE8B-4A02-93F8-C1AD5478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6" y="143040"/>
            <a:ext cx="8616660" cy="556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39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EE21B-C02D-4108-AC5E-9C1511148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20" y="559025"/>
            <a:ext cx="7838610" cy="53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08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BC710A-F59E-49E2-9EC4-3E144962E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2" y="556113"/>
            <a:ext cx="9401306" cy="574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9C8070-6A19-427B-9E1A-8AFA7340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8" y="431869"/>
            <a:ext cx="9302090" cy="595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71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2FC0EF-E62B-4796-9D77-26083759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68" y="688091"/>
            <a:ext cx="8621485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32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A43085-45A1-459C-B9D2-35DB473D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9" y="822672"/>
            <a:ext cx="8630815" cy="56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09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DD46F7-76B1-4363-B90A-CF6C57E67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78" y="468898"/>
            <a:ext cx="8515687" cy="578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7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92874-6A98-4330-9123-E2BE5646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0" y="578791"/>
            <a:ext cx="8443337" cy="570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1D1994-5A0D-4ECF-B367-F86BACA9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59" y="543447"/>
            <a:ext cx="8131764" cy="60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31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2712B2-B6C9-42E6-A60F-A5E4FF71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3" y="658538"/>
            <a:ext cx="8630816" cy="598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93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A9415-E16F-414B-AD0D-98C726A8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47" y="584203"/>
            <a:ext cx="7576963" cy="568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45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AB598-580C-4353-8C61-4920ADF2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18" y="608075"/>
            <a:ext cx="8433764" cy="58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39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66917-20CB-4A6D-AFD3-DC589CE6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58" y="2621520"/>
            <a:ext cx="5471634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3F5D9-14DA-4687-B8FA-A0341D11A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690" y="231409"/>
            <a:ext cx="9405257" cy="6395181"/>
          </a:xfrm>
        </p:spPr>
      </p:pic>
    </p:spTree>
    <p:extLst>
      <p:ext uri="{BB962C8B-B14F-4D97-AF65-F5344CB8AC3E}">
        <p14:creationId xmlns:p14="http://schemas.microsoft.com/office/powerpoint/2010/main" val="139741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6E98C-1E83-4EB4-9B32-D99F3D20D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551" y="83975"/>
            <a:ext cx="8515551" cy="6312479"/>
          </a:xfrm>
        </p:spPr>
      </p:pic>
    </p:spTree>
    <p:extLst>
      <p:ext uri="{BB962C8B-B14F-4D97-AF65-F5344CB8AC3E}">
        <p14:creationId xmlns:p14="http://schemas.microsoft.com/office/powerpoint/2010/main" val="282909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D4C04-0A69-4A96-8D22-4B578AB4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5" y="390292"/>
            <a:ext cx="8182947" cy="64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5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6AF03-0903-4FDB-905A-40C1D94CA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484" y="279918"/>
            <a:ext cx="8921022" cy="6524476"/>
          </a:xfrm>
        </p:spPr>
      </p:pic>
    </p:spTree>
    <p:extLst>
      <p:ext uri="{BB962C8B-B14F-4D97-AF65-F5344CB8AC3E}">
        <p14:creationId xmlns:p14="http://schemas.microsoft.com/office/powerpoint/2010/main" val="364302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5923FF-1056-445B-AE59-0A38BBFF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79" y="344925"/>
            <a:ext cx="7492481" cy="61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1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19977-0A84-4F44-A80A-9FDB49219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12" y="310464"/>
            <a:ext cx="7426058" cy="56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</Words>
  <Application>Microsoft Office PowerPoint</Application>
  <PresentationFormat>Widescreen</PresentationFormat>
  <Paragraphs>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Intelligence Explosion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Athilakshmi Anand</dc:creator>
  <cp:lastModifiedBy>Athilakshmi Anand</cp:lastModifiedBy>
  <cp:revision>2</cp:revision>
  <dcterms:created xsi:type="dcterms:W3CDTF">2022-04-08T11:09:35Z</dcterms:created>
  <dcterms:modified xsi:type="dcterms:W3CDTF">2022-04-08T14:22:09Z</dcterms:modified>
</cp:coreProperties>
</file>