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9021425" cy="10699750"/>
  <p:notesSz cx="12192000" cy="10699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60474-F290-49F6-91F2-266BA4AC2FF9}">
  <a:tblStyle styleId="{8A160474-F290-49F6-91F2-266BA4AC2F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96" y="72"/>
      </p:cViewPr>
      <p:guideLst>
        <p:guide orient="horz" pos="288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802475"/>
            <a:ext cx="8128400" cy="401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6001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68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49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839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62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12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55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13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7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161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84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389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14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579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107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603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024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820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935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982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81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34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964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975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588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434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782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568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673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72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98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8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5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79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30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19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1219200" y="5082375"/>
            <a:ext cx="9753600" cy="481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801688"/>
            <a:ext cx="7135812" cy="401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6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77679" y="4552863"/>
            <a:ext cx="142660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77679" y="5619847"/>
            <a:ext cx="14266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31046" y="267159"/>
            <a:ext cx="44056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89962" y="2460945"/>
            <a:ext cx="106193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31046" y="267159"/>
            <a:ext cx="44056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884941" y="3316925"/>
            <a:ext cx="1002934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1769885" y="5991861"/>
            <a:ext cx="82594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431046" y="267159"/>
            <a:ext cx="44056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89962" y="2460945"/>
            <a:ext cx="51326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076601" y="2460945"/>
            <a:ext cx="51326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31046" y="267160"/>
            <a:ext cx="44056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9962" y="2460945"/>
            <a:ext cx="106193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11738" y="9950771"/>
            <a:ext cx="37757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89961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ctrTitle" idx="4294967295"/>
          </p:nvPr>
        </p:nvSpPr>
        <p:spPr>
          <a:xfrm>
            <a:off x="0" y="3629025"/>
            <a:ext cx="91440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4754880" y="5169654"/>
            <a:ext cx="95097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and Systems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022" y="256031"/>
            <a:ext cx="13048490" cy="1027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023" y="256031"/>
            <a:ext cx="12667489" cy="1019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3262312" y="981890"/>
            <a:ext cx="13153543" cy="115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Trigonometric Fourier series equations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8914" y="5703045"/>
            <a:ext cx="3733799" cy="93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8914" y="4275007"/>
            <a:ext cx="2819398" cy="107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992" y="6946588"/>
            <a:ext cx="3993642" cy="114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4511" y="2814177"/>
            <a:ext cx="6858001" cy="9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912" y="256031"/>
            <a:ext cx="13258800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12" y="256031"/>
            <a:ext cx="13716000" cy="1019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912" y="256032"/>
            <a:ext cx="14020801" cy="1004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3713" y="256031"/>
            <a:ext cx="13411200" cy="1019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312" y="256031"/>
            <a:ext cx="13487400" cy="997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13" y="256031"/>
            <a:ext cx="13258800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513" y="256031"/>
            <a:ext cx="13487400" cy="1027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4938713" y="3043240"/>
            <a:ext cx="10515600" cy="290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  <a:t>Unit-2</a:t>
            </a:r>
            <a:b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700">
                <a:latin typeface="Times New Roman"/>
                <a:ea typeface="Times New Roman"/>
                <a:cs typeface="Times New Roman"/>
                <a:sym typeface="Times New Roman"/>
              </a:rPr>
              <a:t>Analysis of Continuous Time Signals</a:t>
            </a: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95444" y="9950771"/>
            <a:ext cx="2713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913" y="256031"/>
            <a:ext cx="14020799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913" y="256031"/>
            <a:ext cx="13792199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2" y="256031"/>
            <a:ext cx="13182600" cy="1073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2" y="256031"/>
            <a:ext cx="13182600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044" y="1082675"/>
            <a:ext cx="16233067" cy="850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1662112" y="320675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Problems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312" y="1158876"/>
            <a:ext cx="15544800" cy="64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313" y="1387476"/>
            <a:ext cx="13944600" cy="86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2881311" y="701675"/>
            <a:ext cx="15087601" cy="50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Find the Trigonometric series coefficients for the figure given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6912" y="1232026"/>
            <a:ext cx="14859000" cy="785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312" y="1006476"/>
            <a:ext cx="14478000" cy="83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/>
          <p:nvPr/>
        </p:nvSpPr>
        <p:spPr>
          <a:xfrm>
            <a:off x="3414713" y="1006476"/>
            <a:ext cx="838200" cy="381001"/>
          </a:xfrm>
          <a:custGeom>
            <a:avLst/>
            <a:gdLst/>
            <a:ahLst/>
            <a:cxnLst/>
            <a:rect l="l" t="t" r="r" b="b"/>
            <a:pathLst>
              <a:path w="707389" h="615950" extrusionOk="0">
                <a:moveTo>
                  <a:pt x="353568" y="0"/>
                </a:moveTo>
                <a:lnTo>
                  <a:pt x="301319" y="3337"/>
                </a:lnTo>
                <a:lnTo>
                  <a:pt x="251451" y="13031"/>
                </a:lnTo>
                <a:lnTo>
                  <a:pt x="204510" y="28606"/>
                </a:lnTo>
                <a:lnTo>
                  <a:pt x="161044" y="49587"/>
                </a:lnTo>
                <a:lnTo>
                  <a:pt x="121599" y="75498"/>
                </a:lnTo>
                <a:lnTo>
                  <a:pt x="86722" y="105863"/>
                </a:lnTo>
                <a:lnTo>
                  <a:pt x="56960" y="140206"/>
                </a:lnTo>
                <a:lnTo>
                  <a:pt x="32860" y="178052"/>
                </a:lnTo>
                <a:lnTo>
                  <a:pt x="14969" y="218925"/>
                </a:lnTo>
                <a:lnTo>
                  <a:pt x="3833" y="262348"/>
                </a:lnTo>
                <a:lnTo>
                  <a:pt x="0" y="307847"/>
                </a:lnTo>
                <a:lnTo>
                  <a:pt x="3833" y="353347"/>
                </a:lnTo>
                <a:lnTo>
                  <a:pt x="14969" y="396770"/>
                </a:lnTo>
                <a:lnTo>
                  <a:pt x="32860" y="437643"/>
                </a:lnTo>
                <a:lnTo>
                  <a:pt x="56960" y="475489"/>
                </a:lnTo>
                <a:lnTo>
                  <a:pt x="86722" y="509832"/>
                </a:lnTo>
                <a:lnTo>
                  <a:pt x="121599" y="540197"/>
                </a:lnTo>
                <a:lnTo>
                  <a:pt x="161044" y="566108"/>
                </a:lnTo>
                <a:lnTo>
                  <a:pt x="204510" y="587089"/>
                </a:lnTo>
                <a:lnTo>
                  <a:pt x="251451" y="602664"/>
                </a:lnTo>
                <a:lnTo>
                  <a:pt x="301319" y="612358"/>
                </a:lnTo>
                <a:lnTo>
                  <a:pt x="353568" y="615695"/>
                </a:lnTo>
                <a:lnTo>
                  <a:pt x="405828" y="612358"/>
                </a:lnTo>
                <a:lnTo>
                  <a:pt x="455703" y="602664"/>
                </a:lnTo>
                <a:lnTo>
                  <a:pt x="502647" y="587089"/>
                </a:lnTo>
                <a:lnTo>
                  <a:pt x="546114" y="566108"/>
                </a:lnTo>
                <a:lnTo>
                  <a:pt x="585557" y="540197"/>
                </a:lnTo>
                <a:lnTo>
                  <a:pt x="620430" y="509832"/>
                </a:lnTo>
                <a:lnTo>
                  <a:pt x="650188" y="475489"/>
                </a:lnTo>
                <a:lnTo>
                  <a:pt x="674283" y="437643"/>
                </a:lnTo>
                <a:lnTo>
                  <a:pt x="692170" y="396770"/>
                </a:lnTo>
                <a:lnTo>
                  <a:pt x="703303" y="353347"/>
                </a:lnTo>
                <a:lnTo>
                  <a:pt x="707136" y="307847"/>
                </a:lnTo>
                <a:lnTo>
                  <a:pt x="703303" y="262348"/>
                </a:lnTo>
                <a:lnTo>
                  <a:pt x="692170" y="218925"/>
                </a:lnTo>
                <a:lnTo>
                  <a:pt x="674283" y="178052"/>
                </a:lnTo>
                <a:lnTo>
                  <a:pt x="650188" y="140206"/>
                </a:lnTo>
                <a:lnTo>
                  <a:pt x="620430" y="105863"/>
                </a:lnTo>
                <a:lnTo>
                  <a:pt x="585557" y="75498"/>
                </a:lnTo>
                <a:lnTo>
                  <a:pt x="546114" y="49587"/>
                </a:lnTo>
                <a:lnTo>
                  <a:pt x="502647" y="28606"/>
                </a:lnTo>
                <a:lnTo>
                  <a:pt x="455703" y="13031"/>
                </a:lnTo>
                <a:lnTo>
                  <a:pt x="405828" y="3337"/>
                </a:lnTo>
                <a:lnTo>
                  <a:pt x="3535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713" y="1768476"/>
            <a:ext cx="9403079" cy="3153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4754880" y="5169654"/>
            <a:ext cx="9509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 get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6712" y="5777865"/>
            <a:ext cx="9753600" cy="2772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5700713" y="5104429"/>
            <a:ext cx="7543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a0, an, bn values we get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04913" y="396876"/>
            <a:ext cx="1322597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graphicFrame>
        <p:nvGraphicFramePr>
          <p:cNvPr id="63" name="Google Shape;63;p10"/>
          <p:cNvGraphicFramePr/>
          <p:nvPr/>
        </p:nvGraphicFramePr>
        <p:xfrm>
          <a:off x="3414712" y="13874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{8A160474-F290-49F6-91F2-266BA4AC2FF9}</a:tableStyleId>
              </a:tblPr>
              <a:tblGrid>
                <a:gridCol w="1245650"/>
                <a:gridCol w="10026625"/>
              </a:tblGrid>
              <a:tr h="57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67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to Fourier series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67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Representation of Continuous time Periodic signal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67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Fourier series: Trigonometric representation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7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Fourier series: Cosine representation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Symmetry conditions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7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Properties of Continuous time Fourier series 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7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Practice problems on Fourier series 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67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Gibb’s Phenomenon, Parseval’s relation for power signals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67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density spectrum, Frequency spectrum. 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2025312" y="635635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712" y="739776"/>
            <a:ext cx="16383000" cy="9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/>
          <p:nvPr/>
        </p:nvSpPr>
        <p:spPr>
          <a:xfrm>
            <a:off x="2424112" y="1006476"/>
            <a:ext cx="838256" cy="380349"/>
          </a:xfrm>
          <a:custGeom>
            <a:avLst/>
            <a:gdLst/>
            <a:ahLst/>
            <a:cxnLst/>
            <a:rect l="l" t="t" r="r" b="b"/>
            <a:pathLst>
              <a:path w="707389" h="615950" extrusionOk="0">
                <a:moveTo>
                  <a:pt x="353568" y="0"/>
                </a:moveTo>
                <a:lnTo>
                  <a:pt x="301319" y="3337"/>
                </a:lnTo>
                <a:lnTo>
                  <a:pt x="251451" y="13031"/>
                </a:lnTo>
                <a:lnTo>
                  <a:pt x="204510" y="28606"/>
                </a:lnTo>
                <a:lnTo>
                  <a:pt x="161044" y="49587"/>
                </a:lnTo>
                <a:lnTo>
                  <a:pt x="121599" y="75498"/>
                </a:lnTo>
                <a:lnTo>
                  <a:pt x="86722" y="105863"/>
                </a:lnTo>
                <a:lnTo>
                  <a:pt x="56960" y="140206"/>
                </a:lnTo>
                <a:lnTo>
                  <a:pt x="32860" y="178052"/>
                </a:lnTo>
                <a:lnTo>
                  <a:pt x="14969" y="218925"/>
                </a:lnTo>
                <a:lnTo>
                  <a:pt x="3833" y="262348"/>
                </a:lnTo>
                <a:lnTo>
                  <a:pt x="0" y="307847"/>
                </a:lnTo>
                <a:lnTo>
                  <a:pt x="3833" y="353347"/>
                </a:lnTo>
                <a:lnTo>
                  <a:pt x="14969" y="396770"/>
                </a:lnTo>
                <a:lnTo>
                  <a:pt x="32860" y="437643"/>
                </a:lnTo>
                <a:lnTo>
                  <a:pt x="56960" y="475489"/>
                </a:lnTo>
                <a:lnTo>
                  <a:pt x="86722" y="509832"/>
                </a:lnTo>
                <a:lnTo>
                  <a:pt x="121599" y="540197"/>
                </a:lnTo>
                <a:lnTo>
                  <a:pt x="161044" y="566108"/>
                </a:lnTo>
                <a:lnTo>
                  <a:pt x="204510" y="587089"/>
                </a:lnTo>
                <a:lnTo>
                  <a:pt x="251451" y="602664"/>
                </a:lnTo>
                <a:lnTo>
                  <a:pt x="301319" y="612358"/>
                </a:lnTo>
                <a:lnTo>
                  <a:pt x="353568" y="615695"/>
                </a:lnTo>
                <a:lnTo>
                  <a:pt x="405828" y="612358"/>
                </a:lnTo>
                <a:lnTo>
                  <a:pt x="455703" y="602664"/>
                </a:lnTo>
                <a:lnTo>
                  <a:pt x="502647" y="587089"/>
                </a:lnTo>
                <a:lnTo>
                  <a:pt x="546114" y="566108"/>
                </a:lnTo>
                <a:lnTo>
                  <a:pt x="585557" y="540197"/>
                </a:lnTo>
                <a:lnTo>
                  <a:pt x="620430" y="509832"/>
                </a:lnTo>
                <a:lnTo>
                  <a:pt x="650188" y="475489"/>
                </a:lnTo>
                <a:lnTo>
                  <a:pt x="674283" y="437643"/>
                </a:lnTo>
                <a:lnTo>
                  <a:pt x="692170" y="396770"/>
                </a:lnTo>
                <a:lnTo>
                  <a:pt x="703303" y="353347"/>
                </a:lnTo>
                <a:lnTo>
                  <a:pt x="707136" y="307847"/>
                </a:lnTo>
                <a:lnTo>
                  <a:pt x="703303" y="262348"/>
                </a:lnTo>
                <a:lnTo>
                  <a:pt x="692170" y="218925"/>
                </a:lnTo>
                <a:lnTo>
                  <a:pt x="674283" y="178052"/>
                </a:lnTo>
                <a:lnTo>
                  <a:pt x="650188" y="140206"/>
                </a:lnTo>
                <a:lnTo>
                  <a:pt x="620430" y="105863"/>
                </a:lnTo>
                <a:lnTo>
                  <a:pt x="585557" y="75498"/>
                </a:lnTo>
                <a:lnTo>
                  <a:pt x="546114" y="49587"/>
                </a:lnTo>
                <a:lnTo>
                  <a:pt x="502647" y="28606"/>
                </a:lnTo>
                <a:lnTo>
                  <a:pt x="455703" y="13031"/>
                </a:lnTo>
                <a:lnTo>
                  <a:pt x="405828" y="3337"/>
                </a:lnTo>
                <a:lnTo>
                  <a:pt x="3535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713" y="509015"/>
            <a:ext cx="15849599" cy="903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512" y="473074"/>
            <a:ext cx="15925798" cy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3262312" y="690117"/>
            <a:ext cx="150876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Find the Trigonometric series coefficients for the figure given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1312" y="2073276"/>
            <a:ext cx="14020800" cy="7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512" y="625476"/>
            <a:ext cx="14859000" cy="93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1052512" y="1387475"/>
            <a:ext cx="15925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Find the Fourier series representation (trigonometric form) of the signal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312" y="2225675"/>
            <a:ext cx="13792200" cy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144" y="92075"/>
            <a:ext cx="8579167" cy="624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712" y="6363843"/>
            <a:ext cx="9448801" cy="4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11187112" y="6040677"/>
            <a:ext cx="73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Substituting a0, an, bn in x(t) equation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00384" y="777875"/>
            <a:ext cx="7801928" cy="487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91912" y="6721475"/>
            <a:ext cx="3962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314" y="1731263"/>
            <a:ext cx="13792199" cy="76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/>
        </p:nvSpPr>
        <p:spPr>
          <a:xfrm>
            <a:off x="2996962" y="630819"/>
            <a:ext cx="10758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Trigonometric Fourier Series for Even and Odd Signals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576512" y="625475"/>
            <a:ext cx="1181346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Introduction to Fourier Series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89962" y="1920875"/>
            <a:ext cx="17302750" cy="717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The study of signals and systems using sinusoidal representation is termed as Fourier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 The representations are based on the periodicity and whether the given signal is a continuous time signal or discrete time signal. 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All periodic signals have Fourier series representation. 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If the signal is periodic and continuous time signal, it will have continuous time Fourier series representation.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 If the given signal is periodic and discrete time signal, it will have discrete time Fourier series representation.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 All non periodic signals have Fourier transform representation</a:t>
            </a: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431046" y="3749675"/>
            <a:ext cx="15394867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Representation of Continuous time Periodic signals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13" y="256031"/>
            <a:ext cx="13868400" cy="104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12" y="256031"/>
            <a:ext cx="13944601" cy="1019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256031"/>
            <a:ext cx="12649200" cy="981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1313" y="256030"/>
            <a:ext cx="13334999" cy="989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51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Noto Sans Symbols</vt:lpstr>
      <vt:lpstr>Times New Roman</vt:lpstr>
      <vt:lpstr>Verdana</vt:lpstr>
      <vt:lpstr>Office Theme</vt:lpstr>
      <vt:lpstr> </vt:lpstr>
      <vt:lpstr>  Unit-2 Analysis of Continuous Time Signals </vt:lpstr>
      <vt:lpstr>Contents</vt:lpstr>
      <vt:lpstr>Introduction to Fourier Series</vt:lpstr>
      <vt:lpstr>Representation of Continuous time Periodic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Trigonometric Fourier series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Ananda</dc:creator>
  <cp:lastModifiedBy>Ananda</cp:lastModifiedBy>
  <cp:revision>1</cp:revision>
  <dcterms:modified xsi:type="dcterms:W3CDTF">2022-10-02T09:05:30Z</dcterms:modified>
</cp:coreProperties>
</file>