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45" r:id="rId5"/>
    <p:sldId id="340" r:id="rId6"/>
    <p:sldId id="346" r:id="rId7"/>
    <p:sldId id="349" r:id="rId8"/>
    <p:sldId id="328" r:id="rId9"/>
    <p:sldId id="348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ED4D22-40A1-4C10-8B4F-D1B275A7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444185-B3AD-40F6-B2D4-F62E7A37B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7B3740-8C86-42C3-B75F-DC958A23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47D7F-24DB-48A5-B216-D2CFEA67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C3CF18-F5A3-42A8-AA88-B1FEF8DC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1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3CD2BB-29B6-4808-9391-D367341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09C0F9-60D2-4913-B569-E68DAA6F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88B4C0-2970-4C7C-9A62-CE0E0F5F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BBE504-7D86-4772-9BF5-A3536D4D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B31E3C-18FB-4144-A95F-27A4B5D5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2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5BA2E6-8F59-44C2-99AC-C19ECF181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FA6E23-9D2D-4A1F-8D3D-D61938EA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CA7E6-F211-47B1-A0B2-EBE24D5D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4FA46D-EBEF-49CA-A365-A1C2E71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438D4-8BB3-4BDC-9BF3-48772951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46E48-D49A-470B-8951-6C81165D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BDAEF0-DB39-401F-AB65-8694D2A7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0004AC-BFEC-405B-8E71-CF21BC40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228F9-7D3B-464F-894D-D1678F3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65666-049D-4C16-85EF-5E57079A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8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AEC4B-0CD4-4A56-9913-91147721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E2C392-ACEF-4E71-B9D8-7F4FF5B2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420C44-6C06-4044-BFD1-C7785B68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B7809-8D08-43BD-AA70-A3F337B5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7FFF5C-0EA2-4919-869C-DAFEFF3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9B5B8-C025-437A-84CD-FB37CF47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1A1E88-7DD5-4B4F-AA1F-9B49F69DF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054238-1B59-4ADE-BCDB-F8D0EFC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1AE82D-E8D2-424E-87A0-E00BD40B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1E878A-6DD1-44D2-922C-EF9252D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A16ABB-DCA1-4B79-8BBF-29959E2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5E215-4421-466C-98BF-8B6DF18B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408149-CFB1-4E7B-84AC-0AD54A20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8416DB-3183-40FE-A750-7F30E847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9F3188C-B92F-4741-98C7-8F3321103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E47BD6-021D-4561-9234-BD2C6A9F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A39219-B034-43C1-8E28-36F58E39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2D15A43-D3B6-4D8E-8BC9-976A786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CAEBADF-209B-4C25-A099-D344C2FD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5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2FAC2-7A5C-4729-AF8B-81085C6D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A466E1-0048-4C09-923D-234280C4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EA5700-7E01-4089-9504-F2E0E97B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E0CA97-3DD1-4BE7-9B11-AE504C4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4D30364-E090-4DF0-8E89-933BB99C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CF281D-EAFF-4E20-BDA9-0AB598F5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D0A9FA-8686-4219-B6B7-7147D15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53A4B-F34F-4AD3-9194-27D457AA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30C05A-AC2F-4CB8-8DF1-CD5F0039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CC54D7-555A-4DE7-8880-2691097F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844E3C-0110-4E21-B9C9-23D1D6C6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0A1C62-6DA1-4B57-9401-46F80D0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DCB2B2-E48B-4BA4-BC9C-676F7DF1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1AC97-8615-4C13-9964-3B09AF22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97B3BF-FBBD-4B36-8662-95FD729D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A400EE-F280-4A36-8561-4CB5F18A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B7EADF-4695-4E20-9906-88D79FF8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20C41F-6CE5-40D5-B559-52BF9E8E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A0BF47-12E0-4057-B851-8E3FDA48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3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3468965-BBDD-485F-B130-F7C8900E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2342B7-A5B7-4DC1-90E6-429355EE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4731C-1801-42ED-9C97-B72ABBFA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310C-D7EC-4AE2-AD4B-816AAC262B5B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D31BD5-3517-46AC-8F9D-F238FA501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96598E-A6CB-4D6D-B404-6E9A4683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838A-4B4F-42AF-8003-2F843DA99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3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B9823-AA4E-4E8B-BE49-DA3082C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3368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569AA95-824E-4ED1-8505-15C861C32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Linearity:-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obeys superposition and homogeneity principles.</a:t>
                </a:r>
              </a:p>
              <a:p>
                <a:pPr marL="0" indent="0">
                  <a:buNone/>
                </a:pPr>
                <a:r>
                  <a:rPr lang="en-I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If, </a:t>
                </a:r>
                <a:r>
                  <a:rPr lang="en-I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constant.</a:t>
                </a: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 </a:t>
                </a:r>
              </a:p>
              <a:p>
                <a:pPr marL="0" indent="0">
                  <a:buNone/>
                </a:pPr>
                <a:r>
                  <a:rPr lang="en-IN" b="0" dirty="0" smtClean="0"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(proved)</a:t>
                </a:r>
              </a:p>
              <a:p>
                <a:pPr marL="514350" indent="-514350">
                  <a:buAutoNum type="arabicPeriod"/>
                </a:pPr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69AA95-824E-4ED1-8505-15C861C32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  <a:blipFill rotWithShape="0">
                <a:blip r:embed="rId2"/>
                <a:stretch>
                  <a:fillRect l="-1217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B7C7C45-6818-465B-BC1B-AE50C6439B17}"/>
                  </a:ext>
                </a:extLst>
              </p:cNvPr>
              <p:cNvSpPr txBox="1"/>
              <p:nvPr/>
            </p:nvSpPr>
            <p:spPr>
              <a:xfrm>
                <a:off x="6344529" y="2264368"/>
                <a:ext cx="5847471" cy="63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C7C45-6818-465B-BC1B-AE50C643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29" y="2264368"/>
                <a:ext cx="5847471" cy="638316"/>
              </a:xfrm>
              <a:prstGeom prst="rect">
                <a:avLst/>
              </a:prstGeom>
              <a:blipFill rotWithShape="0">
                <a:blip r:embed="rId3"/>
                <a:stretch>
                  <a:fillRect l="-2190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Q.Find the initial and final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" y="2773181"/>
            <a:ext cx="5295641" cy="3867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4" y="2998034"/>
            <a:ext cx="6035156" cy="3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F0EAB-1210-470A-A0A1-AC93F455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64774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(Cont.)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9D77EC-28AE-4C5E-AB05-D1D2C5581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231" y="1026942"/>
                <a:ext cx="10515600" cy="51500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shifting: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`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L[x(t-to)]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(proved)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9D77EC-28AE-4C5E-AB05-D1D2C5581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31" y="1026942"/>
                <a:ext cx="10515600" cy="5150021"/>
              </a:xfrm>
              <a:blipFill rotWithShape="0">
                <a:blip r:embed="rId2"/>
                <a:stretch>
                  <a:fillRect l="-1159" t="-20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C8D333FC-3260-4759-B3B1-378761A40A80}"/>
                  </a:ext>
                </a:extLst>
              </p:cNvPr>
              <p:cNvSpPr txBox="1"/>
              <p:nvPr/>
            </p:nvSpPr>
            <p:spPr>
              <a:xfrm>
                <a:off x="6597748" y="1026942"/>
                <a:ext cx="5847471" cy="63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D333FC-3260-4759-B3B1-378761A4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48" y="1026942"/>
                <a:ext cx="5847471" cy="638316"/>
              </a:xfrm>
              <a:prstGeom prst="rect">
                <a:avLst/>
              </a:prstGeom>
              <a:blipFill rotWithShape="0">
                <a:blip r:embed="rId3"/>
                <a:stretch>
                  <a:fillRect l="-208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5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1B832-841A-4A67-B27B-B62DE81C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01"/>
            <a:ext cx="10515600" cy="47893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(Cont.)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796C47D-BF69-4A97-BB97-D3C72EF30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8130"/>
                <a:ext cx="10515600" cy="53188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Time reversal: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Time Scaling: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𝑑𝑝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(proved)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96C47D-BF69-4A97-BB97-D3C72EF30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8130"/>
                <a:ext cx="10515600" cy="5318834"/>
              </a:xfrm>
              <a:blipFill rotWithShape="0">
                <a:blip r:embed="rId2"/>
                <a:stretch>
                  <a:fillRect l="-1217" t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0ADE9725-EF50-43FF-93E0-701101B928F1}"/>
                  </a:ext>
                </a:extLst>
              </p:cNvPr>
              <p:cNvSpPr txBox="1"/>
              <p:nvPr/>
            </p:nvSpPr>
            <p:spPr>
              <a:xfrm>
                <a:off x="6344529" y="1505244"/>
                <a:ext cx="5847471" cy="63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DE9725-EF50-43FF-93E0-701101B9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29" y="1505244"/>
                <a:ext cx="5847471" cy="638316"/>
              </a:xfrm>
              <a:prstGeom prst="rect">
                <a:avLst/>
              </a:prstGeom>
              <a:blipFill rotWithShape="0">
                <a:blip r:embed="rId3"/>
                <a:stretch>
                  <a:fillRect l="-2190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1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F8267-966E-4E2E-A20C-59C3ECC8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65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(Cont.)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764617-3C98-48CC-B01A-F9E9EAC75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8129"/>
                <a:ext cx="10515600" cy="51829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Frequency Shifting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(proved)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Differentiation in </a:t>
                </a: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S-Domain:-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𝑑𝑆</m:t>
                        </m:r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764617-3C98-48CC-B01A-F9E9EAC75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8129"/>
                <a:ext cx="10515600" cy="5182907"/>
              </a:xfrm>
              <a:blipFill rotWithShape="0">
                <a:blip r:embed="rId2"/>
                <a:stretch>
                  <a:fillRect l="-121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8154F47-35FC-47A8-8263-79A65B39407D}"/>
                  </a:ext>
                </a:extLst>
              </p:cNvPr>
              <p:cNvSpPr txBox="1"/>
              <p:nvPr/>
            </p:nvSpPr>
            <p:spPr>
              <a:xfrm>
                <a:off x="6344529" y="1314175"/>
                <a:ext cx="5847471" cy="63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154F47-35FC-47A8-8263-79A65B39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29" y="1314175"/>
                <a:ext cx="5847471" cy="638316"/>
              </a:xfrm>
              <a:prstGeom prst="rect">
                <a:avLst/>
              </a:prstGeom>
              <a:blipFill rotWithShape="0">
                <a:blip r:embed="rId3"/>
                <a:stretch>
                  <a:fillRect l="-219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0E28B-9CF0-4F73-B953-1560051D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(Cont.)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01FB64E-3A77-4820-81B5-30E25560F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0332"/>
                <a:ext cx="10515600" cy="59576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  <m:sSup>
                          <m:sSup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𝑆𝑜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(proved)</a:t>
                </a:r>
              </a:p>
              <a:p>
                <a:pPr marL="0" indent="0">
                  <a:buNone/>
                </a:pP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01FB64E-3A77-4820-81B5-30E25560F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0332"/>
                <a:ext cx="10515600" cy="5957668"/>
              </a:xfrm>
              <a:blipFill rotWithShape="0">
                <a:blip r:embed="rId2"/>
                <a:stretch>
                  <a:fillRect l="-1217" t="-9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B897197C-9398-4CB0-A575-2628B0CAFBE5}"/>
                  </a:ext>
                </a:extLst>
              </p:cNvPr>
              <p:cNvSpPr txBox="1"/>
              <p:nvPr/>
            </p:nvSpPr>
            <p:spPr>
              <a:xfrm>
                <a:off x="6521950" y="1314175"/>
                <a:ext cx="5670050" cy="63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97197C-9398-4CB0-A575-2628B0CAF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950" y="1314175"/>
                <a:ext cx="5670050" cy="638316"/>
              </a:xfrm>
              <a:prstGeom prst="rect">
                <a:avLst/>
              </a:prstGeom>
              <a:blipFill rotWithShape="0">
                <a:blip r:embed="rId3"/>
                <a:stretch>
                  <a:fillRect l="-225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2084C-0D83-4BB1-A278-31FF2B9F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(Cont.)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B81042-668C-4685-B703-ADAD0A5EE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5926"/>
                <a:ext cx="10515600" cy="54173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8.Transform  of  derivatives:-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FB81042-668C-4685-B703-ADAD0A5EE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5926"/>
                <a:ext cx="10515600" cy="5417307"/>
              </a:xfrm>
              <a:blipFill rotWithShape="0">
                <a:blip r:embed="rId2"/>
                <a:stretch>
                  <a:fillRect l="-1217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" y="1942459"/>
            <a:ext cx="5544549" cy="301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" y="5011778"/>
            <a:ext cx="6195934" cy="1770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2459"/>
            <a:ext cx="6041035" cy="2794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3" y="5011779"/>
            <a:ext cx="5496392" cy="1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Laplace transform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Initial value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IN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 Final </a:t>
                </a: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7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77843-F6F1-46B1-A6FD-296DFD3B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BBFEDFA-6227-4730-B883-27F591FC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994"/>
                <a:ext cx="10515600" cy="578066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Q- Find the Laplace transform of </a:t>
                </a:r>
                <a14:m>
                  <m:oMath xmlns:m="http://schemas.openxmlformats.org/officeDocument/2006/math">
                    <m:r>
                      <a:rPr lang="en-IN" sz="1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1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1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</a:p>
              <a:p>
                <a:pPr marL="0" indent="0">
                  <a:buNone/>
                </a:pP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 that L</a:t>
                </a:r>
                <a14:m>
                  <m:oMath xmlns:m="http://schemas.openxmlformats.org/officeDocument/2006/math">
                    <m:r>
                      <a:rPr lang="en-IN" sz="11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sz="1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1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11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IN" sz="11200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1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f>
                      <m:fPr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1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l-GR" sz="1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using differentiation </a:t>
                </a: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s-domain property)</a:t>
                </a:r>
              </a:p>
              <a:p>
                <a:pPr marL="0" indent="0">
                  <a:buNone/>
                </a:pP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14:m>
                  <m:oMath xmlns:m="http://schemas.openxmlformats.org/officeDocument/2006/math">
                    <m:r>
                      <a:rPr lang="en-US" sz="1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1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2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11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1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112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1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</a:t>
                </a: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1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11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112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1200" i="1" dirty="0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e>
                              <m:sup>
                                <m: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endParaRPr lang="en-IN" sz="1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								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BFEDFA-6227-4730-B883-27F591FC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994"/>
                <a:ext cx="10515600" cy="5780668"/>
              </a:xfrm>
              <a:blipFill rotWithShape="0"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94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(cont)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9469"/>
                <a:ext cx="10515600" cy="60485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 Q. Find the Laplace transform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using the time shifting  property , we can write</a:t>
                </a:r>
              </a:p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)]=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−2)]</m:t>
                    </m:r>
                  </m:oMath>
                </a14:m>
                <a:r>
                  <a:rPr lang="en-US" dirty="0" smtClean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 Q. </a:t>
                </a:r>
                <a:r>
                  <a:rPr lang="en-US" dirty="0"/>
                  <a:t>Find the Laplace transform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know 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using frequency shifting property 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9469"/>
                <a:ext cx="10515600" cy="6048532"/>
              </a:xfrm>
              <a:blipFill rotWithShape="0">
                <a:blip r:embed="rId2"/>
                <a:stretch>
                  <a:fillRect l="-1217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128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Properties of Laplace transform</vt:lpstr>
      <vt:lpstr>Properties of Laplace transform (Cont.)</vt:lpstr>
      <vt:lpstr>Properties of Laplace transform (Cont.)</vt:lpstr>
      <vt:lpstr>Properties of Laplace transform (Cont.)</vt:lpstr>
      <vt:lpstr>Properties of Laplace transform (Cont.)</vt:lpstr>
      <vt:lpstr>Properties of Laplace transform (Cont.)</vt:lpstr>
      <vt:lpstr>Properties of Laplace transform (Cont.)</vt:lpstr>
      <vt:lpstr>Problems </vt:lpstr>
      <vt:lpstr>Problem (cont)</vt:lpstr>
      <vt:lpstr>4 Q.Find the initial and final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Analysis of continuous time signal</dc:title>
  <dc:creator>Damodar panigrahy</dc:creator>
  <cp:lastModifiedBy>Ananda</cp:lastModifiedBy>
  <cp:revision>105</cp:revision>
  <dcterms:created xsi:type="dcterms:W3CDTF">2020-09-09T17:15:30Z</dcterms:created>
  <dcterms:modified xsi:type="dcterms:W3CDTF">2020-10-03T08:07:24Z</dcterms:modified>
</cp:coreProperties>
</file>