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6" r:id="rId2"/>
    <p:sldId id="277" r:id="rId3"/>
    <p:sldId id="278" r:id="rId4"/>
    <p:sldId id="279" r:id="rId5"/>
    <p:sldId id="280" r:id="rId6"/>
    <p:sldId id="282" r:id="rId7"/>
    <p:sldId id="283" r:id="rId8"/>
    <p:sldId id="284" r:id="rId9"/>
    <p:sldId id="28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998" autoAdjust="0"/>
  </p:normalViewPr>
  <p:slideViewPr>
    <p:cSldViewPr>
      <p:cViewPr varScale="1">
        <p:scale>
          <a:sx n="66" d="100"/>
          <a:sy n="66" d="100"/>
        </p:scale>
        <p:origin x="148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B9014-1048-4326-B6D5-F676A79C1568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27B56-0B43-4E3E-A4A3-4160A142C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096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52400"/>
            <a:ext cx="8991600" cy="5973763"/>
          </a:xfrm>
        </p:spPr>
        <p:txBody>
          <a:bodyPr/>
          <a:lstStyle/>
          <a:p>
            <a:pPr algn="ctr"/>
            <a:endParaRPr 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UNIT-4_Analysis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LTI CT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System- using Laplace Transform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719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59"/>
            <a:ext cx="4952999" cy="374754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7871"/>
            <a:ext cx="4952999" cy="30701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9" y="1"/>
            <a:ext cx="4191001" cy="37600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8" y="3912488"/>
            <a:ext cx="4191001" cy="294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5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4977"/>
            <a:ext cx="4343400" cy="138266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4537"/>
            <a:ext cx="8229600" cy="26702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41700"/>
            <a:ext cx="7467600" cy="274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2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29200" cy="325704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257047"/>
            <a:ext cx="5029199" cy="36009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53644"/>
            <a:ext cx="4114800" cy="30130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838801"/>
            <a:ext cx="3962400" cy="19617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400" y="4800600"/>
            <a:ext cx="4274399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24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494"/>
            <a:ext cx="8229600" cy="3063705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505200"/>
            <a:ext cx="79248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9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1" y="0"/>
            <a:ext cx="7924800" cy="665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4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1" y="0"/>
            <a:ext cx="5867400" cy="665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2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400" y="61263"/>
            <a:ext cx="6324599" cy="653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4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-183241"/>
            <a:ext cx="6629400" cy="54863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5266872"/>
            <a:ext cx="5257800" cy="136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50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8</Words>
  <Application>Microsoft Office PowerPoint</Application>
  <PresentationFormat>On-screen Show (4:3)</PresentationFormat>
  <Paragraphs>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prabhu p</dc:creator>
  <cp:lastModifiedBy>Ananda</cp:lastModifiedBy>
  <cp:revision>25</cp:revision>
  <dcterms:created xsi:type="dcterms:W3CDTF">2006-08-16T00:00:00Z</dcterms:created>
  <dcterms:modified xsi:type="dcterms:W3CDTF">2022-11-02T03:08:34Z</dcterms:modified>
</cp:coreProperties>
</file>