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8" roundtripDataSignature="AMtx7mi4HGNmqQb+DxWvx/xLtQFn0Cp3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39" name="Google Shape;39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5" name="Google Shape;45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2" name="Google Shape;62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3" name="Google Shape;63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4" name="Google Shape;64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09600" y="2130425"/>
            <a:ext cx="7848600" cy="2060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Variables</a:t>
            </a:r>
            <a:b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b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MATLAB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imes New Roman"/>
              <a:buNone/>
            </a:pPr>
            <a:r>
              <a:rPr b="0" i="0" lang="en-US" sz="3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Variables in Script file</a:t>
            </a:r>
            <a:endParaRPr/>
          </a:p>
        </p:txBody>
      </p:sp>
      <p:pic>
        <p:nvPicPr>
          <p:cNvPr id="177" name="Google Shape;177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716" l="0" r="16666" t="11785"/>
          <a:stretch/>
        </p:blipFill>
        <p:spPr>
          <a:xfrm>
            <a:off x="0" y="1219200"/>
            <a:ext cx="8686800" cy="533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78" name="Google Shape;178;p10"/>
          <p:cNvSpPr txBox="1"/>
          <p:nvPr/>
        </p:nvSpPr>
        <p:spPr>
          <a:xfrm>
            <a:off x="0" y="3733800"/>
            <a:ext cx="2682875" cy="730250"/>
          </a:xfrm>
          <a:prstGeom prst="rect">
            <a:avLst/>
          </a:prstGeom>
          <a:noFill/>
          <a:ln cap="flat" cmpd="sng" w="28575">
            <a:solidFill>
              <a:srgbClr val="FF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the Global variable are displayed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2743200" y="3048000"/>
            <a:ext cx="3124200" cy="106680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28575">
            <a:solidFill>
              <a:srgbClr val="FF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0"/>
          <p:cNvSpPr txBox="1"/>
          <p:nvPr/>
        </p:nvSpPr>
        <p:spPr>
          <a:xfrm>
            <a:off x="6629400" y="3124200"/>
            <a:ext cx="2047875" cy="395287"/>
          </a:xfrm>
          <a:prstGeom prst="rect">
            <a:avLst/>
          </a:prstGeom>
          <a:noFill/>
          <a:ln cap="flat" cmpd="sng" w="28575">
            <a:solidFill>
              <a:srgbClr val="FF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 the value here</a:t>
            </a:r>
            <a:endParaRPr/>
          </a:p>
        </p:txBody>
      </p:sp>
      <p:cxnSp>
        <p:nvCxnSpPr>
          <p:cNvPr id="181" name="Google Shape;181;p10"/>
          <p:cNvCxnSpPr/>
          <p:nvPr/>
        </p:nvCxnSpPr>
        <p:spPr>
          <a:xfrm rot="10800000">
            <a:off x="5867400" y="3352800"/>
            <a:ext cx="838200" cy="0"/>
          </a:xfrm>
          <a:prstGeom prst="straightConnector1">
            <a:avLst/>
          </a:prstGeom>
          <a:noFill/>
          <a:ln cap="flat" cmpd="sng" w="57150">
            <a:solidFill>
              <a:srgbClr val="FF66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2" name="Google Shape;182;p10"/>
          <p:cNvSpPr txBox="1"/>
          <p:nvPr/>
        </p:nvSpPr>
        <p:spPr>
          <a:xfrm>
            <a:off x="0" y="1828800"/>
            <a:ext cx="2209800" cy="167640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28575">
            <a:solidFill>
              <a:srgbClr val="FF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3" name="Google Shape;183;p10"/>
          <p:cNvCxnSpPr/>
          <p:nvPr/>
        </p:nvCxnSpPr>
        <p:spPr>
          <a:xfrm flipH="1" rot="10800000">
            <a:off x="838200" y="3505200"/>
            <a:ext cx="76200" cy="228600"/>
          </a:xfrm>
          <a:prstGeom prst="straightConnector1">
            <a:avLst/>
          </a:prstGeom>
          <a:noFill/>
          <a:ln cap="flat" cmpd="sng" w="38100">
            <a:solidFill>
              <a:srgbClr val="FF66FF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/>
          <p:nvPr>
            <p:ph type="title"/>
          </p:nvPr>
        </p:nvSpPr>
        <p:spPr>
          <a:xfrm>
            <a:off x="457200" y="1222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imes New Roman"/>
              <a:buNone/>
            </a:pPr>
            <a:r>
              <a:rPr b="0" i="0" lang="en-US" sz="3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Variables in function file</a:t>
            </a:r>
            <a:endParaRPr/>
          </a:p>
        </p:txBody>
      </p:sp>
      <p:pic>
        <p:nvPicPr>
          <p:cNvPr id="189" name="Google Shape;189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9186" l="0" r="2776" t="11784"/>
          <a:stretch/>
        </p:blipFill>
        <p:spPr>
          <a:xfrm>
            <a:off x="76200" y="990600"/>
            <a:ext cx="89916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 txBox="1"/>
          <p:nvPr/>
        </p:nvSpPr>
        <p:spPr>
          <a:xfrm>
            <a:off x="2514600" y="2133600"/>
            <a:ext cx="6553200" cy="373380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28575">
            <a:solidFill>
              <a:srgbClr val="FF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1"/>
          <p:cNvSpPr txBox="1"/>
          <p:nvPr/>
        </p:nvSpPr>
        <p:spPr>
          <a:xfrm>
            <a:off x="4038600" y="6400800"/>
            <a:ext cx="2324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the program here</a:t>
            </a:r>
            <a:endParaRPr/>
          </a:p>
        </p:txBody>
      </p:sp>
      <p:cxnSp>
        <p:nvCxnSpPr>
          <p:cNvPr id="192" name="Google Shape;192;p11"/>
          <p:cNvCxnSpPr/>
          <p:nvPr/>
        </p:nvCxnSpPr>
        <p:spPr>
          <a:xfrm flipH="1" rot="10800000">
            <a:off x="5105400" y="6324600"/>
            <a:ext cx="228600" cy="228600"/>
          </a:xfrm>
          <a:prstGeom prst="straightConnector1">
            <a:avLst/>
          </a:prstGeom>
          <a:noFill/>
          <a:ln cap="flat" cmpd="sng" w="28575">
            <a:solidFill>
              <a:srgbClr val="FF66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3" name="Google Shape;193;p11"/>
          <p:cNvSpPr txBox="1"/>
          <p:nvPr/>
        </p:nvSpPr>
        <p:spPr>
          <a:xfrm>
            <a:off x="304800" y="3124200"/>
            <a:ext cx="18288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workspace is empty</a:t>
            </a:r>
            <a:r>
              <a:rPr b="0" i="0" lang="en-US" sz="1800" u="non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title"/>
          </p:nvPr>
        </p:nvSpPr>
        <p:spPr>
          <a:xfrm>
            <a:off x="457200" y="15240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Variables in function file (cont)</a:t>
            </a:r>
            <a:endParaRPr/>
          </a:p>
        </p:txBody>
      </p:sp>
      <p:pic>
        <p:nvPicPr>
          <p:cNvPr id="199" name="Google Shape;199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2451" l="-501" r="17590" t="11785"/>
          <a:stretch/>
        </p:blipFill>
        <p:spPr>
          <a:xfrm>
            <a:off x="76200" y="1143000"/>
            <a:ext cx="883920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2"/>
          <p:cNvSpPr txBox="1"/>
          <p:nvPr/>
        </p:nvSpPr>
        <p:spPr>
          <a:xfrm>
            <a:off x="2895600" y="3352800"/>
            <a:ext cx="2895600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28575">
            <a:solidFill>
              <a:srgbClr val="FF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12"/>
          <p:cNvSpPr txBox="1"/>
          <p:nvPr/>
        </p:nvSpPr>
        <p:spPr>
          <a:xfrm>
            <a:off x="6096000" y="3290887"/>
            <a:ext cx="2533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the function file here</a:t>
            </a:r>
            <a:endParaRPr/>
          </a:p>
        </p:txBody>
      </p:sp>
      <p:cxnSp>
        <p:nvCxnSpPr>
          <p:cNvPr id="202" name="Google Shape;202;p12"/>
          <p:cNvCxnSpPr/>
          <p:nvPr/>
        </p:nvCxnSpPr>
        <p:spPr>
          <a:xfrm>
            <a:off x="5791200" y="3505200"/>
            <a:ext cx="381000" cy="0"/>
          </a:xfrm>
          <a:prstGeom prst="straightConnector1">
            <a:avLst/>
          </a:prstGeom>
          <a:noFill/>
          <a:ln cap="flat" cmpd="sng" w="38100">
            <a:solidFill>
              <a:srgbClr val="FF66FF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203" name="Google Shape;203;p12"/>
          <p:cNvSpPr txBox="1"/>
          <p:nvPr/>
        </p:nvSpPr>
        <p:spPr>
          <a:xfrm>
            <a:off x="152400" y="1676400"/>
            <a:ext cx="2362200" cy="99060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28575">
            <a:solidFill>
              <a:srgbClr val="FF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2"/>
          <p:cNvSpPr txBox="1"/>
          <p:nvPr/>
        </p:nvSpPr>
        <p:spPr>
          <a:xfrm>
            <a:off x="381000" y="3200400"/>
            <a:ext cx="2225675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display ‘global variable’ not ‘local variable’</a:t>
            </a:r>
            <a:endParaRPr/>
          </a:p>
        </p:txBody>
      </p:sp>
      <p:cxnSp>
        <p:nvCxnSpPr>
          <p:cNvPr id="205" name="Google Shape;205;p12"/>
          <p:cNvCxnSpPr/>
          <p:nvPr/>
        </p:nvCxnSpPr>
        <p:spPr>
          <a:xfrm rot="10800000">
            <a:off x="685800" y="2667000"/>
            <a:ext cx="228600" cy="685800"/>
          </a:xfrm>
          <a:prstGeom prst="straightConnector1">
            <a:avLst/>
          </a:prstGeom>
          <a:noFill/>
          <a:ln cap="flat" cmpd="sng" w="38100">
            <a:solidFill>
              <a:srgbClr val="FF66FF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457200" y="838200"/>
            <a:ext cx="8229600" cy="1096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imes New Roman"/>
              <a:buNone/>
            </a:pPr>
            <a:r>
              <a:rPr b="0" i="0" lang="en-US" sz="3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MATLAB provides two basic types of variables:</a:t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457200" y="2133600"/>
            <a:ext cx="8229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Variables</a:t>
            </a:r>
            <a:endParaRPr/>
          </a:p>
          <a:p>
            <a:pPr indent="-4064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Variables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variable</a:t>
            </a:r>
            <a:endParaRPr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76200" y="1600200"/>
            <a:ext cx="8686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MATLAB function has its own local variables.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are separate from those of other functions and from those of the base workspace.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defined in a function do not remain in memory from one function call to the next.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called from a function, they share that function's workspace.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457200" y="76200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imes New Roman"/>
              <a:buNone/>
            </a:pPr>
            <a:r>
              <a:rPr b="0" i="0" lang="en-US" sz="3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variables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0" y="2362200"/>
            <a:ext cx="86868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script file variable are global variables.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store their variables in a workspace that is shared with the caller of the script.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called from the command line, they share the base workspace.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457200" y="2286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imes New Roman"/>
              <a:buNone/>
            </a:pPr>
            <a:r>
              <a:rPr b="0" i="0" lang="en-US" sz="3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Variables in function file</a:t>
            </a:r>
            <a:endParaRPr/>
          </a:p>
        </p:txBody>
      </p:sp>
      <p:pic>
        <p:nvPicPr>
          <p:cNvPr id="108" name="Google Shape;10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7603" l="0" r="1852" t="12517"/>
          <a:stretch/>
        </p:blipFill>
        <p:spPr>
          <a:xfrm>
            <a:off x="76200" y="1524000"/>
            <a:ext cx="88392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152400" y="3711575"/>
            <a:ext cx="28209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workspace is empty</a:t>
            </a:r>
            <a:r>
              <a:rPr b="0" i="0" lang="en-US" sz="1800" u="none" cap="none" strike="noStrike">
                <a:solidFill>
                  <a:srgbClr val="FF66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2970212" y="2357437"/>
            <a:ext cx="6024562" cy="4040187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28575">
            <a:solidFill>
              <a:srgbClr val="FF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3352800" y="6400800"/>
            <a:ext cx="21685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function here</a:t>
            </a:r>
            <a:endParaRPr/>
          </a:p>
        </p:txBody>
      </p:sp>
      <p:cxnSp>
        <p:nvCxnSpPr>
          <p:cNvPr id="112" name="Google Shape;112;p5"/>
          <p:cNvCxnSpPr/>
          <p:nvPr/>
        </p:nvCxnSpPr>
        <p:spPr>
          <a:xfrm rot="10800000">
            <a:off x="4191000" y="6400800"/>
            <a:ext cx="228600" cy="152400"/>
          </a:xfrm>
          <a:prstGeom prst="straightConnector1">
            <a:avLst/>
          </a:prstGeom>
          <a:noFill/>
          <a:ln cap="flat" cmpd="sng" w="28575">
            <a:solidFill>
              <a:srgbClr val="FF66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3" name="Google Shape;113;p5"/>
          <p:cNvSpPr txBox="1"/>
          <p:nvPr/>
        </p:nvSpPr>
        <p:spPr>
          <a:xfrm>
            <a:off x="3352800" y="5334000"/>
            <a:ext cx="1219200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28575">
            <a:solidFill>
              <a:srgbClr val="FF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4" name="Google Shape;114;p5"/>
          <p:cNvCxnSpPr/>
          <p:nvPr/>
        </p:nvCxnSpPr>
        <p:spPr>
          <a:xfrm rot="10800000">
            <a:off x="4572000" y="5486400"/>
            <a:ext cx="457200" cy="0"/>
          </a:xfrm>
          <a:prstGeom prst="straightConnector1">
            <a:avLst/>
          </a:prstGeom>
          <a:noFill/>
          <a:ln cap="flat" cmpd="sng" w="57150">
            <a:solidFill>
              <a:srgbClr val="FF66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5" name="Google Shape;115;p5"/>
          <p:cNvSpPr txBox="1"/>
          <p:nvPr/>
        </p:nvSpPr>
        <p:spPr>
          <a:xfrm>
            <a:off x="4953000" y="5181600"/>
            <a:ext cx="39624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28575">
            <a:solidFill>
              <a:srgbClr val="FF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the global variable </a:t>
            </a:r>
            <a:r>
              <a:rPr b="0" i="0" lang="en-US" sz="2000" u="none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pe,pp,pt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457200" y="46037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Variables in function file (cont)</a:t>
            </a:r>
            <a:endParaRPr/>
          </a:p>
        </p:txBody>
      </p:sp>
      <p:pic>
        <p:nvPicPr>
          <p:cNvPr id="121" name="Google Shape;121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4237" l="0" r="-1851" t="13468"/>
          <a:stretch/>
        </p:blipFill>
        <p:spPr>
          <a:xfrm>
            <a:off x="228600" y="1447800"/>
            <a:ext cx="8610600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6"/>
          <p:cNvSpPr txBox="1"/>
          <p:nvPr/>
        </p:nvSpPr>
        <p:spPr>
          <a:xfrm>
            <a:off x="288925" y="3694112"/>
            <a:ext cx="2682875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variables are display in workspace but in empty</a:t>
            </a:r>
            <a:endParaRPr/>
          </a:p>
        </p:txBody>
      </p:sp>
      <p:sp>
        <p:nvSpPr>
          <p:cNvPr id="123" name="Google Shape;123;p6"/>
          <p:cNvSpPr txBox="1"/>
          <p:nvPr/>
        </p:nvSpPr>
        <p:spPr>
          <a:xfrm>
            <a:off x="2841625" y="585946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2895600" y="5791200"/>
            <a:ext cx="27432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28575">
            <a:solidFill>
              <a:srgbClr val="FF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5622925" y="567531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228600" y="2057400"/>
            <a:ext cx="1676400" cy="99060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28575">
            <a:solidFill>
              <a:srgbClr val="FF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7" name="Google Shape;127;p6"/>
          <p:cNvCxnSpPr/>
          <p:nvPr/>
        </p:nvCxnSpPr>
        <p:spPr>
          <a:xfrm rot="10800000">
            <a:off x="1371600" y="3048000"/>
            <a:ext cx="228600" cy="838200"/>
          </a:xfrm>
          <a:prstGeom prst="straightConnector1">
            <a:avLst/>
          </a:prstGeom>
          <a:noFill/>
          <a:ln cap="flat" cmpd="sng" w="57150">
            <a:solidFill>
              <a:srgbClr val="FF66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8" name="Google Shape;128;p6"/>
          <p:cNvSpPr txBox="1"/>
          <p:nvPr/>
        </p:nvSpPr>
        <p:spPr>
          <a:xfrm>
            <a:off x="6165850" y="6172200"/>
            <a:ext cx="2813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 the global variable </a:t>
            </a:r>
            <a:endParaRPr/>
          </a:p>
        </p:txBody>
      </p:sp>
      <p:cxnSp>
        <p:nvCxnSpPr>
          <p:cNvPr id="129" name="Google Shape;129;p6"/>
          <p:cNvCxnSpPr/>
          <p:nvPr/>
        </p:nvCxnSpPr>
        <p:spPr>
          <a:xfrm rot="10800000">
            <a:off x="5638800" y="6400800"/>
            <a:ext cx="609600" cy="0"/>
          </a:xfrm>
          <a:prstGeom prst="straightConnector1">
            <a:avLst/>
          </a:prstGeom>
          <a:noFill/>
          <a:ln cap="flat" cmpd="sng" w="38100">
            <a:solidFill>
              <a:srgbClr val="FF66FF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457200" y="46037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Variables in function file (cont)</a:t>
            </a:r>
            <a:endParaRPr/>
          </a:p>
        </p:txBody>
      </p:sp>
      <p:pic>
        <p:nvPicPr>
          <p:cNvPr id="135" name="Google Shape;13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9586" l="0" r="-1851" t="13468"/>
          <a:stretch/>
        </p:blipFill>
        <p:spPr>
          <a:xfrm>
            <a:off x="228600" y="1143000"/>
            <a:ext cx="86106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/>
        </p:nvSpPr>
        <p:spPr>
          <a:xfrm>
            <a:off x="304800" y="3505200"/>
            <a:ext cx="26828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the Global variables are get value</a:t>
            </a:r>
            <a:endParaRPr/>
          </a:p>
        </p:txBody>
      </p:sp>
      <p:sp>
        <p:nvSpPr>
          <p:cNvPr id="137" name="Google Shape;137;p7"/>
          <p:cNvSpPr txBox="1"/>
          <p:nvPr/>
        </p:nvSpPr>
        <p:spPr>
          <a:xfrm>
            <a:off x="2841625" y="585946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38" name="Google Shape;138;p7"/>
          <p:cNvSpPr txBox="1"/>
          <p:nvPr/>
        </p:nvSpPr>
        <p:spPr>
          <a:xfrm>
            <a:off x="2895600" y="5486400"/>
            <a:ext cx="2743200" cy="121920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28575">
            <a:solidFill>
              <a:srgbClr val="FF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5622925" y="567531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228600" y="1752600"/>
            <a:ext cx="1676400" cy="99060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28575">
            <a:solidFill>
              <a:srgbClr val="FF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1" name="Google Shape;141;p7"/>
          <p:cNvCxnSpPr/>
          <p:nvPr/>
        </p:nvCxnSpPr>
        <p:spPr>
          <a:xfrm rot="10800000">
            <a:off x="1295400" y="2743200"/>
            <a:ext cx="228600" cy="838200"/>
          </a:xfrm>
          <a:prstGeom prst="straightConnector1">
            <a:avLst/>
          </a:prstGeom>
          <a:noFill/>
          <a:ln cap="flat" cmpd="sng" w="57150">
            <a:solidFill>
              <a:srgbClr val="FF66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2" name="Google Shape;142;p7"/>
          <p:cNvSpPr txBox="1"/>
          <p:nvPr/>
        </p:nvSpPr>
        <p:spPr>
          <a:xfrm>
            <a:off x="6165850" y="6172200"/>
            <a:ext cx="2597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the global variable </a:t>
            </a:r>
            <a:endParaRPr/>
          </a:p>
        </p:txBody>
      </p:sp>
      <p:cxnSp>
        <p:nvCxnSpPr>
          <p:cNvPr id="143" name="Google Shape;143;p7"/>
          <p:cNvCxnSpPr/>
          <p:nvPr/>
        </p:nvCxnSpPr>
        <p:spPr>
          <a:xfrm rot="10800000">
            <a:off x="5638800" y="6400800"/>
            <a:ext cx="609600" cy="0"/>
          </a:xfrm>
          <a:prstGeom prst="straightConnector1">
            <a:avLst/>
          </a:prstGeom>
          <a:noFill/>
          <a:ln cap="flat" cmpd="sng" w="38100">
            <a:solidFill>
              <a:srgbClr val="FF66FF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457200" y="460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imes New Roman"/>
              <a:buNone/>
            </a:pPr>
            <a:r>
              <a:rPr b="0" i="0" lang="en-US" sz="3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Variables in Function file</a:t>
            </a:r>
            <a:endParaRPr/>
          </a:p>
        </p:txBody>
      </p:sp>
      <p:pic>
        <p:nvPicPr>
          <p:cNvPr id="149" name="Google Shape;149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9921" l="0" r="-1851" t="13468"/>
          <a:stretch/>
        </p:blipFill>
        <p:spPr>
          <a:xfrm>
            <a:off x="76200" y="914400"/>
            <a:ext cx="88392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8"/>
          <p:cNvSpPr txBox="1"/>
          <p:nvPr/>
        </p:nvSpPr>
        <p:spPr>
          <a:xfrm>
            <a:off x="136525" y="3505200"/>
            <a:ext cx="26828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FF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the Global variables are displayed</a:t>
            </a:r>
            <a:endParaRPr/>
          </a:p>
        </p:txBody>
      </p:sp>
      <p:sp>
        <p:nvSpPr>
          <p:cNvPr id="151" name="Google Shape;151;p8"/>
          <p:cNvSpPr txBox="1"/>
          <p:nvPr/>
        </p:nvSpPr>
        <p:spPr>
          <a:xfrm>
            <a:off x="2841625" y="585946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52" name="Google Shape;152;p8"/>
          <p:cNvSpPr txBox="1"/>
          <p:nvPr/>
        </p:nvSpPr>
        <p:spPr>
          <a:xfrm>
            <a:off x="76200" y="1524000"/>
            <a:ext cx="2590800" cy="129540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28575">
            <a:solidFill>
              <a:srgbClr val="FF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3" name="Google Shape;153;p8"/>
          <p:cNvCxnSpPr/>
          <p:nvPr/>
        </p:nvCxnSpPr>
        <p:spPr>
          <a:xfrm rot="10800000">
            <a:off x="1447800" y="2743200"/>
            <a:ext cx="228600" cy="914400"/>
          </a:xfrm>
          <a:prstGeom prst="straightConnector1">
            <a:avLst/>
          </a:prstGeom>
          <a:noFill/>
          <a:ln cap="flat" cmpd="sng" w="57150">
            <a:solidFill>
              <a:srgbClr val="FF66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4" name="Google Shape;154;p8"/>
          <p:cNvSpPr txBox="1"/>
          <p:nvPr/>
        </p:nvSpPr>
        <p:spPr>
          <a:xfrm>
            <a:off x="2819400" y="4038600"/>
            <a:ext cx="2133600" cy="251460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28575">
            <a:solidFill>
              <a:srgbClr val="FF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2895600" y="3657600"/>
            <a:ext cx="2286000" cy="22860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28575">
            <a:solidFill>
              <a:srgbClr val="FF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5622925" y="3543300"/>
            <a:ext cx="2076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 the function</a:t>
            </a:r>
            <a:endParaRPr/>
          </a:p>
        </p:txBody>
      </p:sp>
      <p:sp>
        <p:nvSpPr>
          <p:cNvPr id="157" name="Google Shape;157;p8"/>
          <p:cNvSpPr txBox="1"/>
          <p:nvPr/>
        </p:nvSpPr>
        <p:spPr>
          <a:xfrm>
            <a:off x="5775325" y="4991100"/>
            <a:ext cx="16129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the answer </a:t>
            </a:r>
            <a:endParaRPr/>
          </a:p>
        </p:txBody>
      </p:sp>
      <p:cxnSp>
        <p:nvCxnSpPr>
          <p:cNvPr id="158" name="Google Shape;158;p8"/>
          <p:cNvCxnSpPr/>
          <p:nvPr/>
        </p:nvCxnSpPr>
        <p:spPr>
          <a:xfrm rot="10800000">
            <a:off x="5181600" y="3733800"/>
            <a:ext cx="533400" cy="0"/>
          </a:xfrm>
          <a:prstGeom prst="straightConnector1">
            <a:avLst/>
          </a:prstGeom>
          <a:noFill/>
          <a:ln cap="flat" cmpd="sng" w="38100">
            <a:solidFill>
              <a:srgbClr val="FF66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9" name="Google Shape;159;p8"/>
          <p:cNvCxnSpPr/>
          <p:nvPr/>
        </p:nvCxnSpPr>
        <p:spPr>
          <a:xfrm rot="10800000">
            <a:off x="4953000" y="5181600"/>
            <a:ext cx="914400" cy="0"/>
          </a:xfrm>
          <a:prstGeom prst="straightConnector1">
            <a:avLst/>
          </a:prstGeom>
          <a:noFill/>
          <a:ln cap="flat" cmpd="sng" w="57150">
            <a:solidFill>
              <a:srgbClr val="FF66FF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9"/>
          <p:cNvPicPr preferRelativeResize="0"/>
          <p:nvPr/>
        </p:nvPicPr>
        <p:blipFill rotWithShape="1">
          <a:blip r:embed="rId3">
            <a:alphaModFix/>
          </a:blip>
          <a:srcRect b="17707" l="0" r="1561" t="12500"/>
          <a:stretch/>
        </p:blipFill>
        <p:spPr>
          <a:xfrm>
            <a:off x="76200" y="1066800"/>
            <a:ext cx="8686800" cy="5105400"/>
          </a:xfrm>
          <a:prstGeom prst="rect">
            <a:avLst/>
          </a:prstGeom>
          <a:noFill/>
          <a:ln cap="flat" cmpd="sng" w="28575">
            <a:solidFill>
              <a:srgbClr val="FF66FF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65" name="Google Shape;165;p9"/>
          <p:cNvSpPr txBox="1"/>
          <p:nvPr>
            <p:ph type="title"/>
          </p:nvPr>
        </p:nvSpPr>
        <p:spPr>
          <a:xfrm>
            <a:off x="609600" y="122237"/>
            <a:ext cx="77724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Variables in Script file</a:t>
            </a:r>
            <a:endParaRPr/>
          </a:p>
        </p:txBody>
      </p:sp>
      <p:sp>
        <p:nvSpPr>
          <p:cNvPr id="166" name="Google Shape;166;p9"/>
          <p:cNvSpPr txBox="1"/>
          <p:nvPr/>
        </p:nvSpPr>
        <p:spPr>
          <a:xfrm>
            <a:off x="2895600" y="1752600"/>
            <a:ext cx="5867400" cy="243840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28575">
            <a:solidFill>
              <a:srgbClr val="FF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3352800" y="5334000"/>
            <a:ext cx="2409825" cy="395287"/>
          </a:xfrm>
          <a:prstGeom prst="rect">
            <a:avLst/>
          </a:prstGeom>
          <a:noFill/>
          <a:ln cap="flat" cmpd="sng" w="28575">
            <a:solidFill>
              <a:srgbClr val="FF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the program here </a:t>
            </a:r>
            <a:endParaRPr/>
          </a:p>
        </p:txBody>
      </p:sp>
      <p:cxnSp>
        <p:nvCxnSpPr>
          <p:cNvPr id="168" name="Google Shape;168;p9"/>
          <p:cNvCxnSpPr/>
          <p:nvPr/>
        </p:nvCxnSpPr>
        <p:spPr>
          <a:xfrm flipH="1" rot="10800000">
            <a:off x="3733800" y="4191000"/>
            <a:ext cx="533400" cy="1143000"/>
          </a:xfrm>
          <a:prstGeom prst="straightConnector1">
            <a:avLst/>
          </a:prstGeom>
          <a:noFill/>
          <a:ln cap="flat" cmpd="sng" w="28575">
            <a:solidFill>
              <a:srgbClr val="FF66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9" name="Google Shape;169;p9"/>
          <p:cNvSpPr txBox="1"/>
          <p:nvPr/>
        </p:nvSpPr>
        <p:spPr>
          <a:xfrm>
            <a:off x="76200" y="3352800"/>
            <a:ext cx="2849562" cy="42545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workspace is empty</a:t>
            </a:r>
            <a:r>
              <a:rPr b="0" i="0" lang="en-US" sz="1800" u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0" name="Google Shape;170;p9"/>
          <p:cNvSpPr txBox="1"/>
          <p:nvPr/>
        </p:nvSpPr>
        <p:spPr>
          <a:xfrm>
            <a:off x="6705600" y="2133600"/>
            <a:ext cx="1812925" cy="395287"/>
          </a:xfrm>
          <a:prstGeom prst="rect">
            <a:avLst/>
          </a:prstGeom>
          <a:noFill/>
          <a:ln cap="flat" cmpd="sng" w="28575">
            <a:solidFill>
              <a:srgbClr val="FF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here to run </a:t>
            </a:r>
            <a:endParaRPr/>
          </a:p>
        </p:txBody>
      </p:sp>
      <p:cxnSp>
        <p:nvCxnSpPr>
          <p:cNvPr id="171" name="Google Shape;171;p9"/>
          <p:cNvCxnSpPr/>
          <p:nvPr/>
        </p:nvCxnSpPr>
        <p:spPr>
          <a:xfrm rot="10800000">
            <a:off x="6934200" y="1447800"/>
            <a:ext cx="152400" cy="685800"/>
          </a:xfrm>
          <a:prstGeom prst="straightConnector1">
            <a:avLst/>
          </a:prstGeom>
          <a:noFill/>
          <a:ln cap="flat" cmpd="sng" w="38100">
            <a:solidFill>
              <a:srgbClr val="FF66FF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2006-09-19T07:59:07Z</dcterms:created>
  <dc:creator>raghuram</dc:creator>
</cp:coreProperties>
</file>