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thworks.com/help/stats/fitglm.html#bt0dghf-2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thworks.com/help/stats/support-vector-machines-for-binary-classification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thworks.com/help/deeplearning/ug/create-simple-deep-learning-network-for-classification.html?s_tid=srchtitl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thworks.com/help/stats/naive-bayes-classification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thworks.com/help/stats/classificationtree-class.html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athworks.com/help/stats/discriminant-analysis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thworks.com/help/stats/classification-using-nearest-neighbors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thworks.com/help/stats/classreg.learning.classif.classificationensemble-class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Supervised Learning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817777"/>
            <a:ext cx="10356669" cy="484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0446" y="0"/>
            <a:ext cx="8791303" cy="992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Logistic Regression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00446" y="992778"/>
            <a:ext cx="11652068" cy="564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https://www.mathworks.com/help/stats/fitglm.html#bt0dghf-2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66963"/>
            <a:ext cx="91344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Support Vector Machine (SVM)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39635" y="1690688"/>
            <a:ext cx="11534502" cy="471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https://www.mathworks.com/help/stats/support-vector-machines-for-binary-classification.html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261" y="3029357"/>
            <a:ext cx="9653718" cy="256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Neural Network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82880" y="1690688"/>
            <a:ext cx="11887200" cy="481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https://www.mathworks.com/help/deeplearning/ug/create-simple-deep-learning-network-for-classification.html?s_tid=srchtitle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86868"/>
            <a:ext cx="10618730" cy="308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Naïve Bayes Classifier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91440" y="1690687"/>
            <a:ext cx="11861074" cy="5023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https://www.mathworks.com/help/stats/naive-bayes-classification.html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192" y="2844006"/>
            <a:ext cx="11112412" cy="253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Decision Tree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27935" y="1554480"/>
            <a:ext cx="11963893" cy="4833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https://www.mathworks.com/help/stats/classificationtree-class.html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35" y="2552427"/>
            <a:ext cx="11835958" cy="228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Discriminant Analysis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39634" y="1825625"/>
            <a:ext cx="115529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https://www.mathworks.com/help/stats/discriminant-analysis.html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17" y="2782094"/>
            <a:ext cx="11194287" cy="145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Nearest Neighbors (kNN)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69817" y="1690688"/>
            <a:ext cx="11717383" cy="486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https://www.mathworks.com/help/stats/classification-using-nearest-neighbors.html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268" y="3241085"/>
            <a:ext cx="101727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Ensemble Classification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-1" y="1690688"/>
            <a:ext cx="11965577" cy="4840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https://www.mathworks.com/help/stats/classreg.learning.classif.classificationensemble-class.html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952" y="3102155"/>
            <a:ext cx="11051439" cy="2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